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00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A004EF-4F59-4C97-9633-3DACD465483F}" type="datetimeFigureOut">
              <a:rPr lang="es-CO" smtClean="0"/>
              <a:t>4/07/2024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0F8AEC-6806-4058-8FC0-BF69B54B540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77814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25AE25-5B5F-47EA-8BBC-6F528ACBF40B}" type="datetimeFigureOut">
              <a:rPr lang="es-CO" smtClean="0"/>
              <a:t>4/07/2024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ED264-198C-491C-9D52-0254DC869C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67000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87C7-B18D-40EE-975B-5836DC739652}" type="datetimeFigureOut">
              <a:rPr lang="es-CO" smtClean="0"/>
              <a:t>4/07/2024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30079-9604-49DB-A4FE-A2E7DED970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25715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87C7-B18D-40EE-975B-5836DC739652}" type="datetimeFigureOut">
              <a:rPr lang="es-CO" smtClean="0"/>
              <a:t>4/07/2024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30079-9604-49DB-A4FE-A2E7DED970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19375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87C7-B18D-40EE-975B-5836DC739652}" type="datetimeFigureOut">
              <a:rPr lang="es-CO" smtClean="0"/>
              <a:t>4/07/2024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30079-9604-49DB-A4FE-A2E7DED970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49867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87C7-B18D-40EE-975B-5836DC739652}" type="datetimeFigureOut">
              <a:rPr lang="es-CO" smtClean="0"/>
              <a:t>4/07/2024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30079-9604-49DB-A4FE-A2E7DED970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09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87C7-B18D-40EE-975B-5836DC739652}" type="datetimeFigureOut">
              <a:rPr lang="es-CO" smtClean="0"/>
              <a:t>4/07/2024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30079-9604-49DB-A4FE-A2E7DED970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76681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87C7-B18D-40EE-975B-5836DC739652}" type="datetimeFigureOut">
              <a:rPr lang="es-CO" smtClean="0"/>
              <a:t>4/07/2024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30079-9604-49DB-A4FE-A2E7DED970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16714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87C7-B18D-40EE-975B-5836DC739652}" type="datetimeFigureOut">
              <a:rPr lang="es-CO" smtClean="0"/>
              <a:t>4/07/2024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30079-9604-49DB-A4FE-A2E7DED970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87239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87C7-B18D-40EE-975B-5836DC739652}" type="datetimeFigureOut">
              <a:rPr lang="es-CO" smtClean="0"/>
              <a:t>4/07/2024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30079-9604-49DB-A4FE-A2E7DED970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67704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87C7-B18D-40EE-975B-5836DC739652}" type="datetimeFigureOut">
              <a:rPr lang="es-CO" smtClean="0"/>
              <a:t>4/07/2024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30079-9604-49DB-A4FE-A2E7DED970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07976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87C7-B18D-40EE-975B-5836DC739652}" type="datetimeFigureOut">
              <a:rPr lang="es-CO" smtClean="0"/>
              <a:t>4/07/2024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30079-9604-49DB-A4FE-A2E7DED970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48471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87C7-B18D-40EE-975B-5836DC739652}" type="datetimeFigureOut">
              <a:rPr lang="es-CO" smtClean="0"/>
              <a:t>4/07/2024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30079-9604-49DB-A4FE-A2E7DED970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23574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887C7-B18D-40EE-975B-5836DC739652}" type="datetimeFigureOut">
              <a:rPr lang="es-CO" smtClean="0"/>
              <a:t>4/07/2024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30079-9604-49DB-A4FE-A2E7DED970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7982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B45416-C06C-1968-EB05-FBF0BC1D2A68}"/>
              </a:ext>
            </a:extLst>
          </p:cNvPr>
          <p:cNvSpPr txBox="1">
            <a:spLocks/>
          </p:cNvSpPr>
          <p:nvPr/>
        </p:nvSpPr>
        <p:spPr>
          <a:xfrm>
            <a:off x="2209800" y="2690677"/>
            <a:ext cx="7772400" cy="1102518"/>
          </a:xfrm>
          <a:prstGeom prst="rect">
            <a:avLst/>
          </a:prstGeom>
        </p:spPr>
        <p:txBody>
          <a:bodyPr vert="horz" lIns="81625" tIns="40813" rIns="81625" bIns="40813" rtlCol="0" anchor="ctr">
            <a:normAutofit/>
          </a:bodyPr>
          <a:lstStyle>
            <a:lvl1pPr algn="ctr" defTabSz="408129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Helvetica"/>
                <a:ea typeface="+mj-ea"/>
                <a:cs typeface="Helvetica"/>
              </a:defRPr>
            </a:lvl1pPr>
          </a:lstStyle>
          <a:p>
            <a:pPr marL="0" marR="0" lvl="0" indent="0" algn="ctr" defTabSz="4081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3600" b="1" i="0" u="none" strike="noStrike" kern="1200" cap="none" spc="0" normalizeH="0" baseline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/>
                <a:ea typeface="+mj-ea"/>
                <a:cs typeface="Helvetica"/>
              </a:rPr>
              <a:t>Nombre </a:t>
            </a:r>
            <a:r>
              <a:rPr kumimoji="0" lang="es-CO" sz="3600" b="1" i="0" u="none" strike="noStrike" kern="1200" cap="none" spc="0" normalizeH="0" baseline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/>
                <a:ea typeface="+mj-ea"/>
                <a:cs typeface="Helvetica"/>
              </a:rPr>
              <a:t>Nombre</a:t>
            </a:r>
            <a:r>
              <a:rPr kumimoji="0" lang="es-CO" sz="3600" b="1" i="0" u="none" strike="noStrike" kern="1200" cap="none" spc="0" normalizeH="0" baseline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/>
                <a:ea typeface="+mj-ea"/>
                <a:cs typeface="Helvetica"/>
              </a:rPr>
              <a:t> Apellido </a:t>
            </a:r>
            <a:r>
              <a:rPr kumimoji="0" lang="es-CO" sz="3600" b="1" i="0" u="none" strike="noStrike" kern="1200" cap="none" spc="0" normalizeH="0" baseline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/>
                <a:ea typeface="+mj-ea"/>
                <a:cs typeface="Helvetica"/>
              </a:rPr>
              <a:t>Apellido</a:t>
            </a:r>
            <a:endParaRPr kumimoji="0" lang="es-CO" sz="3600" b="1" i="0" u="none" strike="noStrike" kern="120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Helvetica"/>
              <a:ea typeface="+mj-ea"/>
              <a:cs typeface="Helvetica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24BB54E-A9A0-1A07-1734-F3DA8CC12264}"/>
              </a:ext>
            </a:extLst>
          </p:cNvPr>
          <p:cNvSpPr txBox="1">
            <a:spLocks/>
          </p:cNvSpPr>
          <p:nvPr/>
        </p:nvSpPr>
        <p:spPr>
          <a:xfrm>
            <a:off x="2895600" y="3810828"/>
            <a:ext cx="6400800" cy="377190"/>
          </a:xfrm>
          <a:prstGeom prst="rect">
            <a:avLst/>
          </a:prstGeom>
        </p:spPr>
        <p:txBody>
          <a:bodyPr vert="horz" lIns="81625" tIns="40813" rIns="81625" bIns="40813" rtlCol="0">
            <a:normAutofit/>
          </a:bodyPr>
          <a:lstStyle>
            <a:lvl1pPr marL="0" indent="0" algn="ctr" defTabSz="408129" rtl="0" eaLnBrk="1" latinLnBrk="0" hangingPunct="1">
              <a:spcBef>
                <a:spcPct val="20000"/>
              </a:spcBef>
              <a:buFont typeface="Arial"/>
              <a:buNone/>
              <a:defRPr sz="2900" kern="1200">
                <a:solidFill>
                  <a:schemeClr val="tx1">
                    <a:tint val="75000"/>
                  </a:schemeClr>
                </a:solidFill>
                <a:latin typeface="Helvetica"/>
                <a:ea typeface="+mn-ea"/>
                <a:cs typeface="Helvetica"/>
              </a:defRPr>
            </a:lvl1pPr>
            <a:lvl2pPr marL="408129" indent="0" algn="ctr" defTabSz="408129" rtl="0" eaLnBrk="1" latinLnBrk="0" hangingPunct="1">
              <a:spcBef>
                <a:spcPct val="20000"/>
              </a:spcBef>
              <a:buFont typeface="Arial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Helvetica"/>
                <a:ea typeface="+mn-ea"/>
                <a:cs typeface="Helvetica"/>
              </a:defRPr>
            </a:lvl2pPr>
            <a:lvl3pPr marL="816258" indent="0" algn="ctr" defTabSz="408129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Helvetica"/>
                <a:ea typeface="+mn-ea"/>
                <a:cs typeface="Helvetica"/>
              </a:defRPr>
            </a:lvl3pPr>
            <a:lvl4pPr marL="1224387" indent="0" algn="ctr" defTabSz="408129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Helvetica"/>
                <a:ea typeface="+mn-ea"/>
                <a:cs typeface="Helvetica"/>
              </a:defRPr>
            </a:lvl4pPr>
            <a:lvl5pPr marL="1632516" indent="0" algn="ctr" defTabSz="408129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Helvetica"/>
                <a:ea typeface="+mn-ea"/>
                <a:cs typeface="Helvetica"/>
              </a:defRPr>
            </a:lvl5pPr>
            <a:lvl6pPr marL="2040645" indent="0" algn="ctr" defTabSz="408129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448774" indent="0" algn="ctr" defTabSz="408129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856904" indent="0" algn="ctr" defTabSz="408129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265032" indent="0" algn="ctr" defTabSz="408129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0812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s-CO" sz="1600" b="0" i="0" u="none" strike="noStrike" kern="1200" cap="none" spc="0" normalizeH="0" baseline="0" dirty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Participó en el </a:t>
            </a:r>
            <a:r>
              <a:rPr kumimoji="0" lang="es-CO" sz="1600" b="0" i="0" u="none" strike="noStrike" kern="1200" cap="none" spc="0" normalizeH="0" baseline="0" dirty="0" err="1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xxxxx</a:t>
            </a:r>
            <a:r>
              <a:rPr kumimoji="0" lang="es-CO" sz="1600" b="0" i="0" u="none" strike="noStrike" kern="1200" cap="none" spc="0" normalizeH="0" baseline="0" dirty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 </a:t>
            </a:r>
            <a:r>
              <a:rPr kumimoji="0" lang="es-CO" sz="1600" b="0" i="0" u="none" strike="noStrike" kern="1200" cap="none" spc="0" normalizeH="0" baseline="0" dirty="0" err="1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xxxxxx</a:t>
            </a:r>
            <a:r>
              <a:rPr kumimoji="0" lang="es-CO" sz="1600" b="0" i="0" u="none" strike="noStrike" kern="1200" cap="none" spc="0" normalizeH="0" baseline="0" dirty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 </a:t>
            </a:r>
            <a:r>
              <a:rPr kumimoji="0" lang="es-CO" sz="1600" b="0" i="0" u="none" strike="noStrike" kern="1200" cap="none" spc="0" normalizeH="0" baseline="0" dirty="0" err="1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xxxx</a:t>
            </a:r>
            <a:endParaRPr kumimoji="0" lang="es-CO" sz="1600" b="0" i="0" u="none" strike="noStrike" kern="1200" cap="none" spc="0" normalizeH="0" baseline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Helvetica"/>
              <a:ea typeface="+mn-ea"/>
              <a:cs typeface="Helvetica"/>
            </a:endParaRP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4E48CAED-AAFF-EAF8-BE73-7B29EB3315D2}"/>
              </a:ext>
            </a:extLst>
          </p:cNvPr>
          <p:cNvSpPr txBox="1">
            <a:spLocks/>
          </p:cNvSpPr>
          <p:nvPr/>
        </p:nvSpPr>
        <p:spPr>
          <a:xfrm>
            <a:off x="2895600" y="1953930"/>
            <a:ext cx="6400800" cy="377190"/>
          </a:xfrm>
          <a:prstGeom prst="rect">
            <a:avLst/>
          </a:prstGeom>
        </p:spPr>
        <p:txBody>
          <a:bodyPr vert="horz" lIns="81625" tIns="40813" rIns="81625" bIns="40813" rtlCol="0">
            <a:normAutofit/>
          </a:bodyPr>
          <a:lstStyle>
            <a:lvl1pPr marL="0" indent="0" algn="ctr" defTabSz="408129" rtl="0" eaLnBrk="1" latinLnBrk="0" hangingPunct="1">
              <a:spcBef>
                <a:spcPct val="20000"/>
              </a:spcBef>
              <a:buFont typeface="Arial"/>
              <a:buNone/>
              <a:defRPr sz="2900" kern="1200">
                <a:solidFill>
                  <a:schemeClr val="tx1">
                    <a:tint val="75000"/>
                  </a:schemeClr>
                </a:solidFill>
                <a:latin typeface="Helvetica"/>
                <a:ea typeface="+mn-ea"/>
                <a:cs typeface="Helvetica"/>
              </a:defRPr>
            </a:lvl1pPr>
            <a:lvl2pPr marL="408129" indent="0" algn="ctr" defTabSz="408129" rtl="0" eaLnBrk="1" latinLnBrk="0" hangingPunct="1">
              <a:spcBef>
                <a:spcPct val="20000"/>
              </a:spcBef>
              <a:buFont typeface="Arial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Helvetica"/>
                <a:ea typeface="+mn-ea"/>
                <a:cs typeface="Helvetica"/>
              </a:defRPr>
            </a:lvl2pPr>
            <a:lvl3pPr marL="816258" indent="0" algn="ctr" defTabSz="408129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Helvetica"/>
                <a:ea typeface="+mn-ea"/>
                <a:cs typeface="Helvetica"/>
              </a:defRPr>
            </a:lvl3pPr>
            <a:lvl4pPr marL="1224387" indent="0" algn="ctr" defTabSz="408129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Helvetica"/>
                <a:ea typeface="+mn-ea"/>
                <a:cs typeface="Helvetica"/>
              </a:defRPr>
            </a:lvl4pPr>
            <a:lvl5pPr marL="1632516" indent="0" algn="ctr" defTabSz="408129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Helvetica"/>
                <a:ea typeface="+mn-ea"/>
                <a:cs typeface="Helvetica"/>
              </a:defRPr>
            </a:lvl5pPr>
            <a:lvl6pPr marL="2040645" indent="0" algn="ctr" defTabSz="408129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448774" indent="0" algn="ctr" defTabSz="408129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856904" indent="0" algn="ctr" defTabSz="408129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265032" indent="0" algn="ctr" defTabSz="408129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0812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s-CO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Función Pública Certifica que: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BC6B5F31-747D-9037-12EC-0F4539B2F24D}"/>
              </a:ext>
            </a:extLst>
          </p:cNvPr>
          <p:cNvSpPr txBox="1">
            <a:spLocks/>
          </p:cNvSpPr>
          <p:nvPr/>
        </p:nvSpPr>
        <p:spPr>
          <a:xfrm>
            <a:off x="2895600" y="1235035"/>
            <a:ext cx="6400800" cy="377190"/>
          </a:xfrm>
          <a:prstGeom prst="rect">
            <a:avLst/>
          </a:prstGeom>
        </p:spPr>
        <p:txBody>
          <a:bodyPr vert="horz" lIns="81625" tIns="40813" rIns="81625" bIns="40813" rtlCol="0">
            <a:normAutofit/>
          </a:bodyPr>
          <a:lstStyle>
            <a:lvl1pPr marL="0" indent="0" algn="ctr" defTabSz="408129" rtl="0" eaLnBrk="1" latinLnBrk="0" hangingPunct="1">
              <a:spcBef>
                <a:spcPct val="20000"/>
              </a:spcBef>
              <a:buFont typeface="Arial"/>
              <a:buNone/>
              <a:defRPr sz="2900" kern="1200">
                <a:solidFill>
                  <a:schemeClr val="tx1">
                    <a:tint val="75000"/>
                  </a:schemeClr>
                </a:solidFill>
                <a:latin typeface="Helvetica"/>
                <a:ea typeface="+mn-ea"/>
                <a:cs typeface="Helvetica"/>
              </a:defRPr>
            </a:lvl1pPr>
            <a:lvl2pPr marL="408129" indent="0" algn="ctr" defTabSz="408129" rtl="0" eaLnBrk="1" latinLnBrk="0" hangingPunct="1">
              <a:spcBef>
                <a:spcPct val="20000"/>
              </a:spcBef>
              <a:buFont typeface="Arial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Helvetica"/>
                <a:ea typeface="+mn-ea"/>
                <a:cs typeface="Helvetica"/>
              </a:defRPr>
            </a:lvl2pPr>
            <a:lvl3pPr marL="816258" indent="0" algn="ctr" defTabSz="408129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Helvetica"/>
                <a:ea typeface="+mn-ea"/>
                <a:cs typeface="Helvetica"/>
              </a:defRPr>
            </a:lvl3pPr>
            <a:lvl4pPr marL="1224387" indent="0" algn="ctr" defTabSz="408129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Helvetica"/>
                <a:ea typeface="+mn-ea"/>
                <a:cs typeface="Helvetica"/>
              </a:defRPr>
            </a:lvl4pPr>
            <a:lvl5pPr marL="1632516" indent="0" algn="ctr" defTabSz="408129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Helvetica"/>
                <a:ea typeface="+mn-ea"/>
                <a:cs typeface="Helvetica"/>
              </a:defRPr>
            </a:lvl5pPr>
            <a:lvl6pPr marL="2040645" indent="0" algn="ctr" defTabSz="408129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448774" indent="0" algn="ctr" defTabSz="408129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856904" indent="0" algn="ctr" defTabSz="408129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265032" indent="0" algn="ctr" defTabSz="408129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0812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s-CO" sz="10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Bogotá D.C, XX de </a:t>
            </a:r>
            <a:r>
              <a:rPr kumimoji="0" lang="es-CO" sz="1000" b="0" i="0" u="none" strike="noStrike" kern="1200" cap="none" spc="0" normalizeH="0" baseline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xxxxx</a:t>
            </a:r>
            <a:r>
              <a:rPr kumimoji="0" lang="es-CO" sz="10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 de 2xxx</a:t>
            </a:r>
          </a:p>
        </p:txBody>
      </p:sp>
    </p:spTree>
    <p:extLst>
      <p:ext uri="{BB962C8B-B14F-4D97-AF65-F5344CB8AC3E}">
        <p14:creationId xmlns:p14="http://schemas.microsoft.com/office/powerpoint/2010/main" val="15903217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25</Words>
  <Application>Microsoft Office PowerPoint</Application>
  <PresentationFormat>Panorámica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Carlos Jose Camacho Rosso</dc:creator>
  <cp:lastModifiedBy>Luis Ernesto Suarez Rivera</cp:lastModifiedBy>
  <cp:revision>7</cp:revision>
  <dcterms:created xsi:type="dcterms:W3CDTF">2024-06-18T21:12:34Z</dcterms:created>
  <dcterms:modified xsi:type="dcterms:W3CDTF">2024-07-04T20:35:26Z</dcterms:modified>
</cp:coreProperties>
</file>