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270587" y="1625613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623147" y="2900707"/>
            <a:ext cx="2235200" cy="675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457787" y="1386003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943014" y="1115069"/>
            <a:ext cx="88053" cy="49809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4270587" y="2523079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3457787" y="2283470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4270587" y="3412079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3457787" y="3172470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4270587" y="4334946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3457787" y="4095336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4270587" y="5308613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3457787" y="5069003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929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49957" y="2508419"/>
            <a:ext cx="5924513" cy="1821991"/>
          </a:xfrm>
          <a:prstGeom prst="rect">
            <a:avLst/>
          </a:prstGeom>
        </p:spPr>
        <p:txBody>
          <a:bodyPr anchor="t"/>
          <a:lstStyle>
            <a:lvl1pPr algn="l">
              <a:defRPr sz="5333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9956" y="4253436"/>
            <a:ext cx="6546176" cy="935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04545" y="1089455"/>
            <a:ext cx="1656716" cy="1418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655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1" y="233719"/>
            <a:ext cx="7429527" cy="52416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28/08/2024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55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0" y="240773"/>
            <a:ext cx="7318571" cy="57798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582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09601" y="1829590"/>
            <a:ext cx="5334684" cy="2812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400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28/08/2024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45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9317" y="3443816"/>
            <a:ext cx="5780616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958850" y="1307041"/>
            <a:ext cx="43158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Helvetica"/>
                <a:cs typeface="Helvetica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539317" y="4120623"/>
            <a:ext cx="5780616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28/08/2024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5556251" y="5037134"/>
            <a:ext cx="5645149" cy="47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2451245" y="222779"/>
            <a:ext cx="384795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5530851" y="2114023"/>
            <a:ext cx="5780616" cy="1179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7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28/08/2024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1" y="1757231"/>
            <a:ext cx="1451388" cy="1223509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0" y="1449387"/>
            <a:ext cx="1546013" cy="1546013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9" y="1294769"/>
            <a:ext cx="1303865" cy="1672516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58" y="1342285"/>
            <a:ext cx="1480820" cy="14808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164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713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637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8730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12311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5734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2" y="2169711"/>
            <a:ext cx="962083" cy="811028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1" y="1976859"/>
            <a:ext cx="1018540" cy="1018540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6" y="2025016"/>
            <a:ext cx="745065" cy="955723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2" y="2025016"/>
            <a:ext cx="880109" cy="88010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94267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88268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2" name="CuadroTexto 21"/>
          <p:cNvSpPr txBox="1"/>
          <p:nvPr/>
        </p:nvSpPr>
        <p:spPr>
          <a:xfrm>
            <a:off x="3606801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163735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4" name="CuadroTexto 23"/>
          <p:cNvSpPr txBox="1"/>
          <p:nvPr/>
        </p:nvSpPr>
        <p:spPr>
          <a:xfrm>
            <a:off x="6282268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873067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6" name="CuadroTexto 25"/>
          <p:cNvSpPr txBox="1"/>
          <p:nvPr/>
        </p:nvSpPr>
        <p:spPr>
          <a:xfrm>
            <a:off x="8991600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424415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800" b="1" dirty="0">
                <a:solidFill>
                  <a:schemeClr val="bg1"/>
                </a:solidFill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8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/>
          <p:cNvSpPr>
            <a:spLocks noGrp="1"/>
          </p:cNvSpPr>
          <p:nvPr>
            <p:ph idx="20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11" name="Marcador de contenido 10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contenido 11"/>
          <p:cNvSpPr>
            <a:spLocks noGrp="1"/>
          </p:cNvSpPr>
          <p:nvPr>
            <p:ph idx="22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6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52848" y="153392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03810" y="156200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734548" y="206753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052848" y="221871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03810" y="2246793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4734548" y="2752325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052848" y="2891048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603810" y="2919130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4734548" y="3424663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052848" y="358206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603810" y="361014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4734548" y="411567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052848" y="427930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603810" y="430738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4734548" y="481291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052848" y="4982765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603810" y="5010848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4734548" y="5516380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003798" y="3315322"/>
            <a:ext cx="21505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303672" y="1701800"/>
            <a:ext cx="194733" cy="3803915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71750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49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42200" y="2963334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pic>
        <p:nvPicPr>
          <p:cNvPr id="7" name="Imagen 6" descr="Recurso 24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57867"/>
            <a:ext cx="1405467" cy="14054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442200" y="4440661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182655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72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1" y="1757231"/>
            <a:ext cx="1451388" cy="1223509"/>
          </a:xfrm>
          <a:prstGeom prst="rect">
            <a:avLst/>
          </a:prstGeom>
        </p:spPr>
      </p:pic>
      <p:pic>
        <p:nvPicPr>
          <p:cNvPr id="12" name="Imagen 11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0" y="1449387"/>
            <a:ext cx="1546013" cy="1546013"/>
          </a:xfrm>
          <a:prstGeom prst="rect">
            <a:avLst/>
          </a:prstGeom>
        </p:spPr>
      </p:pic>
      <p:pic>
        <p:nvPicPr>
          <p:cNvPr id="13" name="Imagen 12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9" y="1294769"/>
            <a:ext cx="1303865" cy="1672516"/>
          </a:xfrm>
          <a:prstGeom prst="rect">
            <a:avLst/>
          </a:prstGeom>
        </p:spPr>
      </p:pic>
      <p:pic>
        <p:nvPicPr>
          <p:cNvPr id="14" name="Imagen 13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58" y="1342285"/>
            <a:ext cx="1480820" cy="148082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164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4713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1637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8730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334971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134</Words>
  <Application>Microsoft Office PowerPoint</Application>
  <PresentationFormat>Panorámica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Juan Carlos Jose Camacho Rosso</cp:lastModifiedBy>
  <cp:revision>7</cp:revision>
  <dcterms:created xsi:type="dcterms:W3CDTF">2024-06-18T21:12:34Z</dcterms:created>
  <dcterms:modified xsi:type="dcterms:W3CDTF">2024-08-28T20:09:46Z</dcterms:modified>
</cp:coreProperties>
</file>