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handoutMasterIdLst>
    <p:handoutMasterId r:id="rId4"/>
  </p:handoutMasterIdLst>
  <p:sldIdLst>
    <p:sldId id="260" r:id="rId3"/>
  </p:sldIdLst>
  <p:sldSz cx="9144000" cy="6858000" type="letter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40"/>
    <a:srgbClr val="6666FF"/>
    <a:srgbClr val="422B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696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3082" y="8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7EB18072-0202-4FEB-ADEE-2832149E346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FBC4266-3707-43CE-A72B-F2DB1073859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91A370-F17A-4F17-A22E-A4A423234F75}" type="datetimeFigureOut">
              <a:rPr lang="es-CO" smtClean="0"/>
              <a:t>21/11/2025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F175396-2010-4E1E-A5D3-2E3FD9D8397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5F69D6A-FF2F-4415-B4C0-815B1708744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242A1B-6B23-4ADA-A431-034D0DCC0BD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038669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0">
            <a:extLst>
              <a:ext uri="{FF2B5EF4-FFF2-40B4-BE49-F238E27FC236}">
                <a16:creationId xmlns:a16="http://schemas.microsoft.com/office/drawing/2014/main" id="{87DFDD68-F1AE-491E-929E-D8A57054D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7168" y="2984998"/>
            <a:ext cx="7324108" cy="487185"/>
          </a:xfrm>
          <a:prstGeom prst="rect">
            <a:avLst/>
          </a:prstGeom>
        </p:spPr>
        <p:txBody>
          <a:bodyPr/>
          <a:lstStyle>
            <a:lvl1pPr algn="ctr">
              <a:defRPr sz="2800" b="1" i="0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r>
              <a:rPr lang="es-ES" dirty="0"/>
              <a:t>Haga clic para modificar</a:t>
            </a:r>
            <a:endParaRPr lang="es-CO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11330D04-267A-439A-9FF8-B224D1FF213C}"/>
              </a:ext>
            </a:extLst>
          </p:cNvPr>
          <p:cNvSpPr txBox="1"/>
          <p:nvPr userDrawn="1"/>
        </p:nvSpPr>
        <p:spPr>
          <a:xfrm>
            <a:off x="5103120" y="5551239"/>
            <a:ext cx="2824982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>
              <a:lnSpc>
                <a:spcPct val="100000"/>
              </a:lnSpc>
            </a:pPr>
            <a:r>
              <a:rPr lang="es-ES" sz="1800" b="1" i="0" u="none" strike="noStrike" baseline="30000" dirty="0" err="1" smtClean="0">
                <a:solidFill>
                  <a:schemeClr val="tx1"/>
                </a:solidFill>
                <a:latin typeface="Helvetica"/>
                <a:cs typeface="Helvetica"/>
              </a:rPr>
              <a:t>Mariella</a:t>
            </a:r>
            <a:r>
              <a:rPr lang="es-ES" sz="1800" b="1" i="0" u="none" strike="noStrike" baseline="30000" dirty="0" smtClean="0">
                <a:solidFill>
                  <a:schemeClr val="tx1"/>
                </a:solidFill>
                <a:latin typeface="Helvetica"/>
                <a:cs typeface="Helvetica"/>
              </a:rPr>
              <a:t> Barragán Beltrán</a:t>
            </a:r>
            <a:r>
              <a:rPr lang="es-ES" sz="1800" b="1" i="0" u="none" strike="noStrike" baseline="0" dirty="0" smtClean="0">
                <a:solidFill>
                  <a:schemeClr val="tx1"/>
                </a:solidFill>
                <a:latin typeface="Helvetica"/>
                <a:cs typeface="Helvetica"/>
              </a:rPr>
              <a:t> </a:t>
            </a:r>
            <a:endParaRPr lang="es-ES" sz="1800" b="1" i="0" u="none" strike="noStrike" baseline="30000" dirty="0" smtClean="0">
              <a:solidFill>
                <a:schemeClr val="tx1"/>
              </a:solidFill>
              <a:latin typeface="Helvetica"/>
              <a:cs typeface="Helvetica"/>
            </a:endParaRPr>
          </a:p>
          <a:p>
            <a:pPr marR="0" algn="ctr" rtl="0">
              <a:lnSpc>
                <a:spcPct val="100000"/>
              </a:lnSpc>
            </a:pPr>
            <a:r>
              <a:rPr lang="es-ES" sz="1400" b="0" i="0" u="none" strike="noStrike" baseline="30000" dirty="0" smtClean="0">
                <a:solidFill>
                  <a:schemeClr val="tx1"/>
                </a:solidFill>
                <a:latin typeface="Helvetica"/>
                <a:cs typeface="Helvetica"/>
              </a:rPr>
              <a:t>Directora del Departamento Administrativo de la Función Pública </a:t>
            </a:r>
          </a:p>
        </p:txBody>
      </p:sp>
      <p:cxnSp>
        <p:nvCxnSpPr>
          <p:cNvPr id="15" name="Conector recto 14"/>
          <p:cNvCxnSpPr/>
          <p:nvPr userDrawn="1"/>
        </p:nvCxnSpPr>
        <p:spPr>
          <a:xfrm>
            <a:off x="5372592" y="5491491"/>
            <a:ext cx="228603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Subtítulo 2"/>
          <p:cNvSpPr txBox="1">
            <a:spLocks/>
          </p:cNvSpPr>
          <p:nvPr userDrawn="1"/>
        </p:nvSpPr>
        <p:spPr>
          <a:xfrm>
            <a:off x="1272728" y="2160627"/>
            <a:ext cx="6732988" cy="625494"/>
          </a:xfrm>
          <a:prstGeom prst="rect">
            <a:avLst/>
          </a:prstGeom>
        </p:spPr>
        <p:txBody>
          <a:bodyPr vert="horz" lIns="101882" tIns="50941" rIns="101882" bIns="50941" rtlCol="0">
            <a:noAutofit/>
          </a:bodyPr>
          <a:lstStyle>
            <a:lvl1pPr marL="0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400" kern="0" spc="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cs typeface="Helvetica"/>
              </a:rPr>
              <a:t>La Presidencia de la República y el Departamento Administrativo de la Función Pública, en el marco de la Conmemoración del Día Nacional del Servidor Público conceden a:</a:t>
            </a:r>
          </a:p>
        </p:txBody>
      </p:sp>
      <p:sp>
        <p:nvSpPr>
          <p:cNvPr id="18" name="Subtítulo 2">
            <a:extLst>
              <a:ext uri="{FF2B5EF4-FFF2-40B4-BE49-F238E27FC236}">
                <a16:creationId xmlns:a16="http://schemas.microsoft.com/office/drawing/2014/main" id="{A1DEF468-5B07-42C8-A419-4F0457C78F62}"/>
              </a:ext>
            </a:extLst>
          </p:cNvPr>
          <p:cNvSpPr txBox="1">
            <a:spLocks/>
          </p:cNvSpPr>
          <p:nvPr userDrawn="1"/>
        </p:nvSpPr>
        <p:spPr>
          <a:xfrm>
            <a:off x="1463651" y="3714801"/>
            <a:ext cx="6351142" cy="700774"/>
          </a:xfrm>
          <a:prstGeom prst="rect">
            <a:avLst/>
          </a:prstGeom>
        </p:spPr>
        <p:txBody>
          <a:bodyPr vert="horz" lIns="101882" tIns="50941" rIns="101882" bIns="50941" rtlCol="0">
            <a:noAutofit/>
          </a:bodyPr>
          <a:lstStyle>
            <a:lvl1pPr marL="0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400" kern="0" spc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cs typeface="Helvetica"/>
              </a:rPr>
              <a:t>Mención de Honor por haberse destacado como mejor servidor público por su vocación de servicio, innovación, liderazgo, adaptación al cambio, responsabilidad con el medio ambiente, uso de tecnología y datos, trabajo en equipo y </a:t>
            </a:r>
            <a:r>
              <a:rPr lang="es-ES" sz="1400" kern="0" spc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cs typeface="Helvetica"/>
              </a:rPr>
              <a:t>resiliencia</a:t>
            </a:r>
            <a:r>
              <a:rPr lang="es-ES" sz="1400" kern="0" spc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cs typeface="Helvetica"/>
              </a:rPr>
              <a:t> de su entidad.</a:t>
            </a:r>
            <a:endParaRPr lang="es-ES" sz="1400" kern="0" spc="0" dirty="0">
              <a:solidFill>
                <a:schemeClr val="tx1">
                  <a:lumMod val="75000"/>
                  <a:lumOff val="25000"/>
                </a:schemeClr>
              </a:solidFill>
              <a:latin typeface="Helvetica"/>
              <a:cs typeface="Helvetica"/>
            </a:endParaRPr>
          </a:p>
        </p:txBody>
      </p:sp>
      <p:sp>
        <p:nvSpPr>
          <p:cNvPr id="19" name="Subtítulo 2">
            <a:extLst>
              <a:ext uri="{FF2B5EF4-FFF2-40B4-BE49-F238E27FC236}">
                <a16:creationId xmlns:a16="http://schemas.microsoft.com/office/drawing/2014/main" id="{57AC6CF0-4071-48FC-A9C8-BD6FF0B980BD}"/>
              </a:ext>
            </a:extLst>
          </p:cNvPr>
          <p:cNvSpPr txBox="1">
            <a:spLocks/>
          </p:cNvSpPr>
          <p:nvPr userDrawn="1"/>
        </p:nvSpPr>
        <p:spPr>
          <a:xfrm>
            <a:off x="5586356" y="5311961"/>
            <a:ext cx="3557644" cy="77494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>
            <a:lvl1pPr marL="0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1000" kern="0" spc="230" dirty="0">
              <a:solidFill>
                <a:schemeClr val="tx1">
                  <a:lumMod val="75000"/>
                  <a:lumOff val="25000"/>
                </a:schemeClr>
              </a:solidFill>
              <a:latin typeface="Arial Narrow"/>
              <a:cs typeface="Arial Narrow"/>
            </a:endParaRPr>
          </a:p>
        </p:txBody>
      </p:sp>
      <p:sp>
        <p:nvSpPr>
          <p:cNvPr id="20" name="Subtítulo 2"/>
          <p:cNvSpPr txBox="1">
            <a:spLocks/>
          </p:cNvSpPr>
          <p:nvPr userDrawn="1"/>
        </p:nvSpPr>
        <p:spPr>
          <a:xfrm>
            <a:off x="3586454" y="1251860"/>
            <a:ext cx="2105536" cy="392224"/>
          </a:xfrm>
          <a:prstGeom prst="rect">
            <a:avLst/>
          </a:prstGeom>
        </p:spPr>
        <p:txBody>
          <a:bodyPr vert="horz" lIns="101882" tIns="50941" rIns="101882" bIns="50941" rtlCol="0">
            <a:noAutofit/>
          </a:bodyPr>
          <a:lstStyle>
            <a:lvl1pPr marL="0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kern="0" spc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/>
                <a:cs typeface="Arial Narrow"/>
              </a:rPr>
              <a:t>Bogotá, D.C., 30 de </a:t>
            </a:r>
            <a:r>
              <a:rPr lang="pt-BR" sz="1200" kern="0" spc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/>
                <a:cs typeface="Arial Narrow"/>
              </a:rPr>
              <a:t>junio</a:t>
            </a:r>
            <a:r>
              <a:rPr lang="pt-BR" sz="1200" kern="0" spc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/>
                <a:cs typeface="Arial Narrow"/>
              </a:rPr>
              <a:t> de 2022</a:t>
            </a:r>
            <a:endParaRPr lang="pt-BR" sz="1200" kern="0" spc="0" dirty="0">
              <a:solidFill>
                <a:schemeClr val="tx1">
                  <a:lumMod val="75000"/>
                  <a:lumOff val="25000"/>
                </a:schemeClr>
              </a:solidFill>
              <a:latin typeface="Arial Narrow"/>
              <a:cs typeface="Arial Narrow"/>
            </a:endParaRP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11330D04-267A-439A-9FF8-B224D1FF213C}"/>
              </a:ext>
            </a:extLst>
          </p:cNvPr>
          <p:cNvSpPr txBox="1"/>
          <p:nvPr userDrawn="1"/>
        </p:nvSpPr>
        <p:spPr>
          <a:xfrm>
            <a:off x="1801261" y="5624015"/>
            <a:ext cx="2837961" cy="4206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>
              <a:lnSpc>
                <a:spcPct val="100000"/>
              </a:lnSpc>
            </a:pPr>
            <a:r>
              <a:rPr lang="es-ES" sz="1800" b="1" i="0" u="none" strike="noStrike" baseline="30000" dirty="0" smtClean="0">
                <a:solidFill>
                  <a:schemeClr val="tx1"/>
                </a:solidFill>
                <a:latin typeface="Helvetica"/>
                <a:cs typeface="Helvetica"/>
              </a:rPr>
              <a:t>Gustavo Francisco </a:t>
            </a:r>
            <a:r>
              <a:rPr lang="es-CO" sz="1800" b="1" i="0" u="none" strike="noStrike" baseline="30000" noProof="0" dirty="0" smtClean="0">
                <a:solidFill>
                  <a:schemeClr val="tx1"/>
                </a:solidFill>
                <a:latin typeface="Helvetica"/>
                <a:cs typeface="Helvetica"/>
              </a:rPr>
              <a:t>Petro</a:t>
            </a:r>
            <a:r>
              <a:rPr lang="es-ES" sz="1800" b="1" i="0" u="none" strike="noStrike" baseline="30000" dirty="0" smtClean="0">
                <a:solidFill>
                  <a:schemeClr val="tx1"/>
                </a:solidFill>
                <a:latin typeface="Helvetica"/>
                <a:cs typeface="Helvetica"/>
              </a:rPr>
              <a:t> </a:t>
            </a:r>
            <a:r>
              <a:rPr lang="es-CO" sz="1800" b="1" i="0" u="none" strike="noStrike" baseline="30000" noProof="0" dirty="0" smtClean="0">
                <a:solidFill>
                  <a:schemeClr val="tx1"/>
                </a:solidFill>
                <a:latin typeface="Helvetica"/>
                <a:cs typeface="Helvetica"/>
              </a:rPr>
              <a:t>Urrego</a:t>
            </a:r>
          </a:p>
          <a:p>
            <a:pPr marR="0" algn="ctr" rtl="0">
              <a:lnSpc>
                <a:spcPct val="100000"/>
              </a:lnSpc>
            </a:pPr>
            <a:r>
              <a:rPr lang="es-ES" sz="1400" b="0" i="0" u="none" strike="noStrike" baseline="30000" dirty="0" smtClean="0">
                <a:solidFill>
                  <a:schemeClr val="tx1"/>
                </a:solidFill>
                <a:latin typeface="Helvetica"/>
                <a:cs typeface="Helvetica"/>
              </a:rPr>
              <a:t>Presidente de la República</a:t>
            </a:r>
          </a:p>
        </p:txBody>
      </p:sp>
      <p:cxnSp>
        <p:nvCxnSpPr>
          <p:cNvPr id="25" name="Conector recto 24"/>
          <p:cNvCxnSpPr/>
          <p:nvPr userDrawn="1"/>
        </p:nvCxnSpPr>
        <p:spPr>
          <a:xfrm>
            <a:off x="2184732" y="5491491"/>
            <a:ext cx="20830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CuadroTexto 2"/>
          <p:cNvSpPr txBox="1"/>
          <p:nvPr userDrawn="1"/>
        </p:nvSpPr>
        <p:spPr>
          <a:xfrm>
            <a:off x="2364967" y="4691335"/>
            <a:ext cx="5066862" cy="680374"/>
          </a:xfrm>
          <a:prstGeom prst="rect">
            <a:avLst/>
          </a:prstGeom>
        </p:spPr>
        <p:txBody>
          <a:bodyPr vert="horz" wrap="square" lIns="101882" tIns="50941" rIns="101882" bIns="50941" rtlCol="0">
            <a:noAutofit/>
          </a:bodyPr>
          <a:lstStyle/>
          <a:p>
            <a:endParaRPr lang="es-ES" sz="1400" kern="0" spc="0" dirty="0" smtClean="0">
              <a:solidFill>
                <a:schemeClr val="tx1">
                  <a:lumMod val="75000"/>
                  <a:lumOff val="25000"/>
                </a:schemeClr>
              </a:solidFill>
              <a:latin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7853092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0D4F40-E515-4F1F-9DA2-7A6468A87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CB9F1B0-E85B-425B-9568-F5C6D17DB0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B1E7968-68B6-44E8-A72A-FC0508CD5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1FC6-374F-477F-86AD-ACEDC1C56051}" type="datetimeFigureOut">
              <a:rPr lang="es-CO" smtClean="0"/>
              <a:t>21/11/2025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A2E3CEA-8625-47E9-9D69-796178F54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157BD2F-282D-4076-BC81-192CB999E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A64B-19ED-461F-A140-0CE8B053176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4276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4D51D70-8211-478B-9435-D613E6C86C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65339A6-B506-4416-831E-0B4F52B3E6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AACED15-9C8B-4DAB-A7B6-3BC2FF484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1FC6-374F-477F-86AD-ACEDC1C56051}" type="datetimeFigureOut">
              <a:rPr lang="es-CO" smtClean="0"/>
              <a:t>21/11/2025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12E61DA-6045-4723-9472-407D9225B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9AFEDEE-2C31-4526-A393-A212B1490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A64B-19ED-461F-A140-0CE8B053176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968458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0AFBC3-83E1-4F2E-AE84-1D0E28866F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2B603D8-6310-4BA5-9645-D383C7621B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0EF9C99-EE14-4AA2-87C9-088C220F1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1807E-3C67-42E0-8A19-225B94E307EA}" type="datetimeFigureOut">
              <a:rPr lang="es-CO" smtClean="0"/>
              <a:t>21/11/2025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0476317-9E4D-494E-B0D4-9E2C4D3D8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9BE65FB-42F3-4E2B-B1FA-40B8F3A15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A33A-12B6-42C8-8A89-C1552333E78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743923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FF5315-FFF5-47F9-B97E-C27F1AF6E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BCD570C-9A0D-4CAB-8EBE-1DC718EAD6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7CDD567-8C56-4613-B063-31C499833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1807E-3C67-42E0-8A19-225B94E307EA}" type="datetimeFigureOut">
              <a:rPr lang="es-CO" smtClean="0"/>
              <a:t>21/11/2025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65A1FEC-EAF5-4E89-A327-AE06EFD03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2D0B7F3-29EE-43AB-84A4-90BE5A137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A33A-12B6-42C8-8A89-C1552333E78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479262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F6FACD-6AAC-4BBC-864D-D38105032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B134EF6-EF00-409F-8177-E72820F690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FBB0746-109C-4578-B876-008873356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1807E-3C67-42E0-8A19-225B94E307EA}" type="datetimeFigureOut">
              <a:rPr lang="es-CO" smtClean="0"/>
              <a:t>21/11/2025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245A67C-F0FF-46E5-B5BD-575A36BFC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0D7F8C4-43C2-4D52-B6FE-B66509448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A33A-12B6-42C8-8A89-C1552333E78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084116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9915FB-9345-4BC1-9DB1-E6A5B5860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E0E7A0C-4EAE-4078-BF3C-FFD1191C9C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82DA4CE-F901-4FE9-90ED-5CAB2C512F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494E2C2-C944-4F7B-89CB-22D5DBF39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1807E-3C67-42E0-8A19-225B94E307EA}" type="datetimeFigureOut">
              <a:rPr lang="es-CO" smtClean="0"/>
              <a:t>21/11/2025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A247BB4-9C4B-42CD-8333-377B5A503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5D7C1BB-1E15-4006-830F-7C0D77DFE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A33A-12B6-42C8-8A89-C1552333E78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543072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ADA396-486C-445B-B3F0-1C030BCDC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F559CB6-795C-4DDC-8ADA-FCF94F2BCB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FF48EFC-2784-4029-9EAE-2C10F98545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D183AF6-CBAE-4BB0-A30F-0BA98DE4C9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0B4C969-CD25-466D-B265-991819A6A0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FF9F209-204C-4454-942D-D94AC1C80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1807E-3C67-42E0-8A19-225B94E307EA}" type="datetimeFigureOut">
              <a:rPr lang="es-CO" smtClean="0"/>
              <a:t>21/11/2025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83FE637-0BA0-4D16-B27F-1E7A86523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23A6AE1-EAC4-48E2-9117-1441DB81A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A33A-12B6-42C8-8A89-C1552333E78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793170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DCDF8D-EC10-481D-BE02-172237860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1DDD53A-8A4C-45A6-8899-8715804C0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1807E-3C67-42E0-8A19-225B94E307EA}" type="datetimeFigureOut">
              <a:rPr lang="es-CO" smtClean="0"/>
              <a:t>21/11/2025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0BDF765-6C62-4E1D-AE7E-489230B0E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BCFEDFC-0340-479B-A299-53F35E1CC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A33A-12B6-42C8-8A89-C1552333E78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0101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F485739-AE7A-409D-A405-D5855B3A3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1807E-3C67-42E0-8A19-225B94E307EA}" type="datetimeFigureOut">
              <a:rPr lang="es-CO" smtClean="0"/>
              <a:t>21/11/2025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441817B-4CFE-4ECD-A827-6E0FE66E7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3073370-2568-4928-80A1-9C64691C0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A33A-12B6-42C8-8A89-C1552333E78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96982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2FA7D7-0668-4042-8DF0-9690E4085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FF46EEB-BF4B-445F-AC20-45115EFD64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104BFB2-84DE-416A-A535-C52B3F15CD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00E8FC5-DA03-440C-8CE5-5698B5F10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1807E-3C67-42E0-8A19-225B94E307EA}" type="datetimeFigureOut">
              <a:rPr lang="es-CO" smtClean="0"/>
              <a:t>21/11/2025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B57A96B-FF5A-4787-AE6E-18C780408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E688322-49DE-42A5-9F7B-FD50D4FA4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A33A-12B6-42C8-8A89-C1552333E78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43659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FEDEB48-DC12-421E-B686-BCA9E70F8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1FC6-374F-477F-86AD-ACEDC1C56051}" type="datetimeFigureOut">
              <a:rPr lang="es-CO" smtClean="0"/>
              <a:t>21/11/2025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8BA7FFA-4747-4905-951D-756BA232B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819C337-58B6-4421-AB45-4F8B5FD62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A64B-19ED-461F-A140-0CE8B0531764}" type="slidenum">
              <a:rPr lang="es-CO" smtClean="0"/>
              <a:t>‹Nº›</a:t>
            </a:fld>
            <a:endParaRPr lang="es-CO"/>
          </a:p>
        </p:txBody>
      </p:sp>
      <p:sp>
        <p:nvSpPr>
          <p:cNvPr id="13" name="Subtítulo 2">
            <a:extLst>
              <a:ext uri="{FF2B5EF4-FFF2-40B4-BE49-F238E27FC236}">
                <a16:creationId xmlns:a16="http://schemas.microsoft.com/office/drawing/2014/main" id="{57AC6CF0-4071-48FC-A9C8-BD6FF0B980BD}"/>
              </a:ext>
            </a:extLst>
          </p:cNvPr>
          <p:cNvSpPr txBox="1">
            <a:spLocks/>
          </p:cNvSpPr>
          <p:nvPr userDrawn="1"/>
        </p:nvSpPr>
        <p:spPr>
          <a:xfrm>
            <a:off x="5586356" y="5311961"/>
            <a:ext cx="3557644" cy="77494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>
            <a:lvl1pPr marL="0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1000" kern="0" spc="230" dirty="0">
              <a:solidFill>
                <a:schemeClr val="tx1">
                  <a:lumMod val="75000"/>
                  <a:lumOff val="25000"/>
                </a:schemeClr>
              </a:solidFill>
              <a:latin typeface="Arial Narrow"/>
              <a:cs typeface="Arial Narrow"/>
            </a:endParaRPr>
          </a:p>
        </p:txBody>
      </p:sp>
      <p:sp>
        <p:nvSpPr>
          <p:cNvPr id="17" name="CuadroTexto 16"/>
          <p:cNvSpPr txBox="1"/>
          <p:nvPr userDrawn="1"/>
        </p:nvSpPr>
        <p:spPr>
          <a:xfrm>
            <a:off x="2364967" y="4691335"/>
            <a:ext cx="5066862" cy="680374"/>
          </a:xfrm>
          <a:prstGeom prst="rect">
            <a:avLst/>
          </a:prstGeom>
        </p:spPr>
        <p:txBody>
          <a:bodyPr vert="horz" wrap="square" lIns="101882" tIns="50941" rIns="101882" bIns="50941" rtlCol="0">
            <a:noAutofit/>
          </a:bodyPr>
          <a:lstStyle/>
          <a:p>
            <a:endParaRPr lang="es-ES" sz="1400" kern="0" spc="0" dirty="0" smtClean="0">
              <a:solidFill>
                <a:schemeClr val="tx1">
                  <a:lumMod val="75000"/>
                  <a:lumOff val="25000"/>
                </a:schemeClr>
              </a:solidFill>
              <a:latin typeface="Arial Narrow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11330D04-267A-439A-9FF8-B224D1FF213C}"/>
              </a:ext>
            </a:extLst>
          </p:cNvPr>
          <p:cNvSpPr txBox="1"/>
          <p:nvPr userDrawn="1"/>
        </p:nvSpPr>
        <p:spPr>
          <a:xfrm>
            <a:off x="5170551" y="5630493"/>
            <a:ext cx="2824982" cy="564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>
              <a:lnSpc>
                <a:spcPct val="100000"/>
              </a:lnSpc>
            </a:pPr>
            <a:r>
              <a:rPr lang="es-ES" sz="1800" b="1" i="0" u="none" strike="noStrike" baseline="30000" dirty="0" smtClean="0">
                <a:solidFill>
                  <a:schemeClr val="tx1"/>
                </a:solidFill>
                <a:latin typeface="Helvetica"/>
                <a:cs typeface="Helvetica"/>
              </a:rPr>
              <a:t>César Augusto Manrique Soacha</a:t>
            </a:r>
          </a:p>
          <a:p>
            <a:pPr marR="0" algn="ctr" rtl="0">
              <a:lnSpc>
                <a:spcPct val="100000"/>
              </a:lnSpc>
            </a:pPr>
            <a:r>
              <a:rPr lang="es-ES" sz="1400" b="0" i="0" u="none" strike="noStrike" baseline="30000" dirty="0" smtClean="0">
                <a:solidFill>
                  <a:schemeClr val="tx1"/>
                </a:solidFill>
                <a:latin typeface="Helvetica"/>
                <a:cs typeface="Helvetica"/>
              </a:rPr>
              <a:t>Director del Departamento Administrativo de la Función Pública </a:t>
            </a:r>
          </a:p>
        </p:txBody>
      </p:sp>
      <p:cxnSp>
        <p:nvCxnSpPr>
          <p:cNvPr id="19" name="Conector recto 18"/>
          <p:cNvCxnSpPr/>
          <p:nvPr userDrawn="1"/>
        </p:nvCxnSpPr>
        <p:spPr>
          <a:xfrm>
            <a:off x="5372592" y="5491491"/>
            <a:ext cx="228603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1330D04-267A-439A-9FF8-B224D1FF213C}"/>
              </a:ext>
            </a:extLst>
          </p:cNvPr>
          <p:cNvSpPr txBox="1"/>
          <p:nvPr userDrawn="1"/>
        </p:nvSpPr>
        <p:spPr>
          <a:xfrm>
            <a:off x="1801261" y="5624015"/>
            <a:ext cx="2837961" cy="4206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>
              <a:lnSpc>
                <a:spcPct val="100000"/>
              </a:lnSpc>
            </a:pPr>
            <a:r>
              <a:rPr lang="es-ES" sz="1800" b="1" i="0" u="none" strike="noStrike" baseline="30000" dirty="0" smtClean="0">
                <a:solidFill>
                  <a:schemeClr val="tx1"/>
                </a:solidFill>
                <a:latin typeface="Helvetica"/>
                <a:cs typeface="Helvetica"/>
              </a:rPr>
              <a:t>Gustavo Francisco </a:t>
            </a:r>
            <a:r>
              <a:rPr lang="es-ES" sz="1800" b="1" i="0" u="none" strike="noStrike" baseline="30000" dirty="0" err="1" smtClean="0">
                <a:solidFill>
                  <a:schemeClr val="tx1"/>
                </a:solidFill>
                <a:latin typeface="Helvetica"/>
                <a:cs typeface="Helvetica"/>
              </a:rPr>
              <a:t>Petro</a:t>
            </a:r>
            <a:r>
              <a:rPr lang="es-ES" sz="1800" b="1" i="0" u="none" strike="noStrike" baseline="30000" dirty="0" smtClean="0">
                <a:solidFill>
                  <a:schemeClr val="tx1"/>
                </a:solidFill>
                <a:latin typeface="Helvetica"/>
                <a:cs typeface="Helvetica"/>
              </a:rPr>
              <a:t> </a:t>
            </a:r>
            <a:r>
              <a:rPr lang="es-ES" sz="1800" b="1" i="0" u="none" strike="noStrike" baseline="30000" dirty="0" err="1" smtClean="0">
                <a:solidFill>
                  <a:schemeClr val="tx1"/>
                </a:solidFill>
                <a:latin typeface="Helvetica"/>
                <a:cs typeface="Helvetica"/>
              </a:rPr>
              <a:t>Urrego</a:t>
            </a:r>
            <a:endParaRPr lang="es-ES" sz="1800" b="1" i="0" u="none" strike="noStrike" baseline="30000" dirty="0" smtClean="0">
              <a:solidFill>
                <a:schemeClr val="tx1"/>
              </a:solidFill>
              <a:latin typeface="Helvetica"/>
              <a:cs typeface="Helvetica"/>
            </a:endParaRPr>
          </a:p>
          <a:p>
            <a:pPr marR="0" algn="ctr" rtl="0">
              <a:lnSpc>
                <a:spcPct val="100000"/>
              </a:lnSpc>
            </a:pPr>
            <a:r>
              <a:rPr lang="es-ES" sz="1400" b="0" i="0" u="none" strike="noStrike" baseline="30000" dirty="0" smtClean="0">
                <a:solidFill>
                  <a:schemeClr val="tx1"/>
                </a:solidFill>
                <a:latin typeface="Helvetica"/>
                <a:cs typeface="Helvetica"/>
              </a:rPr>
              <a:t>Presidente de la República</a:t>
            </a:r>
          </a:p>
        </p:txBody>
      </p:sp>
      <p:cxnSp>
        <p:nvCxnSpPr>
          <p:cNvPr id="21" name="Conector recto 20"/>
          <p:cNvCxnSpPr/>
          <p:nvPr userDrawn="1"/>
        </p:nvCxnSpPr>
        <p:spPr>
          <a:xfrm>
            <a:off x="2184732" y="5491491"/>
            <a:ext cx="20830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Subtítulo 2"/>
          <p:cNvSpPr txBox="1">
            <a:spLocks/>
          </p:cNvSpPr>
          <p:nvPr userDrawn="1"/>
        </p:nvSpPr>
        <p:spPr>
          <a:xfrm>
            <a:off x="3375078" y="1251860"/>
            <a:ext cx="2105536" cy="392224"/>
          </a:xfrm>
          <a:prstGeom prst="rect">
            <a:avLst/>
          </a:prstGeom>
        </p:spPr>
        <p:txBody>
          <a:bodyPr vert="horz" lIns="101882" tIns="50941" rIns="101882" bIns="50941" rtlCol="0">
            <a:noAutofit/>
          </a:bodyPr>
          <a:lstStyle>
            <a:lvl1pPr marL="0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kern="0" spc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/>
                <a:cs typeface="Arial Narrow"/>
              </a:rPr>
              <a:t>Bogotá, D.C., 30 de </a:t>
            </a:r>
            <a:r>
              <a:rPr lang="pt-BR" sz="1200" kern="0" spc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/>
                <a:cs typeface="Arial Narrow"/>
              </a:rPr>
              <a:t>junio</a:t>
            </a:r>
            <a:r>
              <a:rPr lang="pt-BR" sz="1200" kern="0" spc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/>
                <a:cs typeface="Arial Narrow"/>
              </a:rPr>
              <a:t> de 2022</a:t>
            </a:r>
            <a:endParaRPr lang="pt-BR" sz="1200" kern="0" spc="0" dirty="0">
              <a:solidFill>
                <a:schemeClr val="tx1">
                  <a:lumMod val="75000"/>
                  <a:lumOff val="25000"/>
                </a:schemeClr>
              </a:solidFill>
              <a:latin typeface="Arial Narrow"/>
              <a:cs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17263834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F5B46B-22BA-48ED-8C58-0D2E23219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C872539-C008-4DC5-9B5D-E475F60878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7B6E970-91FB-4EEC-BF3C-37FF4311A7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B1E6373-96A8-43A1-89B7-1DE9532CF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1807E-3C67-42E0-8A19-225B94E307EA}" type="datetimeFigureOut">
              <a:rPr lang="es-CO" smtClean="0"/>
              <a:t>21/11/2025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4F5AC2E-11B6-4DD5-91D1-2B0E020D0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FE9BAD2-1A5C-4A3C-AA8F-D8C4EF633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A33A-12B6-42C8-8A89-C1552333E78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33197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2025BA-3DF1-4E15-B185-420421DF8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AB058A8-88B3-43EF-B36B-8DB6817535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6B75AB5-091F-4F5F-9A24-9EE767F9D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1807E-3C67-42E0-8A19-225B94E307EA}" type="datetimeFigureOut">
              <a:rPr lang="es-CO" smtClean="0"/>
              <a:t>21/11/2025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4B34B40-F62A-486D-9CE3-08EF24596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F3CAE1C-E6F6-4BBA-94E0-3E2375B57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A33A-12B6-42C8-8A89-C1552333E78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768439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1FE88FA-69A0-48BD-8BF4-1D9D873808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1C0FB7C-3717-4BB6-9FD6-4EEB3918B5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221AF56-D748-4708-A96E-9BD47BB90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1807E-3C67-42E0-8A19-225B94E307EA}" type="datetimeFigureOut">
              <a:rPr lang="es-CO" smtClean="0"/>
              <a:t>21/11/2025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A4C3FD6-F69C-4BF0-949D-7F2D9595F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89D0B89-5052-47AC-8BF1-B479FC7A0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CA33A-12B6-42C8-8A89-C1552333E78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02437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600B2D-016B-4848-954A-2B413A2EB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A290D1E-038D-415E-BE90-93AB313A74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296C9B6-D6CB-4D64-872E-71B129129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1FC6-374F-477F-86AD-ACEDC1C56051}" type="datetimeFigureOut">
              <a:rPr lang="es-CO" smtClean="0"/>
              <a:t>21/11/2025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41A9507-F9DC-4902-ABDA-8DCEBCDA8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740FA0E-CE41-4C33-8AE1-BE94FE8CF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A64B-19ED-461F-A140-0CE8B053176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44042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F20671-F5EB-4B5C-BA65-FB34DBD34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2AA54AB-ED4E-44B1-9989-3E7B67ECBE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0C429F9-FC04-42DE-89B0-8105B28FAC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E3BBB20-13D0-49F9-BC5E-BF461F58C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1FC6-374F-477F-86AD-ACEDC1C56051}" type="datetimeFigureOut">
              <a:rPr lang="es-CO" smtClean="0"/>
              <a:t>21/11/2025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0BE57A0-2CDF-44E6-8B0F-84AF72ADE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310442A-59A3-42EE-BE01-A968F2A93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A64B-19ED-461F-A140-0CE8B053176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21136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340741-9371-44FE-A399-FD043CBA6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F37AFD0-78A1-49A0-8D29-FA236AC60B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DBFAD88-07CE-413E-9B4D-837D0FF917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1479864-C285-4B01-9BCC-07BBB303C0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3714240-234C-49EC-8B6E-187BC4B6BE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B6172AD-651E-42BC-8F1E-E0CAA59A9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1FC6-374F-477F-86AD-ACEDC1C56051}" type="datetimeFigureOut">
              <a:rPr lang="es-CO" smtClean="0"/>
              <a:t>21/11/2025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8A12220-45F3-4891-8276-84F4FB0B6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BD42D1C-CBA1-4510-8130-3B2F8D52E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A64B-19ED-461F-A140-0CE8B053176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39759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8F13C5-3513-436A-BEF4-465F6499B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08E5045-3BD9-48FA-BA51-A83FB1BCB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1FC6-374F-477F-86AD-ACEDC1C56051}" type="datetimeFigureOut">
              <a:rPr lang="es-CO" smtClean="0"/>
              <a:t>21/11/2025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E0AE4A5-AFD5-4A93-B964-BE9C00B4F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8AAEECA-B8D3-4D4A-A946-8A09182CA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A64B-19ED-461F-A140-0CE8B053176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1907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9E53EB6-618B-48BE-90D0-1EB883B88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1FC6-374F-477F-86AD-ACEDC1C56051}" type="datetimeFigureOut">
              <a:rPr lang="es-CO" smtClean="0"/>
              <a:t>21/11/2025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61A5D11-6D7D-4392-92B2-BCF908214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902A39D-FBEA-4170-955D-D68F2C8BE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A64B-19ED-461F-A140-0CE8B053176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48048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06F8BD-349E-405C-B534-80C3B3F6E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467B2A0-8634-4F09-9B64-899591A412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A3FE640-F43D-45CC-915E-0ECCC5C764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4637553-0E64-468C-80F0-B8F2ED529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1FC6-374F-477F-86AD-ACEDC1C56051}" type="datetimeFigureOut">
              <a:rPr lang="es-CO" smtClean="0"/>
              <a:t>21/11/2025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BE5820B-5316-44AD-8540-094C13F45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01BD3FB-80EC-4898-9882-20A3EAD92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A64B-19ED-461F-A140-0CE8B053176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33793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83405B-0A7F-4FAA-A018-997D2E2AD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EFF8B0A-E40B-42DB-8044-6D3E4BF66E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6B857B8-F7E1-42C4-9B47-8808164802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D3CE173-4095-4D23-A91A-549A52DFA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E1FC6-374F-477F-86AD-ACEDC1C56051}" type="datetimeFigureOut">
              <a:rPr lang="es-CO" smtClean="0"/>
              <a:t>21/11/2025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A5D3CBC-79B9-4543-B9C0-0838DC087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D9C8488-F695-47AC-98F0-1D99ACFA5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3A64B-19ED-461F-A140-0CE8B053176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70213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2626542-DB92-4E20-9768-1C5BAA2ABB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E1FC6-374F-477F-86AD-ACEDC1C56051}" type="datetimeFigureOut">
              <a:rPr lang="es-CO" smtClean="0"/>
              <a:t>21/11/2025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C1E49F2-AE42-4E6D-9A3E-8E4786E1A9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5483CD8-4D2A-43DE-AB97-267AFB5181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3A64B-19ED-461F-A140-0CE8B0531764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Rectángulo 6"/>
          <p:cNvSpPr/>
          <p:nvPr userDrawn="1"/>
        </p:nvSpPr>
        <p:spPr>
          <a:xfrm>
            <a:off x="0" y="6661150"/>
            <a:ext cx="9144000" cy="196850"/>
          </a:xfrm>
          <a:prstGeom prst="rect">
            <a:avLst/>
          </a:prstGeom>
          <a:solidFill>
            <a:srgbClr val="FFCD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/>
          <p:cNvSpPr txBox="1"/>
          <p:nvPr userDrawn="1"/>
        </p:nvSpPr>
        <p:spPr>
          <a:xfrm>
            <a:off x="3321050" y="6642556"/>
            <a:ext cx="2184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800" noProof="0" dirty="0" smtClean="0">
                <a:latin typeface="Helvetica"/>
                <a:cs typeface="Helvetica"/>
              </a:rPr>
              <a:t>www.funcionpublica.gov.co</a:t>
            </a:r>
            <a:endParaRPr lang="es-CO" sz="800" noProof="0" dirty="0">
              <a:latin typeface="Helvetica"/>
              <a:cs typeface="Helvetica"/>
            </a:endParaRPr>
          </a:p>
        </p:txBody>
      </p:sp>
      <p:pic>
        <p:nvPicPr>
          <p:cNvPr id="12" name="Imagen 11"/>
          <p:cNvPicPr>
            <a:picLocks noChangeAspect="1"/>
          </p:cNvPicPr>
          <p:nvPr userDrawn="1"/>
        </p:nvPicPr>
        <p:blipFill>
          <a:blip r:embed="rId1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6352" y="277385"/>
            <a:ext cx="1991295" cy="83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854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3E17E23-FA71-4CA7-B660-6E16A7193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6BAA7D2-4EF4-4342-B00A-D716867FA6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67C3B6D-3E17-41F7-A25E-FD2C5385C2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1807E-3C67-42E0-8A19-225B94E307EA}" type="datetimeFigureOut">
              <a:rPr lang="es-CO" smtClean="0"/>
              <a:t>21/11/2025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7FDEC4F-E44D-4E57-A7AB-967C217EBD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56234C5-F3D8-4993-A137-D582E32BF9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6CA33A-12B6-42C8-8A89-C1552333E78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26902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624792-DC39-4715-B3EB-4A054FC21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Susana Bonilla </a:t>
            </a:r>
            <a:r>
              <a:rPr lang="es-ES" dirty="0" err="1"/>
              <a:t>Bonilla</a:t>
            </a:r>
            <a:endParaRPr lang="es-CO" dirty="0"/>
          </a:p>
        </p:txBody>
      </p:sp>
      <p:sp>
        <p:nvSpPr>
          <p:cNvPr id="3" name="CuadroTexto 2"/>
          <p:cNvSpPr txBox="1"/>
          <p:nvPr/>
        </p:nvSpPr>
        <p:spPr>
          <a:xfrm>
            <a:off x="1005404" y="314566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4" name="CuadroTexto 3"/>
          <p:cNvSpPr txBox="1"/>
          <p:nvPr/>
        </p:nvSpPr>
        <p:spPr>
          <a:xfrm>
            <a:off x="5073341" y="4250713"/>
            <a:ext cx="914400" cy="914400"/>
          </a:xfrm>
          <a:prstGeom prst="rect">
            <a:avLst/>
          </a:prstGeom>
        </p:spPr>
        <p:txBody>
          <a:bodyPr vert="horz" wrap="none" lIns="101882" tIns="50941" rIns="101882" bIns="50941" rtlCol="0">
            <a:noAutofit/>
          </a:bodyPr>
          <a:lstStyle/>
          <a:p>
            <a:endParaRPr lang="es-ES" sz="1400" kern="0" spc="0" dirty="0" smtClean="0">
              <a:solidFill>
                <a:schemeClr val="tx1">
                  <a:lumMod val="75000"/>
                  <a:lumOff val="25000"/>
                </a:schemeClr>
              </a:solidFill>
              <a:latin typeface="Arial Narrow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2475116" y="4892207"/>
            <a:ext cx="914400" cy="914400"/>
          </a:xfrm>
          <a:prstGeom prst="rect">
            <a:avLst/>
          </a:prstGeom>
        </p:spPr>
        <p:txBody>
          <a:bodyPr vert="horz" wrap="none" lIns="101882" tIns="50941" rIns="101882" bIns="50941" rtlCol="0">
            <a:noAutofit/>
          </a:bodyPr>
          <a:lstStyle/>
          <a:p>
            <a:endParaRPr lang="es-ES" sz="1400" kern="0" spc="0" dirty="0" smtClean="0">
              <a:solidFill>
                <a:schemeClr val="tx1">
                  <a:lumMod val="75000"/>
                  <a:lumOff val="25000"/>
                </a:schemeClr>
              </a:solidFill>
              <a:latin typeface="Arial Narrow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2598224" y="3881367"/>
            <a:ext cx="914400" cy="914400"/>
          </a:xfrm>
          <a:prstGeom prst="rect">
            <a:avLst/>
          </a:prstGeom>
        </p:spPr>
        <p:txBody>
          <a:bodyPr vert="horz" wrap="none" lIns="101882" tIns="50941" rIns="101882" bIns="50941" rtlCol="0">
            <a:noAutofit/>
          </a:bodyPr>
          <a:lstStyle/>
          <a:p>
            <a:endParaRPr lang="es-ES" sz="1400" kern="0" spc="0" dirty="0" smtClean="0">
              <a:solidFill>
                <a:schemeClr val="tx1">
                  <a:lumMod val="75000"/>
                  <a:lumOff val="25000"/>
                </a:schemeClr>
              </a:solidFill>
              <a:latin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4223995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101882" tIns="50941" rIns="101882" bIns="50941" rtlCol="0">
        <a:noAutofit/>
      </a:bodyPr>
      <a:lstStyle>
        <a:defPPr>
          <a:defRPr sz="1400" kern="0" spc="0" dirty="0" smtClean="0">
            <a:solidFill>
              <a:schemeClr val="tx1">
                <a:lumMod val="75000"/>
                <a:lumOff val="25000"/>
              </a:schemeClr>
            </a:solidFill>
            <a:latin typeface="Arial Narrow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781</TotalTime>
  <Words>3</Words>
  <Application>Microsoft Office PowerPoint</Application>
  <PresentationFormat>Carta (216 x 279 mm)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Arial</vt:lpstr>
      <vt:lpstr>Arial Narrow</vt:lpstr>
      <vt:lpstr>Calibri</vt:lpstr>
      <vt:lpstr>Calibri Light</vt:lpstr>
      <vt:lpstr>Helvetica</vt:lpstr>
      <vt:lpstr>Tema de Office</vt:lpstr>
      <vt:lpstr>Diseño personalizado</vt:lpstr>
      <vt:lpstr>Susana Bonilla Bonilla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Edna Lucia</dc:creator>
  <cp:lastModifiedBy>Jenny Paola Sáenz Perdomo</cp:lastModifiedBy>
  <cp:revision>56</cp:revision>
  <dcterms:created xsi:type="dcterms:W3CDTF">2021-01-05T22:23:23Z</dcterms:created>
  <dcterms:modified xsi:type="dcterms:W3CDTF">2025-11-21T13:57:46Z</dcterms:modified>
</cp:coreProperties>
</file>