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9144000" cy="5143500" type="screen16x9"/>
  <p:notesSz cx="9236075" cy="7010400"/>
  <p:defaultTextStyle>
    <a:defPPr>
      <a:defRPr lang="es-ES"/>
    </a:defPPr>
    <a:lvl1pPr marL="0" algn="l" defTabSz="40812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8129" algn="l" defTabSz="40812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6258" algn="l" defTabSz="40812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24387" algn="l" defTabSz="40812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32516" algn="l" defTabSz="40812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40645" algn="l" defTabSz="40812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48774" algn="l" defTabSz="40812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56904" algn="l" defTabSz="40812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65032" algn="l" defTabSz="40812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4">
          <p15:clr>
            <a:srgbClr val="A4A3A4"/>
          </p15:clr>
        </p15:guide>
        <p15:guide id="2" pos="2448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DDA2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/>
    <p:restoredTop sz="94667"/>
  </p:normalViewPr>
  <p:slideViewPr>
    <p:cSldViewPr snapToGrid="0" snapToObjects="1">
      <p:cViewPr varScale="1">
        <p:scale>
          <a:sx n="142" d="100"/>
          <a:sy n="142" d="100"/>
        </p:scale>
        <p:origin x="720" y="76"/>
      </p:cViewPr>
      <p:guideLst>
        <p:guide orient="horz" pos="1584"/>
        <p:guide pos="2448"/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8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8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3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5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6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87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6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D8F3F-06CC-9B4C-BDD9-559CA9C61798}" type="datetimeFigureOut">
              <a:rPr lang="es-ES" smtClean="0"/>
              <a:t>19/06/2024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5B35-FFA8-AA4A-9A14-C2F8888024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2068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D8F3F-06CC-9B4C-BDD9-559CA9C61798}" type="datetimeFigureOut">
              <a:rPr lang="es-ES" smtClean="0"/>
              <a:t>19/06/2024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5B35-FFA8-AA4A-9A14-C2F8888024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9956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3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3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D8F3F-06CC-9B4C-BDD9-559CA9C61798}" type="datetimeFigureOut">
              <a:rPr lang="es-ES" smtClean="0"/>
              <a:t>19/06/2024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5B35-FFA8-AA4A-9A14-C2F8888024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4619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D8F3F-06CC-9B4C-BDD9-559CA9C61798}" type="datetimeFigureOut">
              <a:rPr lang="es-ES" smtClean="0"/>
              <a:t>19/06/2024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5B35-FFA8-AA4A-9A14-C2F8888024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9485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25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22438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63251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204064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44877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85690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2650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D8F3F-06CC-9B4C-BDD9-559CA9C61798}" type="datetimeFigureOut">
              <a:rPr lang="es-ES" smtClean="0"/>
              <a:t>19/06/2024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5B35-FFA8-AA4A-9A14-C2F8888024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242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47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47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D8F3F-06CC-9B4C-BDD9-559CA9C61798}" type="datetimeFigureOut">
              <a:rPr lang="es-ES" smtClean="0"/>
              <a:t>19/06/2024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5B35-FFA8-AA4A-9A14-C2F8888024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881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2" y="1151336"/>
            <a:ext cx="4040188" cy="47982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29" indent="0">
              <a:buNone/>
              <a:defRPr sz="1800" b="1"/>
            </a:lvl2pPr>
            <a:lvl3pPr marL="816258" indent="0">
              <a:buNone/>
              <a:defRPr sz="1600" b="1"/>
            </a:lvl3pPr>
            <a:lvl4pPr marL="1224387" indent="0">
              <a:buNone/>
              <a:defRPr sz="1500" b="1"/>
            </a:lvl4pPr>
            <a:lvl5pPr marL="1632516" indent="0">
              <a:buNone/>
              <a:defRPr sz="1500" b="1"/>
            </a:lvl5pPr>
            <a:lvl6pPr marL="2040645" indent="0">
              <a:buNone/>
              <a:defRPr sz="1500" b="1"/>
            </a:lvl6pPr>
            <a:lvl7pPr marL="2448774" indent="0">
              <a:buNone/>
              <a:defRPr sz="1500" b="1"/>
            </a:lvl7pPr>
            <a:lvl8pPr marL="2856904" indent="0">
              <a:buNone/>
              <a:defRPr sz="1500" b="1"/>
            </a:lvl8pPr>
            <a:lvl9pPr marL="3265032" indent="0">
              <a:buNone/>
              <a:defRPr sz="15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2" y="1631157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9" y="1151336"/>
            <a:ext cx="4041775" cy="47982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29" indent="0">
              <a:buNone/>
              <a:defRPr sz="1800" b="1"/>
            </a:lvl2pPr>
            <a:lvl3pPr marL="816258" indent="0">
              <a:buNone/>
              <a:defRPr sz="1600" b="1"/>
            </a:lvl3pPr>
            <a:lvl4pPr marL="1224387" indent="0">
              <a:buNone/>
              <a:defRPr sz="1500" b="1"/>
            </a:lvl4pPr>
            <a:lvl5pPr marL="1632516" indent="0">
              <a:buNone/>
              <a:defRPr sz="1500" b="1"/>
            </a:lvl5pPr>
            <a:lvl6pPr marL="2040645" indent="0">
              <a:buNone/>
              <a:defRPr sz="1500" b="1"/>
            </a:lvl6pPr>
            <a:lvl7pPr marL="2448774" indent="0">
              <a:buNone/>
              <a:defRPr sz="1500" b="1"/>
            </a:lvl7pPr>
            <a:lvl8pPr marL="2856904" indent="0">
              <a:buNone/>
              <a:defRPr sz="1500" b="1"/>
            </a:lvl8pPr>
            <a:lvl9pPr marL="3265032" indent="0">
              <a:buNone/>
              <a:defRPr sz="15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9" y="1631157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D8F3F-06CC-9B4C-BDD9-559CA9C61798}" type="datetimeFigureOut">
              <a:rPr lang="es-ES" smtClean="0"/>
              <a:t>19/06/2024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5B35-FFA8-AA4A-9A14-C2F8888024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443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D8F3F-06CC-9B4C-BDD9-559CA9C61798}" type="datetimeFigureOut">
              <a:rPr lang="es-ES" smtClean="0"/>
              <a:t>19/06/2024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5B35-FFA8-AA4A-9A14-C2F8888024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8884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D8F3F-06CC-9B4C-BDD9-559CA9C61798}" type="datetimeFigureOut">
              <a:rPr lang="es-ES" smtClean="0"/>
              <a:t>19/06/2024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5B35-FFA8-AA4A-9A14-C2F8888024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1854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8"/>
            <a:ext cx="3008313" cy="8715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1" cy="438983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200"/>
            </a:lvl1pPr>
            <a:lvl2pPr marL="408129" indent="0">
              <a:buNone/>
              <a:defRPr sz="1000"/>
            </a:lvl2pPr>
            <a:lvl3pPr marL="816258" indent="0">
              <a:buNone/>
              <a:defRPr sz="900"/>
            </a:lvl3pPr>
            <a:lvl4pPr marL="1224387" indent="0">
              <a:buNone/>
              <a:defRPr sz="800"/>
            </a:lvl4pPr>
            <a:lvl5pPr marL="1632516" indent="0">
              <a:buNone/>
              <a:defRPr sz="800"/>
            </a:lvl5pPr>
            <a:lvl6pPr marL="2040645" indent="0">
              <a:buNone/>
              <a:defRPr sz="800"/>
            </a:lvl6pPr>
            <a:lvl7pPr marL="2448774" indent="0">
              <a:buNone/>
              <a:defRPr sz="800"/>
            </a:lvl7pPr>
            <a:lvl8pPr marL="2856904" indent="0">
              <a:buNone/>
              <a:defRPr sz="800"/>
            </a:lvl8pPr>
            <a:lvl9pPr marL="3265032" indent="0">
              <a:buNone/>
              <a:defRPr sz="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D8F3F-06CC-9B4C-BDD9-559CA9C61798}" type="datetimeFigureOut">
              <a:rPr lang="es-ES" smtClean="0"/>
              <a:t>19/06/2024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5B35-FFA8-AA4A-9A14-C2F8888024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2149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900"/>
            </a:lvl1pPr>
            <a:lvl2pPr marL="408129" indent="0">
              <a:buNone/>
              <a:defRPr sz="2500"/>
            </a:lvl2pPr>
            <a:lvl3pPr marL="816258" indent="0">
              <a:buNone/>
              <a:defRPr sz="2100"/>
            </a:lvl3pPr>
            <a:lvl4pPr marL="1224387" indent="0">
              <a:buNone/>
              <a:defRPr sz="1800"/>
            </a:lvl4pPr>
            <a:lvl5pPr marL="1632516" indent="0">
              <a:buNone/>
              <a:defRPr sz="1800"/>
            </a:lvl5pPr>
            <a:lvl6pPr marL="2040645" indent="0">
              <a:buNone/>
              <a:defRPr sz="1800"/>
            </a:lvl6pPr>
            <a:lvl7pPr marL="2448774" indent="0">
              <a:buNone/>
              <a:defRPr sz="1800"/>
            </a:lvl7pPr>
            <a:lvl8pPr marL="2856904" indent="0">
              <a:buNone/>
              <a:defRPr sz="1800"/>
            </a:lvl8pPr>
            <a:lvl9pPr marL="3265032" indent="0">
              <a:buNone/>
              <a:defRPr sz="18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200"/>
            </a:lvl1pPr>
            <a:lvl2pPr marL="408129" indent="0">
              <a:buNone/>
              <a:defRPr sz="1000"/>
            </a:lvl2pPr>
            <a:lvl3pPr marL="816258" indent="0">
              <a:buNone/>
              <a:defRPr sz="900"/>
            </a:lvl3pPr>
            <a:lvl4pPr marL="1224387" indent="0">
              <a:buNone/>
              <a:defRPr sz="800"/>
            </a:lvl4pPr>
            <a:lvl5pPr marL="1632516" indent="0">
              <a:buNone/>
              <a:defRPr sz="800"/>
            </a:lvl5pPr>
            <a:lvl6pPr marL="2040645" indent="0">
              <a:buNone/>
              <a:defRPr sz="800"/>
            </a:lvl6pPr>
            <a:lvl7pPr marL="2448774" indent="0">
              <a:buNone/>
              <a:defRPr sz="800"/>
            </a:lvl7pPr>
            <a:lvl8pPr marL="2856904" indent="0">
              <a:buNone/>
              <a:defRPr sz="800"/>
            </a:lvl8pPr>
            <a:lvl9pPr marL="3265032" indent="0">
              <a:buNone/>
              <a:defRPr sz="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D8F3F-06CC-9B4C-BDD9-559CA9C61798}" type="datetimeFigureOut">
              <a:rPr lang="es-ES" smtClean="0"/>
              <a:t>19/06/2024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35B35-FFA8-AA4A-9A14-C2F8888024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8642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355725" y="910487"/>
            <a:ext cx="6432550" cy="683022"/>
          </a:xfrm>
          <a:prstGeom prst="rect">
            <a:avLst/>
          </a:prstGeom>
        </p:spPr>
        <p:txBody>
          <a:bodyPr vert="horz" lIns="81625" tIns="40813" rIns="81625" bIns="40813" rtlCol="0" anchor="ctr">
            <a:normAutofit/>
          </a:bodyPr>
          <a:lstStyle/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765712"/>
            <a:ext cx="8229600" cy="2787147"/>
          </a:xfrm>
          <a:prstGeom prst="rect">
            <a:avLst/>
          </a:prstGeom>
        </p:spPr>
        <p:txBody>
          <a:bodyPr vert="horz" lIns="81625" tIns="40813" rIns="81625" bIns="40813" rtlCol="0">
            <a:normAutofit/>
          </a:bodyPr>
          <a:lstStyle/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3"/>
          </a:xfrm>
          <a:prstGeom prst="rect">
            <a:avLst/>
          </a:prstGeom>
        </p:spPr>
        <p:txBody>
          <a:bodyPr vert="horz" lIns="81625" tIns="40813" rIns="81625" bIns="40813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8F3F-06CC-9B4C-BDD9-559CA9C61798}" type="datetimeFigureOut">
              <a:rPr lang="es-ES" smtClean="0"/>
              <a:t>19/06/2024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3"/>
          </a:xfrm>
          <a:prstGeom prst="rect">
            <a:avLst/>
          </a:prstGeom>
        </p:spPr>
        <p:txBody>
          <a:bodyPr vert="horz" lIns="81625" tIns="40813" rIns="81625" bIns="40813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3"/>
          </a:xfrm>
          <a:prstGeom prst="rect">
            <a:avLst/>
          </a:prstGeom>
        </p:spPr>
        <p:txBody>
          <a:bodyPr vert="horz" lIns="81625" tIns="40813" rIns="81625" bIns="40813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35B35-FFA8-AA4A-9A14-C2F8888024F5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Rectángulo 8"/>
          <p:cNvSpPr/>
          <p:nvPr userDrawn="1"/>
        </p:nvSpPr>
        <p:spPr>
          <a:xfrm>
            <a:off x="3074422" y="4552859"/>
            <a:ext cx="5752511" cy="37261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2047" tIns="51024" rIns="102047" bIns="51024" rtlCol="0" anchor="ctr"/>
          <a:lstStyle/>
          <a:p>
            <a:pPr algn="ctr"/>
            <a:endParaRPr lang="es-ES_tradnl"/>
          </a:p>
        </p:txBody>
      </p:sp>
      <p:sp>
        <p:nvSpPr>
          <p:cNvPr id="15" name="Rectángulo 14"/>
          <p:cNvSpPr/>
          <p:nvPr userDrawn="1"/>
        </p:nvSpPr>
        <p:spPr>
          <a:xfrm>
            <a:off x="0" y="4946650"/>
            <a:ext cx="9144000" cy="196850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uadroTexto 17"/>
          <p:cNvSpPr txBox="1"/>
          <p:nvPr userDrawn="1"/>
        </p:nvSpPr>
        <p:spPr>
          <a:xfrm>
            <a:off x="3321050" y="4932041"/>
            <a:ext cx="2184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800" noProof="0" dirty="0" smtClean="0">
                <a:latin typeface="Helvetica"/>
                <a:cs typeface="Helvetica"/>
              </a:rPr>
              <a:t>www.funcionpublica.gov.co</a:t>
            </a:r>
            <a:endParaRPr lang="es-CO" sz="800" noProof="0" dirty="0">
              <a:latin typeface="Helvetica"/>
              <a:cs typeface="Helvetica"/>
            </a:endParaRPr>
          </a:p>
        </p:txBody>
      </p:sp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8704" y="256127"/>
            <a:ext cx="1729091" cy="726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144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08129" rtl="0" eaLnBrk="1" latinLnBrk="0" hangingPunct="1">
        <a:spcBef>
          <a:spcPct val="0"/>
        </a:spcBef>
        <a:buNone/>
        <a:defRPr sz="2400" b="1" kern="1200">
          <a:solidFill>
            <a:schemeClr val="tx1"/>
          </a:solidFill>
          <a:latin typeface="Helvetica"/>
          <a:ea typeface="+mj-ea"/>
          <a:cs typeface="Helvetica"/>
        </a:defRPr>
      </a:lvl1pPr>
    </p:titleStyle>
    <p:bodyStyle>
      <a:lvl1pPr marL="306096" indent="-306096" algn="l" defTabSz="408129" rtl="0" eaLnBrk="1" latinLnBrk="0" hangingPunct="1">
        <a:spcBef>
          <a:spcPct val="20000"/>
        </a:spcBef>
        <a:buFont typeface="Arial"/>
        <a:buChar char="•"/>
        <a:defRPr sz="290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663210" indent="-255081" algn="l" defTabSz="408129" rtl="0" eaLnBrk="1" latinLnBrk="0" hangingPunct="1">
        <a:spcBef>
          <a:spcPct val="20000"/>
        </a:spcBef>
        <a:buFont typeface="Arial"/>
        <a:buChar char="–"/>
        <a:defRPr sz="25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020323" indent="-204064" algn="l" defTabSz="408129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428452" indent="-204064" algn="l" defTabSz="408129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1836581" indent="-204064" algn="l" defTabSz="408129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244710" indent="-204064" algn="l" defTabSz="408129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2839" indent="-204064" algn="l" defTabSz="408129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0968" indent="-204064" algn="l" defTabSz="408129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097" indent="-204064" algn="l" defTabSz="408129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0812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29" algn="l" defTabSz="40812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258" algn="l" defTabSz="40812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387" algn="l" defTabSz="40812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516" algn="l" defTabSz="40812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645" algn="l" defTabSz="40812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8774" algn="l" defTabSz="40812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6904" algn="l" defTabSz="40812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032" algn="l" defTabSz="40812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6469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53082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0</Words>
  <Application>Microsoft Office PowerPoint</Application>
  <PresentationFormat>Presentación en pantalla 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Helvetica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</dc:creator>
  <cp:lastModifiedBy>Juan Carlos Jose Camacho Rosso</cp:lastModifiedBy>
  <cp:revision>21</cp:revision>
  <cp:lastPrinted>2023-05-30T18:11:50Z</cp:lastPrinted>
  <dcterms:created xsi:type="dcterms:W3CDTF">2017-11-17T20:02:35Z</dcterms:created>
  <dcterms:modified xsi:type="dcterms:W3CDTF">2024-06-19T13:31:08Z</dcterms:modified>
</cp:coreProperties>
</file>