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</p:sldIdLst>
  <p:sldSz cx="9144000" cy="5143500" type="screen16x9"/>
  <p:notesSz cx="9144000" cy="6858000"/>
  <p:defaultTextStyle>
    <a:defPPr>
      <a:defRPr lang="es-ES"/>
    </a:defPPr>
    <a:lvl1pPr marL="0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9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58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87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16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45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74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04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032" algn="l" defTabSz="4081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448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D00"/>
    <a:srgbClr val="FECD09"/>
    <a:srgbClr val="888888"/>
    <a:srgbClr val="4D4D4D"/>
    <a:srgbClr val="DDA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7"/>
  </p:normalViewPr>
  <p:slideViewPr>
    <p:cSldViewPr snapToGrid="0" snapToObjects="1">
      <p:cViewPr varScale="1">
        <p:scale>
          <a:sx n="142" d="100"/>
          <a:sy n="142" d="100"/>
        </p:scale>
        <p:origin x="720" y="76"/>
      </p:cViewPr>
      <p:guideLst>
        <p:guide orient="horz" pos="1584"/>
        <p:guide pos="2448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46600" y="1102519"/>
            <a:ext cx="3886200" cy="1602581"/>
          </a:xfrm>
        </p:spPr>
        <p:txBody>
          <a:bodyPr/>
          <a:lstStyle>
            <a:lvl1pPr algn="l">
              <a:defRPr>
                <a:solidFill>
                  <a:srgbClr val="4D4D4D"/>
                </a:solidFill>
              </a:defRPr>
            </a:lvl1pPr>
          </a:lstStyle>
          <a:p>
            <a:r>
              <a:rPr lang="es-ES_tradnl" dirty="0" smtClean="0"/>
              <a:t>Nombre del evento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52950" y="2819401"/>
            <a:ext cx="3879850" cy="4127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</a:defRPr>
            </a:lvl1pPr>
            <a:lvl2pPr marL="40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Día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565650" y="3298871"/>
            <a:ext cx="3867150" cy="4158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 marL="408129" indent="0">
              <a:buNone/>
              <a:defRPr/>
            </a:lvl2pPr>
            <a:lvl3pPr marL="816259" indent="0">
              <a:buNone/>
              <a:defRPr/>
            </a:lvl3pPr>
            <a:lvl4pPr marL="1224388" indent="0">
              <a:buNone/>
              <a:defRPr/>
            </a:lvl4pPr>
            <a:lvl5pPr marL="1632517" indent="0">
              <a:buNone/>
              <a:defRPr/>
            </a:lvl5pPr>
          </a:lstStyle>
          <a:p>
            <a:pPr lvl="0"/>
            <a:r>
              <a:rPr lang="es-ES_tradnl" dirty="0" smtClean="0"/>
              <a:t>Lugar</a:t>
            </a:r>
            <a:endParaRPr lang="es-ES" dirty="0"/>
          </a:p>
        </p:txBody>
      </p:sp>
      <p:sp>
        <p:nvSpPr>
          <p:cNvPr id="14" name="Marcador de contenido 2"/>
          <p:cNvSpPr>
            <a:spLocks noGrp="1"/>
          </p:cNvSpPr>
          <p:nvPr>
            <p:ph idx="14"/>
          </p:nvPr>
        </p:nvSpPr>
        <p:spPr>
          <a:xfrm>
            <a:off x="4565650" y="3848101"/>
            <a:ext cx="3867150" cy="4445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</a:lstStyle>
          <a:p>
            <a:pPr lvl="0"/>
            <a:r>
              <a:rPr lang="es-ES_tradnl" dirty="0" smtClean="0"/>
              <a:t>Haga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206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95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4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9" indent="0">
              <a:buNone/>
              <a:defRPr sz="1800" b="1"/>
            </a:lvl2pPr>
            <a:lvl3pPr marL="816258" indent="0">
              <a:buNone/>
              <a:defRPr sz="1600" b="1"/>
            </a:lvl3pPr>
            <a:lvl4pPr marL="1224387" indent="0">
              <a:buNone/>
              <a:defRPr sz="1500" b="1"/>
            </a:lvl4pPr>
            <a:lvl5pPr marL="1632516" indent="0">
              <a:buNone/>
              <a:defRPr sz="1500" b="1"/>
            </a:lvl5pPr>
            <a:lvl6pPr marL="2040645" indent="0">
              <a:buNone/>
              <a:defRPr sz="1500" b="1"/>
            </a:lvl6pPr>
            <a:lvl7pPr marL="2448774" indent="0">
              <a:buNone/>
              <a:defRPr sz="1500" b="1"/>
            </a:lvl7pPr>
            <a:lvl8pPr marL="2856904" indent="0">
              <a:buNone/>
              <a:defRPr sz="1500" b="1"/>
            </a:lvl8pPr>
            <a:lvl9pPr marL="3265032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9" indent="0">
              <a:buNone/>
              <a:defRPr sz="1800" b="1"/>
            </a:lvl2pPr>
            <a:lvl3pPr marL="816258" indent="0">
              <a:buNone/>
              <a:defRPr sz="1600" b="1"/>
            </a:lvl3pPr>
            <a:lvl4pPr marL="1224387" indent="0">
              <a:buNone/>
              <a:defRPr sz="1500" b="1"/>
            </a:lvl4pPr>
            <a:lvl5pPr marL="1632516" indent="0">
              <a:buNone/>
              <a:defRPr sz="1500" b="1"/>
            </a:lvl5pPr>
            <a:lvl6pPr marL="2040645" indent="0">
              <a:buNone/>
              <a:defRPr sz="1500" b="1"/>
            </a:lvl6pPr>
            <a:lvl7pPr marL="2448774" indent="0">
              <a:buNone/>
              <a:defRPr sz="1500" b="1"/>
            </a:lvl7pPr>
            <a:lvl8pPr marL="2856904" indent="0">
              <a:buNone/>
              <a:defRPr sz="1500" b="1"/>
            </a:lvl8pPr>
            <a:lvl9pPr marL="3265032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4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88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85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1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29" indent="0">
              <a:buNone/>
              <a:defRPr sz="1000"/>
            </a:lvl2pPr>
            <a:lvl3pPr marL="816258" indent="0">
              <a:buNone/>
              <a:defRPr sz="900"/>
            </a:lvl3pPr>
            <a:lvl4pPr marL="1224387" indent="0">
              <a:buNone/>
              <a:defRPr sz="800"/>
            </a:lvl4pPr>
            <a:lvl5pPr marL="1632516" indent="0">
              <a:buNone/>
              <a:defRPr sz="800"/>
            </a:lvl5pPr>
            <a:lvl6pPr marL="2040645" indent="0">
              <a:buNone/>
              <a:defRPr sz="800"/>
            </a:lvl6pPr>
            <a:lvl7pPr marL="2448774" indent="0">
              <a:buNone/>
              <a:defRPr sz="800"/>
            </a:lvl7pPr>
            <a:lvl8pPr marL="2856904" indent="0">
              <a:buNone/>
              <a:defRPr sz="800"/>
            </a:lvl8pPr>
            <a:lvl9pPr marL="3265032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1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29" indent="0">
              <a:buNone/>
              <a:defRPr sz="2500"/>
            </a:lvl2pPr>
            <a:lvl3pPr marL="816258" indent="0">
              <a:buNone/>
              <a:defRPr sz="2100"/>
            </a:lvl3pPr>
            <a:lvl4pPr marL="1224387" indent="0">
              <a:buNone/>
              <a:defRPr sz="1800"/>
            </a:lvl4pPr>
            <a:lvl5pPr marL="1632516" indent="0">
              <a:buNone/>
              <a:defRPr sz="1800"/>
            </a:lvl5pPr>
            <a:lvl6pPr marL="2040645" indent="0">
              <a:buNone/>
              <a:defRPr sz="1800"/>
            </a:lvl6pPr>
            <a:lvl7pPr marL="2448774" indent="0">
              <a:buNone/>
              <a:defRPr sz="1800"/>
            </a:lvl7pPr>
            <a:lvl8pPr marL="2856904" indent="0">
              <a:buNone/>
              <a:defRPr sz="1800"/>
            </a:lvl8pPr>
            <a:lvl9pPr marL="3265032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29" indent="0">
              <a:buNone/>
              <a:defRPr sz="1000"/>
            </a:lvl2pPr>
            <a:lvl3pPr marL="816258" indent="0">
              <a:buNone/>
              <a:defRPr sz="900"/>
            </a:lvl3pPr>
            <a:lvl4pPr marL="1224387" indent="0">
              <a:buNone/>
              <a:defRPr sz="800"/>
            </a:lvl4pPr>
            <a:lvl5pPr marL="1632516" indent="0">
              <a:buNone/>
              <a:defRPr sz="800"/>
            </a:lvl5pPr>
            <a:lvl6pPr marL="2040645" indent="0">
              <a:buNone/>
              <a:defRPr sz="800"/>
            </a:lvl6pPr>
            <a:lvl7pPr marL="2448774" indent="0">
              <a:buNone/>
              <a:defRPr sz="800"/>
            </a:lvl7pPr>
            <a:lvl8pPr marL="2856904" indent="0">
              <a:buNone/>
              <a:defRPr sz="800"/>
            </a:lvl8pPr>
            <a:lvl9pPr marL="3265032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64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55725" y="611301"/>
            <a:ext cx="6432550" cy="683022"/>
          </a:xfrm>
          <a:prstGeom prst="rect">
            <a:avLst/>
          </a:prstGeom>
        </p:spPr>
        <p:txBody>
          <a:bodyPr vert="horz" lIns="81625" tIns="40813" rIns="81625" bIns="40813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65712"/>
            <a:ext cx="8229600" cy="2787147"/>
          </a:xfrm>
          <a:prstGeom prst="rect">
            <a:avLst/>
          </a:prstGeom>
        </p:spPr>
        <p:txBody>
          <a:bodyPr vert="horz" lIns="81625" tIns="40813" rIns="81625" bIns="40813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8F3F-06CC-9B4C-BDD9-559CA9C61798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5B35-FFA8-AA4A-9A14-C2F8888024F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3074422" y="4552859"/>
            <a:ext cx="5752511" cy="372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047" tIns="51024" rIns="102047" bIns="51024" rtlCol="0" anchor="ctr"/>
          <a:lstStyle/>
          <a:p>
            <a:pPr algn="ctr"/>
            <a:endParaRPr lang="es-ES_tradnl"/>
          </a:p>
        </p:txBody>
      </p:sp>
      <p:sp>
        <p:nvSpPr>
          <p:cNvPr id="15" name="Rectángulo 14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noProof="0" dirty="0" smtClean="0">
                <a:latin typeface="Helvetica"/>
                <a:cs typeface="Helvetica"/>
              </a:rPr>
              <a:t>www.funcionpublica.gov.co</a:t>
            </a:r>
            <a:endParaRPr lang="es-CO" sz="800" noProof="0" dirty="0">
              <a:latin typeface="Helvetica"/>
              <a:cs typeface="Helvetica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04" y="256127"/>
            <a:ext cx="1729091" cy="7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8129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06096" indent="-306096" algn="l" defTabSz="40812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63210" indent="-255081" algn="l" defTabSz="40812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20323" indent="-204064" algn="l" defTabSz="40812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428452" indent="-204064" algn="l" defTabSz="40812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836581" indent="-204064" algn="l" defTabSz="40812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244710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39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68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97" indent="-204064" algn="l" defTabSz="40812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9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8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7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6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45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74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04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32" algn="l" defTabSz="4081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liente-feliz-aprobando-producto-o-servic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1250950"/>
            <a:ext cx="4133850" cy="275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4724400" y="1250950"/>
            <a:ext cx="37020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4D4D4D"/>
                </a:solidFill>
                <a:latin typeface="Helvetica"/>
                <a:cs typeface="Helvetica"/>
              </a:rPr>
              <a:t>Primer encuentro de especialistas en administración pública</a:t>
            </a:r>
            <a:endParaRPr lang="es-ES" sz="24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24400" y="2525394"/>
            <a:ext cx="3702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Conferencista: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Día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Lugar: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Hora:</a:t>
            </a:r>
            <a:b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</a:br>
            <a:endParaRPr lang="es-ES" sz="18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24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liente-feliz-aprobando-producto-o-servic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1250950"/>
            <a:ext cx="4133850" cy="275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4749800" y="1346200"/>
            <a:ext cx="370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ECD09"/>
                </a:solidFill>
                <a:latin typeface="Helvetica"/>
                <a:cs typeface="Helvetica"/>
              </a:rPr>
              <a:t>Primer encuentro de especialistas</a:t>
            </a:r>
            <a:endParaRPr lang="es-ES" sz="3200" b="1" dirty="0">
              <a:solidFill>
                <a:srgbClr val="FECD09"/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24400" y="2525394"/>
            <a:ext cx="3702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Conferencista: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Día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Lugar:</a:t>
            </a:r>
          </a:p>
          <a:p>
            <a: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  <a:t>Hora:</a:t>
            </a:r>
            <a:br>
              <a:rPr lang="es-ES" sz="1800" dirty="0" smtClean="0">
                <a:solidFill>
                  <a:srgbClr val="4D4D4D"/>
                </a:solidFill>
                <a:latin typeface="Helvetica"/>
                <a:cs typeface="Helvetica"/>
              </a:rPr>
            </a:br>
            <a:endParaRPr lang="es-ES" sz="18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9777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27</Words>
  <Application>Microsoft Office PowerPoint</Application>
  <PresentationFormat>Presentación en pantalla 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</dc:creator>
  <cp:lastModifiedBy>Juan Carlos Jose Camacho Rosso</cp:lastModifiedBy>
  <cp:revision>27</cp:revision>
  <dcterms:created xsi:type="dcterms:W3CDTF">2017-11-17T20:02:35Z</dcterms:created>
  <dcterms:modified xsi:type="dcterms:W3CDTF">2024-06-19T13:28:57Z</dcterms:modified>
</cp:coreProperties>
</file>