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00"/>
    <a:srgbClr val="888888"/>
    <a:srgbClr val="4D4D4D"/>
    <a:srgbClr val="3466CC"/>
    <a:srgbClr val="E3EDFE"/>
    <a:srgbClr val="6699FF"/>
    <a:srgbClr val="4EACCD"/>
    <a:srgbClr val="1C3C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6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76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A258-24EB-474D-8F99-0B8344CF7C7D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0649A-3291-450E-80AE-195AB91B3667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ángulo 7"/>
          <p:cNvSpPr/>
          <p:nvPr userDrawn="1"/>
        </p:nvSpPr>
        <p:spPr>
          <a:xfrm>
            <a:off x="0" y="7549468"/>
            <a:ext cx="10058400" cy="135463"/>
          </a:xfrm>
          <a:prstGeom prst="rect">
            <a:avLst/>
          </a:prstGeom>
          <a:solidFill>
            <a:srgbClr val="5AAC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Rectángulo 8"/>
          <p:cNvSpPr/>
          <p:nvPr userDrawn="1"/>
        </p:nvSpPr>
        <p:spPr>
          <a:xfrm>
            <a:off x="0" y="7459349"/>
            <a:ext cx="10058400" cy="45719"/>
          </a:xfrm>
          <a:prstGeom prst="rect">
            <a:avLst/>
          </a:prstGeom>
          <a:solidFill>
            <a:srgbClr val="9D9D9C"/>
          </a:solidFill>
          <a:ln>
            <a:noFill/>
          </a:ln>
          <a:effectLst>
            <a:outerShdw dist="23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83102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A258-24EB-474D-8F99-0B8344CF7C7D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0649A-3291-450E-80AE-195AB91B36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655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A258-24EB-474D-8F99-0B8344CF7C7D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0649A-3291-450E-80AE-195AB91B36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9821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A258-24EB-474D-8F99-0B8344CF7C7D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0649A-3291-450E-80AE-195AB91B36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5652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A258-24EB-474D-8F99-0B8344CF7C7D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0649A-3291-450E-80AE-195AB91B36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53961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A258-24EB-474D-8F99-0B8344CF7C7D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0649A-3291-450E-80AE-195AB91B36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2780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A258-24EB-474D-8F99-0B8344CF7C7D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0649A-3291-450E-80AE-195AB91B36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7713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A258-24EB-474D-8F99-0B8344CF7C7D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0649A-3291-450E-80AE-195AB91B36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56147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A258-24EB-474D-8F99-0B8344CF7C7D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0649A-3291-450E-80AE-195AB91B36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3926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A258-24EB-474D-8F99-0B8344CF7C7D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0649A-3291-450E-80AE-195AB91B36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0009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A258-24EB-474D-8F99-0B8344CF7C7D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0649A-3291-450E-80AE-195AB91B366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79609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4A258-24EB-474D-8F99-0B8344CF7C7D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0649A-3291-450E-80AE-195AB91B3667}" type="slidenum">
              <a:rPr lang="es-CO" smtClean="0"/>
              <a:t>‹Nº›</a:t>
            </a:fld>
            <a:endParaRPr lang="es-CO"/>
          </a:p>
        </p:txBody>
      </p:sp>
      <p:sp>
        <p:nvSpPr>
          <p:cNvPr id="21" name="Rectángulo 20"/>
          <p:cNvSpPr/>
          <p:nvPr userDrawn="1"/>
        </p:nvSpPr>
        <p:spPr>
          <a:xfrm>
            <a:off x="982079" y="189179"/>
            <a:ext cx="7198760" cy="6492253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23" name="Conector recto 22"/>
          <p:cNvCxnSpPr>
            <a:stCxn id="21" idx="1"/>
            <a:endCxn id="21" idx="3"/>
          </p:cNvCxnSpPr>
          <p:nvPr userDrawn="1"/>
        </p:nvCxnSpPr>
        <p:spPr>
          <a:xfrm>
            <a:off x="982079" y="3435306"/>
            <a:ext cx="719876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ángulo 17"/>
          <p:cNvSpPr/>
          <p:nvPr userDrawn="1"/>
        </p:nvSpPr>
        <p:spPr>
          <a:xfrm>
            <a:off x="975524" y="6577299"/>
            <a:ext cx="7215193" cy="110439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323" y="5675542"/>
            <a:ext cx="1913354" cy="804039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615323" y="391032"/>
            <a:ext cx="1913354" cy="804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452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96019557-AD4D-4403-9E9F-61A6185CF348}"/>
              </a:ext>
            </a:extLst>
          </p:cNvPr>
          <p:cNvSpPr/>
          <p:nvPr/>
        </p:nvSpPr>
        <p:spPr>
          <a:xfrm>
            <a:off x="2473355" y="4268944"/>
            <a:ext cx="419729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600" b="1" dirty="0">
                <a:solidFill>
                  <a:srgbClr val="4D4D4D"/>
                </a:solidFill>
                <a:latin typeface="Helvetica"/>
                <a:ea typeface="Arial Black" charset="0"/>
                <a:cs typeface="Helvetica"/>
              </a:rPr>
              <a:t>Nombres y apellidos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F8F8576-E4EB-406E-AD96-DC2949917DC3}"/>
              </a:ext>
            </a:extLst>
          </p:cNvPr>
          <p:cNvSpPr/>
          <p:nvPr/>
        </p:nvSpPr>
        <p:spPr>
          <a:xfrm>
            <a:off x="3195662" y="4761387"/>
            <a:ext cx="27526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400" dirty="0">
                <a:solidFill>
                  <a:srgbClr val="4D4D4D"/>
                </a:solidFill>
                <a:latin typeface="Helvetica"/>
                <a:ea typeface="Arial" charset="0"/>
                <a:cs typeface="Helvetica"/>
              </a:rPr>
              <a:t>Cargo e Institución</a:t>
            </a:r>
          </a:p>
        </p:txBody>
      </p:sp>
    </p:spTree>
    <p:extLst>
      <p:ext uri="{BB962C8B-B14F-4D97-AF65-F5344CB8AC3E}">
        <p14:creationId xmlns:p14="http://schemas.microsoft.com/office/powerpoint/2010/main" val="15689784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302</TotalTime>
  <Words>6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Helvetica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</dc:creator>
  <cp:lastModifiedBy>Juan Carlos Jose Camacho Rosso</cp:lastModifiedBy>
  <cp:revision>21</cp:revision>
  <dcterms:created xsi:type="dcterms:W3CDTF">2018-01-30T21:53:26Z</dcterms:created>
  <dcterms:modified xsi:type="dcterms:W3CDTF">2024-06-19T13:25:40Z</dcterms:modified>
</cp:coreProperties>
</file>