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88741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90" d="100"/>
          <a:sy n="90" d="100"/>
        </p:scale>
        <p:origin x="2840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52317"/>
            <a:ext cx="5829300" cy="308951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660971"/>
            <a:ext cx="5143500" cy="2142525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235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9149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72465"/>
            <a:ext cx="1478756" cy="752041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72465"/>
            <a:ext cx="4350544" cy="752041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9835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063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12371"/>
            <a:ext cx="5915025" cy="369138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5938682"/>
            <a:ext cx="5915025" cy="194121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6623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362325"/>
            <a:ext cx="2914650" cy="563055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362325"/>
            <a:ext cx="2914650" cy="563055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20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72467"/>
            <a:ext cx="5915025" cy="171525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175394"/>
            <a:ext cx="2901255" cy="106612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241520"/>
            <a:ext cx="2901255" cy="476778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175394"/>
            <a:ext cx="2915543" cy="106612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241520"/>
            <a:ext cx="2915543" cy="476778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7762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8862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712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91608"/>
            <a:ext cx="2211884" cy="207062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277712"/>
            <a:ext cx="3471863" cy="63063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662238"/>
            <a:ext cx="2211884" cy="493212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8153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91608"/>
            <a:ext cx="2211884" cy="207062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277712"/>
            <a:ext cx="3471863" cy="630638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662238"/>
            <a:ext cx="2211884" cy="493212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443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72467"/>
            <a:ext cx="5915025" cy="1715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362325"/>
            <a:ext cx="5915025" cy="5630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225001"/>
            <a:ext cx="1543050" cy="4724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8228B-AB46-4C1B-8E16-F2A5DFDAD5E5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225001"/>
            <a:ext cx="2314575" cy="4724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225001"/>
            <a:ext cx="1543050" cy="4724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846DE-BD92-45E5-AC15-2556488915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427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7853"/>
            <a:ext cx="6858000" cy="88750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98" y="2279610"/>
            <a:ext cx="2295149" cy="6431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Rectángulo redondeado 6"/>
          <p:cNvSpPr/>
          <p:nvPr/>
        </p:nvSpPr>
        <p:spPr>
          <a:xfrm>
            <a:off x="0" y="1644503"/>
            <a:ext cx="6858000" cy="708837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/>
              <a:t>Todo el texto se puede escribir acá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182436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7</Words>
  <Application>Microsoft Office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Carlos Jose Camacho Rosso</dc:creator>
  <cp:lastModifiedBy>Juan Carlos Jose Camacho Rosso</cp:lastModifiedBy>
  <cp:revision>2</cp:revision>
  <dcterms:created xsi:type="dcterms:W3CDTF">2025-08-12T16:54:38Z</dcterms:created>
  <dcterms:modified xsi:type="dcterms:W3CDTF">2025-08-12T16:58:53Z</dcterms:modified>
</cp:coreProperties>
</file>