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78" r:id="rId4"/>
    <p:sldId id="280" r:id="rId5"/>
    <p:sldId id="281" r:id="rId6"/>
    <p:sldId id="279" r:id="rId7"/>
    <p:sldId id="268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004EF-4F59-4C97-9633-3DACD465483F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8AEC-6806-4058-8FC0-BF69B54B54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81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AE25-5B5F-47EA-8BBC-6F528ACBF40B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D264-198C-491C-9D52-0254DC869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70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571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3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986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0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68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671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23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70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97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4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57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9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6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706892" y="3841086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1"/>
                </a:solidFill>
              </a:rPr>
              <a:t>Jornada “Jóvenes promotores SSP – M4”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21734" y="4885872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Departamento Administrativo de la Función Pública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Dirección de Gestión del Conocimiento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Registro fotográfico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Junio 2025</a:t>
            </a:r>
            <a:endParaRPr lang="es-CO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9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0939"/>
            <a:ext cx="4403939" cy="29313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60043"/>
            <a:ext cx="4403939" cy="29313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460939"/>
            <a:ext cx="4461756" cy="59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2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0" y="1495777"/>
            <a:ext cx="5562829" cy="37027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55" y="1495777"/>
            <a:ext cx="5565421" cy="3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2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1" y="1439332"/>
            <a:ext cx="5376268" cy="35785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67" y="1439332"/>
            <a:ext cx="5376267" cy="35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5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" y="818444"/>
            <a:ext cx="10377346" cy="54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8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48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23</Words>
  <Application>Microsoft Office PowerPoint</Application>
  <PresentationFormat>Panorámica</PresentationFormat>
  <Paragraphs>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Jose Camacho Rosso</dc:creator>
  <cp:lastModifiedBy>Jessica Nathalie Ariza Castellanos</cp:lastModifiedBy>
  <cp:revision>23</cp:revision>
  <dcterms:created xsi:type="dcterms:W3CDTF">2024-06-18T21:12:34Z</dcterms:created>
  <dcterms:modified xsi:type="dcterms:W3CDTF">2025-07-30T20:13:02Z</dcterms:modified>
</cp:coreProperties>
</file>