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80" r:id="rId4"/>
    <p:sldId id="278" r:id="rId5"/>
    <p:sldId id="281" r:id="rId6"/>
    <p:sldId id="268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004EF-4F59-4C97-9633-3DACD465483F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8AEC-6806-4058-8FC0-BF69B54B54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8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AE25-5B5F-47EA-8BBC-6F528ACBF40B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D264-198C-491C-9D52-0254DC869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70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57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3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86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6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67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2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7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9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4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5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87C7-B18D-40EE-975B-5836DC739652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9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6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706892" y="3841086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1"/>
                </a:solidFill>
              </a:rPr>
              <a:t>Jornada “Jóvenes promotores SSP – M4”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21734" y="4885872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Departamento Administrativo de la Función Pública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Dirección de Gestión del Conocimiento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Registro fotográfico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Julio </a:t>
            </a:r>
            <a:r>
              <a:rPr lang="es-MX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2025</a:t>
            </a:r>
            <a:endParaRPr lang="es-CO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9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80" y="583065"/>
            <a:ext cx="4231919" cy="56249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35" y="583065"/>
            <a:ext cx="4232765" cy="562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2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4"/>
          <a:stretch/>
        </p:blipFill>
        <p:spPr>
          <a:xfrm>
            <a:off x="699910" y="1563511"/>
            <a:ext cx="5570761" cy="37196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51" y="1563511"/>
            <a:ext cx="4959582" cy="37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8"/>
          <a:stretch/>
        </p:blipFill>
        <p:spPr>
          <a:xfrm>
            <a:off x="1604418" y="816890"/>
            <a:ext cx="8970761" cy="52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5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48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23</Words>
  <Application>Microsoft Office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Jose Camacho Rosso</dc:creator>
  <cp:lastModifiedBy>Jessica Nathalie Ariza Castellanos</cp:lastModifiedBy>
  <cp:revision>24</cp:revision>
  <dcterms:created xsi:type="dcterms:W3CDTF">2024-06-18T21:12:34Z</dcterms:created>
  <dcterms:modified xsi:type="dcterms:W3CDTF">2025-07-30T20:37:56Z</dcterms:modified>
</cp:coreProperties>
</file>