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9" r:id="rId4"/>
    <p:sldId id="279" r:id="rId5"/>
    <p:sldId id="278" r:id="rId6"/>
    <p:sldId id="283" r:id="rId7"/>
    <p:sldId id="270" r:id="rId8"/>
    <p:sldId id="280" r:id="rId9"/>
    <p:sldId id="281" r:id="rId10"/>
    <p:sldId id="277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4D4D4D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9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FC0E-3A6D-4AA0-B8D4-85204E8EBC1D}" type="datetimeFigureOut">
              <a:rPr lang="es-CO" smtClean="0"/>
              <a:t>08/09/2023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AC81-C64A-4FD3-BBB4-3FAA37AD82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32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AC81-C64A-4FD3-BBB4-3FAA37AD827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225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AC81-C64A-4FD3-BBB4-3FAA37AD827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0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AC81-C64A-4FD3-BBB4-3FAA37AD827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98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023-05-16_Presentacion_titul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7467" y="1881314"/>
            <a:ext cx="4443385" cy="136649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7467" y="3190077"/>
            <a:ext cx="4909632" cy="701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28408" y="817091"/>
            <a:ext cx="1242537" cy="106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874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4488" y="2582862"/>
            <a:ext cx="433546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19138" y="980281"/>
            <a:ext cx="32369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4488" y="3090467"/>
            <a:ext cx="4335462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167188" y="3777850"/>
            <a:ext cx="4233862" cy="35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838434" y="167084"/>
            <a:ext cx="288596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148138" y="1585517"/>
            <a:ext cx="4335462" cy="884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38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9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816099"/>
            <a:ext cx="3008313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03350"/>
            <a:ext cx="5111750" cy="26225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2308224"/>
            <a:ext cx="3008313" cy="13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7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24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2023-05-16_Presentacion_cier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3784600" y="2139950"/>
            <a:ext cx="511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Carrera 6 No. 12-62 </a:t>
            </a:r>
          </a:p>
          <a:p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Bogotá, D.C. Colombia</a:t>
            </a:r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Teléfono: </a:t>
            </a:r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601 7395656  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Fax: </a:t>
            </a:r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601 7395657 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Código Postal: </a:t>
            </a:r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111711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Internet: </a:t>
            </a:r>
            <a:r>
              <a:rPr lang="es-ES" sz="1600" b="1" dirty="0" err="1" smtClean="0">
                <a:solidFill>
                  <a:srgbClr val="4D4D4D"/>
                </a:solidFill>
                <a:latin typeface="Helvetica"/>
                <a:cs typeface="Helvetica"/>
              </a:rPr>
              <a:t>www.funcionpublica.gov.co</a:t>
            </a:r>
            <a:endParaRPr lang="es-ES" sz="1600" b="1" dirty="0" smtClean="0">
              <a:solidFill>
                <a:srgbClr val="4D4D4D"/>
              </a:solidFill>
              <a:latin typeface="Helvetica"/>
              <a:cs typeface="Helvetica"/>
            </a:endParaRP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Email: </a:t>
            </a:r>
            <a:r>
              <a:rPr lang="es-ES" sz="1600" b="1" dirty="0" err="1" smtClean="0">
                <a:solidFill>
                  <a:srgbClr val="4D4D4D"/>
                </a:solidFill>
                <a:latin typeface="Helvetica"/>
                <a:cs typeface="Helvetica"/>
              </a:rPr>
              <a:t>eva@funcionpublica.gov.co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933450"/>
            <a:ext cx="208842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2023-05-16_Presentacion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2940" y="1219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67360" y="2175530"/>
            <a:ext cx="1676400" cy="506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2593340" y="1039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207260" y="836302"/>
            <a:ext cx="66040" cy="3735698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3202940" y="18923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2593340" y="17126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3202940" y="25590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2593340" y="23793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3202940" y="3251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2593340" y="3071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3202940" y="39814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2593340" y="38017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241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7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067" y="174229"/>
            <a:ext cx="5473866" cy="44807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7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572145" cy="393126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08/09/2023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61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43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1372192"/>
            <a:ext cx="4001013" cy="210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9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08/09/2023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9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564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5640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5950" y="489783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 descr="2023-05-16_Logo_vida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7951"/>
            <a:ext cx="1003300" cy="503350"/>
          </a:xfrm>
          <a:prstGeom prst="rect">
            <a:avLst/>
          </a:prstGeom>
        </p:spPr>
      </p:pic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"/>
            <a:ext cx="1371600" cy="688124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 smtClean="0">
                <a:latin typeface="Helvetica"/>
                <a:cs typeface="Helvetica"/>
              </a:rPr>
              <a:t>www.funcionpublica.gov.co</a:t>
            </a:r>
            <a:endParaRPr lang="es-E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45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1" r:id="rId3"/>
    <p:sldLayoutId id="2147483662" r:id="rId4"/>
    <p:sldLayoutId id="2147483649" r:id="rId5"/>
    <p:sldLayoutId id="2147483650" r:id="rId6"/>
    <p:sldLayoutId id="2147483660" r:id="rId7"/>
    <p:sldLayoutId id="2147483652" r:id="rId8"/>
    <p:sldLayoutId id="2147483655" r:id="rId9"/>
    <p:sldLayoutId id="2147483657" r:id="rId10"/>
    <p:sldLayoutId id="2147483653" r:id="rId11"/>
    <p:sldLayoutId id="2147483654" r:id="rId12"/>
    <p:sldLayoutId id="2147483656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023-05-16_Presentaciones_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91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510205" cy="1366493"/>
          </a:xfrm>
        </p:spPr>
        <p:txBody>
          <a:bodyPr/>
          <a:lstStyle/>
          <a:p>
            <a:r>
              <a:rPr lang="es-ES" dirty="0" smtClean="0"/>
              <a:t>Rendición de cuentas 2023 </a:t>
            </a:r>
            <a:br>
              <a:rPr lang="es-ES" dirty="0" smtClean="0"/>
            </a:br>
            <a:r>
              <a:rPr lang="es-ES" dirty="0" smtClean="0"/>
              <a:t>Función Pública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7467" y="3802897"/>
            <a:ext cx="4909632" cy="701638"/>
          </a:xfrm>
        </p:spPr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gosto 2022 a agosto 2023 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475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0382" y="185573"/>
            <a:ext cx="5572145" cy="393126"/>
          </a:xfrm>
        </p:spPr>
        <p:txBody>
          <a:bodyPr/>
          <a:lstStyle/>
          <a:p>
            <a:r>
              <a:rPr lang="es-ES" dirty="0" smtClean="0"/>
              <a:t>Contexto y lineamientos 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3C8488-151C-4E42-AF68-24AC6E10426A}"/>
              </a:ext>
            </a:extLst>
          </p:cNvPr>
          <p:cNvSpPr/>
          <p:nvPr/>
        </p:nvSpPr>
        <p:spPr>
          <a:xfrm>
            <a:off x="609609" y="1200625"/>
            <a:ext cx="3634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r>
              <a:rPr lang="es-ES" sz="1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Normativa: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Ley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1755 de 2015, establece la obligatoriedad de la rendición de cuentas </a:t>
            </a: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r>
              <a:rPr lang="es-ES" sz="1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Directriz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“ ruta para la rendición de cuentas articulada con acciones de control sobre sobre temas prioritarios para la construcción de paz total y la garantía de derechos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” (2023)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Periodo</a:t>
            </a: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de agosto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2022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al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agosto 2023 </a:t>
            </a: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r>
              <a:rPr lang="es-ES" sz="1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Fechas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octubre, noviembre y diciembre 2023 </a:t>
            </a: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r>
              <a:rPr lang="es-ES" sz="1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Mecanismo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diálogo con 3 grupos de valor, entrega de “logros y no logros”</a:t>
            </a: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r>
              <a:rPr lang="es-ES" sz="1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Responsables: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Dirección, Subdirección, OAP, Direcciones técnicas, Secretaria General 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 algn="just">
              <a:buClr>
                <a:srgbClr val="D26E2A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1138" t="30033" r="30830" b="12472"/>
          <a:stretch/>
        </p:blipFill>
        <p:spPr>
          <a:xfrm>
            <a:off x="4486061" y="1593449"/>
            <a:ext cx="3874354" cy="30234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16454" y="1306311"/>
            <a:ext cx="1749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</a:rPr>
              <a:t>https://www.funcionpublica.gov.co/que-es-el-sistema-snrdc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86061" y="4254457"/>
            <a:ext cx="1845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</a:rPr>
              <a:t>https://www.funcionpublica.gov.co/eva/gestornormativo/norma.php?i=159747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82783" y="3546571"/>
            <a:ext cx="17768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</a:rPr>
              <a:t>https://www.funcionpublica.gov.co/documents/34206843/40450168/ABC_SNRdC.pdf/943421ba-0a22-0256-1531-8580fcd89b66?t=1691763308064</a:t>
            </a:r>
          </a:p>
        </p:txBody>
      </p:sp>
    </p:spTree>
    <p:extLst>
      <p:ext uri="{BB962C8B-B14F-4D97-AF65-F5344CB8AC3E}">
        <p14:creationId xmlns:p14="http://schemas.microsoft.com/office/powerpoint/2010/main" val="56316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5643" y="1112244"/>
            <a:ext cx="1234328" cy="393126"/>
          </a:xfrm>
        </p:spPr>
        <p:txBody>
          <a:bodyPr/>
          <a:lstStyle/>
          <a:p>
            <a:r>
              <a:rPr lang="es-ES" dirty="0" smtClean="0"/>
              <a:t>Objetivo </a:t>
            </a:r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76235" y="177306"/>
            <a:ext cx="5572145" cy="39312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" dirty="0" smtClean="0"/>
              <a:t>Ruta de trabajo </a:t>
            </a:r>
            <a:endParaRPr lang="es-ES" dirty="0"/>
          </a:p>
        </p:txBody>
      </p:sp>
      <p:sp>
        <p:nvSpPr>
          <p:cNvPr id="8" name="Google Shape;245;p32">
            <a:extLst>
              <a:ext uri="{FF2B5EF4-FFF2-40B4-BE49-F238E27FC236}">
                <a16:creationId xmlns:a16="http://schemas.microsoft.com/office/drawing/2014/main" id="{B277D89E-97BA-48A1-9B8B-85C6335B4546}"/>
              </a:ext>
            </a:extLst>
          </p:cNvPr>
          <p:cNvSpPr txBox="1">
            <a:spLocks/>
          </p:cNvSpPr>
          <p:nvPr/>
        </p:nvSpPr>
        <p:spPr>
          <a:xfrm>
            <a:off x="295879" y="1112244"/>
            <a:ext cx="4653856" cy="166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1600" b="1" dirty="0"/>
          </a:p>
          <a:p>
            <a:pPr algn="just">
              <a:lnSpc>
                <a:spcPct val="100000"/>
              </a:lnSpc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Entregar los resultados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 sector Función Pública del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ultimo año a nuestros grupos de valor, garantizando los elementos de </a:t>
            </a:r>
            <a:r>
              <a:rPr lang="es-E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información, diálogo y responsabilidad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mediante una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estrategia que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permita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participación, dialogo y transparencia.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Google Shape;245;p32">
            <a:extLst>
              <a:ext uri="{FF2B5EF4-FFF2-40B4-BE49-F238E27FC236}">
                <a16:creationId xmlns:a16="http://schemas.microsoft.com/office/drawing/2014/main" id="{B277D89E-97BA-48A1-9B8B-85C6335B4546}"/>
              </a:ext>
            </a:extLst>
          </p:cNvPr>
          <p:cNvSpPr txBox="1">
            <a:spLocks/>
          </p:cNvSpPr>
          <p:nvPr/>
        </p:nvSpPr>
        <p:spPr>
          <a:xfrm>
            <a:off x="305131" y="2884598"/>
            <a:ext cx="4747532" cy="166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1600" b="1" dirty="0"/>
          </a:p>
          <a:p>
            <a:pPr algn="just">
              <a:lnSpc>
                <a:spcPct val="100000"/>
              </a:lnSpc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Espacio 1:  Diálogo en territorio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intervención de entidades para el servicio a las     	        ciudadanías – publico:  servidores públicos y ciudadanía  </a:t>
            </a:r>
          </a:p>
          <a:p>
            <a:pPr algn="just">
              <a:lnSpc>
                <a:spcPct val="100000"/>
              </a:lnSpc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Espacio 2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Diálogo en nación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avance formalización del empleo – público: 		        entidades públicas – sindicatos </a:t>
            </a:r>
          </a:p>
          <a:p>
            <a:pPr algn="just">
              <a:lnSpc>
                <a:spcPct val="100000"/>
              </a:lnSpc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Espacio 3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Diálogo con jóvenes y academia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avances de las políticas y la 		        inclusión  -público: estudiantes y jóvenes usuarios del programa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869380" y="2579278"/>
            <a:ext cx="1506855" cy="39312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" dirty="0" smtClean="0"/>
              <a:t>Estrategia </a:t>
            </a:r>
            <a:endParaRPr lang="es-ES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5184840" y="1112244"/>
            <a:ext cx="13750" cy="36305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6390031" y="996613"/>
            <a:ext cx="1234328" cy="39312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" dirty="0" smtClean="0"/>
              <a:t>Pasos</a:t>
            </a:r>
            <a:endParaRPr lang="es-ES" dirty="0"/>
          </a:p>
        </p:txBody>
      </p:sp>
      <p:sp>
        <p:nvSpPr>
          <p:cNvPr id="12" name="Google Shape;245;p32">
            <a:extLst>
              <a:ext uri="{FF2B5EF4-FFF2-40B4-BE49-F238E27FC236}">
                <a16:creationId xmlns:a16="http://schemas.microsoft.com/office/drawing/2014/main" id="{B277D89E-97BA-48A1-9B8B-85C6335B4546}"/>
              </a:ext>
            </a:extLst>
          </p:cNvPr>
          <p:cNvSpPr txBox="1">
            <a:spLocks/>
          </p:cNvSpPr>
          <p:nvPr/>
        </p:nvSpPr>
        <p:spPr>
          <a:xfrm>
            <a:off x="5184840" y="1538425"/>
            <a:ext cx="4295909" cy="346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1600" b="1" dirty="0"/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 Identificación de logros 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 Definir nombre, eslogan e imagen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OAC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 Publicar informe de logros y no logros -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OAP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4. Medir expectativa en territorio (cápsula)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DPTSC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5.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Medir expectativa en nación (grupos seleccionados)-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OAP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6. Definir 3 fechas y 3 grupos focales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Comité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7. Realizar convocatoria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OAC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8. Definir responsabilidad y logística – Secretaria General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SG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9. Definir recursos y adelantar trámite interno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SG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10. Preparar insumos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SG 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11. Realizar pruebas –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OAP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– Direcciones técnicas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DT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12. Preparar comisiones y recursos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SG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13. Ejecutar el desarrollo de los espacios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OAP - DT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14. Evaluar el desarrollo de los espacios -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OAP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15. Consolidar, analizar y publicar resultados –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OAP 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228600" indent="-228600" algn="just">
              <a:lnSpc>
                <a:spcPct val="100000"/>
              </a:lnSpc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marL="228600" indent="-228600" algn="just">
              <a:lnSpc>
                <a:spcPct val="100000"/>
              </a:lnSpc>
              <a:buAutoNum type="arabicPeriod"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100000"/>
              </a:lnSpc>
              <a:buAutoNum type="arabi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14113" y="3985950"/>
            <a:ext cx="1879600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2413" y="180579"/>
            <a:ext cx="5488928" cy="433489"/>
          </a:xfrm>
        </p:spPr>
        <p:txBody>
          <a:bodyPr/>
          <a:lstStyle/>
          <a:p>
            <a:r>
              <a:rPr lang="es-ES" dirty="0" smtClean="0"/>
              <a:t>Logros 2023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89072" y="1625054"/>
            <a:ext cx="2311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888888"/>
                </a:solidFill>
                <a:latin typeface="Helvetica"/>
                <a:cs typeface="Helvetica"/>
              </a:rPr>
              <a:t>543 </a:t>
            </a:r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Entidades asesoradas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216 en nación y 317 en territorio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155 con avance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11.885 empleos formalizados en nación y 127 en territorio   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501900" y="1609469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5720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5913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3466" y="4022113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Formalización laboral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585681" y="3978713"/>
            <a:ext cx="1879600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616201" y="3983169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Estrategia juntémonos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36909" y="3978712"/>
            <a:ext cx="1879600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719280" y="3975773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Estrategia territorial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681277" y="3975773"/>
            <a:ext cx="2062938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6557869" y="3944840"/>
            <a:ext cx="229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Cumplimiento Compromisos de paz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356477" y="1621587"/>
            <a:ext cx="23117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888888"/>
                </a:solidFill>
                <a:latin typeface="Helvetica"/>
                <a:cs typeface="Helvetica"/>
              </a:rPr>
              <a:t>4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Festivales realizados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Estrategia rediseñada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Fortalecimiento del dialogo 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427004" y="1609469"/>
            <a:ext cx="23117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888888"/>
                </a:solidFill>
                <a:latin typeface="Helvetica"/>
                <a:cs typeface="Helvetica"/>
              </a:rPr>
              <a:t>84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Entidades fortalecidas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24 en nación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60 en territorio 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642100" y="1559900"/>
            <a:ext cx="23117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888888"/>
                </a:solidFill>
                <a:latin typeface="Helvetica"/>
                <a:cs typeface="Helvetica"/>
              </a:rPr>
              <a:t>1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1 Plan actualizado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45% avance implementación del sistema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97 ciudadanos formados en control social </a:t>
            </a:r>
          </a:p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9 pueblos étnicos capacitados en control social </a:t>
            </a:r>
          </a:p>
          <a:p>
            <a:pPr algn="ctr"/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pic>
        <p:nvPicPr>
          <p:cNvPr id="30" name="Imagen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-388" r="74885" b="77127"/>
          <a:stretch/>
        </p:blipFill>
        <p:spPr bwMode="auto">
          <a:xfrm>
            <a:off x="7309332" y="760736"/>
            <a:ext cx="977291" cy="767366"/>
          </a:xfrm>
          <a:prstGeom prst="rect">
            <a:avLst/>
          </a:prstGeom>
          <a:noFill/>
        </p:spPr>
      </p:pic>
      <p:pic>
        <p:nvPicPr>
          <p:cNvPr id="34" name="object 10">
            <a:extLst>
              <a:ext uri="{FF2B5EF4-FFF2-40B4-BE49-F238E27FC236}">
                <a16:creationId xmlns:a16="http://schemas.microsoft.com/office/drawing/2014/main" id="{7BDBE7CC-21F4-B7E3-4C60-14F7802CAB6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2045" y="769807"/>
            <a:ext cx="1249138" cy="9237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0" y="797819"/>
            <a:ext cx="1109481" cy="7620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9" y="694394"/>
            <a:ext cx="1251821" cy="9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733" y="3985950"/>
            <a:ext cx="2206980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6303" y="117258"/>
            <a:ext cx="5488928" cy="433489"/>
          </a:xfrm>
        </p:spPr>
        <p:txBody>
          <a:bodyPr/>
          <a:lstStyle/>
          <a:p>
            <a:r>
              <a:rPr lang="es-ES" dirty="0" smtClean="0"/>
              <a:t>Logros 2023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90143" y="2072825"/>
            <a:ext cx="21974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Suscripción acuerdo general para empleados públicos. </a:t>
            </a:r>
          </a:p>
          <a:p>
            <a:pPr algn="ctr"/>
            <a:r>
              <a:rPr lang="es-CO" sz="1100" b="1" dirty="0">
                <a:solidFill>
                  <a:srgbClr val="888888"/>
                </a:solidFill>
                <a:latin typeface="Helvetica"/>
                <a:cs typeface="Helvetica"/>
              </a:rPr>
              <a:t>Lideramos y orientamos el proceso de negociación colectiva con las organizaciones sindicales de empleados públicos durante el primer semestre de 2023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  <a:p>
            <a:pPr algn="ctr"/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501900" y="1609469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5720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5913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-56231" y="3999716"/>
            <a:ext cx="258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Proceso negociación colectiva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585681" y="3978713"/>
            <a:ext cx="1879600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767623" y="3999715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Compromisos CONPES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36909" y="3978712"/>
            <a:ext cx="1879600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549061" y="3969309"/>
            <a:ext cx="209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Formalización en Función Pública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681277" y="3975773"/>
            <a:ext cx="2062938" cy="5892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6557869" y="3944840"/>
            <a:ext cx="229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Mas jóvenes en el Estado 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568898" y="2024185"/>
            <a:ext cx="19381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888888"/>
                </a:solidFill>
                <a:latin typeface="Helvetica"/>
                <a:cs typeface="Helvetica"/>
              </a:rPr>
              <a:t>31 compromisos en 10 documentos de políticas de largo plazo </a:t>
            </a:r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CONPES cumplidos, </a:t>
            </a:r>
            <a:r>
              <a:rPr lang="es-CO" sz="1100" b="1" dirty="0">
                <a:solidFill>
                  <a:srgbClr val="888888"/>
                </a:solidFill>
                <a:latin typeface="Helvetica"/>
                <a:cs typeface="Helvetica"/>
              </a:rPr>
              <a:t>entre ellos se destaca la participación en el CONPES 4070 que constituye los lineamientos de Política para un Estado Abierto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609115" y="2041795"/>
            <a:ext cx="1938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57 profesionales 18 y 15 profesionales grado 1 formalizados en el mes de agosto del 2023 cumplimento con todos los lineamientos de equidad, transparencia e inclusión 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681277" y="1872518"/>
            <a:ext cx="21177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.  </a:t>
            </a:r>
          </a:p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69.652 jóvenes ingresaron al servicio público.</a:t>
            </a:r>
          </a:p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9 convocatoria Estado joven.</a:t>
            </a:r>
          </a:p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398 municipios impactados. </a:t>
            </a:r>
          </a:p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11.518 estudiantes beneficiados. </a:t>
            </a:r>
          </a:p>
          <a:p>
            <a:pPr algn="ctr"/>
            <a:r>
              <a:rPr lang="es-CO" sz="1100" b="1" dirty="0" smtClean="0">
                <a:solidFill>
                  <a:srgbClr val="888888"/>
                </a:solidFill>
                <a:latin typeface="Helvetica"/>
                <a:cs typeface="Helvetica"/>
              </a:rPr>
              <a:t>1.335 estudiantes en practica de la 10 convocatoria.  </a:t>
            </a:r>
            <a:endParaRPr lang="es-ES" sz="1100" b="1" dirty="0">
              <a:solidFill>
                <a:srgbClr val="888888"/>
              </a:solidFill>
              <a:latin typeface="Helvetica"/>
              <a:cs typeface="Helvetica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1F97229-8412-126A-6CFE-898983B7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056" y="837965"/>
            <a:ext cx="1022987" cy="890944"/>
          </a:xfrm>
          <a:prstGeom prst="rect">
            <a:avLst/>
          </a:prstGeom>
        </p:spPr>
      </p:pic>
      <p:pic>
        <p:nvPicPr>
          <p:cNvPr id="38" name="Picture 2" descr="creacion-comision - Igualdad de Género y No Discriminación">
            <a:extLst>
              <a:ext uri="{FF2B5EF4-FFF2-40B4-BE49-F238E27FC236}">
                <a16:creationId xmlns:a16="http://schemas.microsoft.com/office/drawing/2014/main" id="{8E8C024A-B1E3-A646-D011-A5BB710D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62" y="705922"/>
            <a:ext cx="1115737" cy="10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png;base64,iVBORw0KGgoAAAANSUhEUgAAAu4AAAGlCAYAAAClanP4AAAAAXNSR0IArs4c6QAAIABJREFUeF7sXQd8FMUXfrlcKh1Emg0LooCCohRFBZQmSC8CiqigVOlIlSIqICLVShOsgDQRFQQbKthR/iqCKCpdenpy9/99b2/udve2Xi4kwRl/mORudso3s7vfvPnemxi/3+8nmSQCEgGJgERAIiARkAhIBCQCEoECjUCMJO4Fenxk4yQCEgGJgERAIiARkAhIBCQCjIAk7nIiSAQkAhIBiYBEQCIgEZAISAQKAQKSuBeCQZJNlAhIBCQCEgGJgERAIiARkAhI4i7ngERAIiARkAhIBCQCEgGJgESgECAgiXshGCTZRImAREAiIBGQCEgEJAISAYmAJO5yDkgEJAISAYmAREAiIBGQCEgECgECkrgXgkGSTZQISAQkAhIBiYBEQCIgEZAISOIu54BEQCIgEZAISAQkAhIBiYBEoBAgIIl7IRgk2USJgERAIiARkAhIBCQCEgGJgCTucg5IBCQCEgGJgERAIiARkAhIBAoBApK4F4JBkk2UCEgEJAISAYmAREAiIBGQCEjiLueAREAiIBGQCEgEJAISAYmARKAQICCJeyEYJNlEiYBEQCIgEZAISAQkAhIBiYAk7nIOSAQkAhIBiYBEQCIgEZAISAQKAQKSuBeCQZJNlAhIBCQCEgGJgERAIiARkAhI4i7ngERAIiARkAhIBCQCEgGJgESgECAgiXshGCTZRImAREAiIBGQCEgEJAISAYmAJO5yDkgEJAISAYmAREAiIBGQCEgECgECkrgXgkGSTZQISAQkAhIBiYBEQCIgEZAISOIu54BEQCIgEZAISAQkAhIBiYBEoBAgIIl7IRgk2USJgERAIiARkAhIBCQCEgGJgCTucg5IBCQCEgGJgERAIiARkAhIBAoBApK4F4JBkk2UCEgEJAISAYmAREAiIBGQCEjiLueAREAiIBGQCEgEJAISAYmARKAQICCJeyEYJNlEiYBEQCIgEZAISAQkAhIBiYAk7nIOSAQkAhIBiYBEQCIgEZAISAQKAQKSuBeCQZJNlAhIBCQCEgGJgERAIiARkAhI4i7ngERAIiARkAhIBCQCEgGJgESgECAgiXshGCTZRImAREAiIBGQCEgEJAISAYmAJO5yDkgEJAISAYmAREAiIBGQCEgECgECkrgXgkGSTZQISAQkAhIBiYBEQCIgEZAISOIu54BEQCIgEZAISAQkAhIBiYBEoBAgIIl7IRgk2USJgERAIiARkAhIBCQCEgGJgCTucg5IBCQChghkpqXTwV276fDeP+nkwcN04uAhykxNJXweExNDcUmJVLR0aSpZoRxVuvpKuqhGNfImxOcrmjlZWXT0z7/o0O69dPzAQTp58BClnjxNmWlp5MvOprjERP5XrGwZKn5eGSpVqQKVu7wylapQgTze2Hxtu6z8v4cA5uWRvX/SkT/20bG/D1BGSgqlnzlDOVnZfC8lFy9Oxc4rQ2UuuoAqVr2CipYpbQhSTnY2Hft7PyUkJ1Hx88v+94CUPZYI/IcQkMT9PzTYsqsSAScI/PvXP/TO9Nn09dvrKDszi3w5OeTz+Yj8fsPLYzwxFOuNY9JQr2sHumvUYEoqVsww79er3qFXh42jSds/pGImJMRJG/V5Uk+cpI8XvUofL1xGp44cpZzsHPLn5FBisaJUo0kjqlDlMu7Dvu9/oh83biZfjo9iPB7yxOKfl4nRbQ90p3pd2lNyieKRNEFzzYaZz9GRvX9QYtGiFJsQT7HeWIr1ehlDtA1EKzMlldJOn6YLql9NTfr3ynWdKceO0xujJlFcQjzFJyVTXGIc9y0GdcfGaurOzsig9DMpdHndG+imbh2DdR/ff5BWjH+CxzIuMYFi4+L4n8fjYbwYM08MUYyHiPzk9/nJ58tR5gj6lZXNC6TsrCz+mzwxlFS0KCWVKEZJJYrzQq/S1VWoQpXLyRsf2SLv27Ub6KtV7/D1jCva6PVSTCz66eGfaGOMBz89RGhzDP5Gu2OICP/wq/JTn/x+Za77fH7C736fj/uUk4X+ZVFmegYvBCvXrkm3P3x/ROOWcvwEfbRgKW156RVKOXFCwS/H+B5T5qkyf27s2JrajR/BZF6dDv/+Bz3b7h66rlVz6jB5dERtkhdJBCQChQMBSdwLxzjJVkoE8hSBM/8eox8/2EKfv7GSfv3kc/LrSHpi0SJ0Rf06VPWW+nRJrWuoRPnzKSE5mUCYT//7L/3x3Q7649sd9OtnX1B2RhY1uLcL3dS9I1WsWkXT7vXT59DqKU/TrD92UHLJErnqE8jOzx99RtuWr6Hv3/2A0k6dDhKyS2+8jhr26kHXNm3M5F2dYNXctmItk/x9P/yk+a5IyRJU884mVLtdK6rWsAET1UjS568tp73f/MC7FMDlxIGDpsWAXLZ6dBA1H9JPIfcRJvR/3dRZdOzvf+jQ7t/p4G97eOFllEpfUIkqX38t1e3Ulvsr0tF9f9PGuS/R6aP/0t87f+EyQFydpriEBKpycx06/9LKlFAkmdJPnyGQVMwPWJZFwqKgbOWL6ZKa19BVDW+mKvXrUOkLKjqq5qdNH9EPGzbRyUNH6M/vdtCxf/Y7uk5kgiX7whrVqGS589mqzYQey5AcH2WkplHqyZN0aM9eOn30mOliFflv7/sAdX5ivKu6Ue4ni1+jz5a+yfeOOhUtXYpqtWxKVzdsQJWurkpFy5Ri/I7vP8BjseO9D+m3L7/iNtXt3I5uua8rXVyzBhfx66df0OxO9/Ecajl8oKs2ycwSAYlA4UJAEvfCNV6ytRKBqCPwz85f6Pn7+tLhPXsVy7ougaT3XfoCkwRYN80SLKwgqisfe5K+ensdS1K6PPUY3XxPlyA5mnv3g/TDho0095+fmdhFmlDPyw8OpD3bvmHrrjrd0K4V9Zgzzbb8rPR0euWRR+nLN1eFNcMbF8cW1QdeeJat8ZEkLH6ACRY2M1p2oYO7fzctxuP10gMvzKQb298VSVXBa7jOHMUy/NeO/9GLD/RnCYU63XxPZ+r4+FjGx2ihgDJAYmFVfn3kY/T5aysctQkW7LbjR9Ad/XpRbJyXLdqirKzMDPp2zQZaNmQ0S63UCdZkWPjrdmlPHSaOovjkJNv6RD9PHT5Kz7brTvt/+c32GmTAbkq/11+mytfVZCs2W92F4R39Zku7j7IzMnlR+MajEwi7EEYJfW0xpJ+jepHpty+209wuD1LqqVNhC4Jyl1WmgcsX03kXX8jtMkpYhP3+1bc0/57elHL8JGGRhLl+6/3daPXk6fTzx1vp7umTqFGvHo7bJDNKBCQChQ8BSdwL35jJFksEooIApBLrnppJm55boGzTG6TabVvSvc8+yTIHNwlkDwQe1ss6HduwdfDMseP04v0DWMc7/9AuJh5uEwjVtuWrae2TM8MsrSBhtz7QnbpNfzxExmwqAAZvjZlMW5e9aYgBNPAtRzxCdTu1ofgke0JpVt0///uFHr+tpakFHNdhgTDgzYVU6aor3cJimh/WbkgoYPFGurJBPRrw5iImyk4StNdjr7/VdH6oy4hPSqTHv/6I/QbMEsjlc917U9rpM4ZZYGluOqA3E1Kn/hJ/fv8jTWl0l6Odgevuak69F8yxXICqGwarOGRjkLRkZ2Zq2tz9mSeYNDtJX761il4dOpYt6PoEf4tHli8JWs/tysMuyKtDxtIvn30OtZIm9Zz/NNXvGpI+2ZUlv5cISAQKHwKSuBe+MZMtlgjkGgFYEac2a8/WWDMpxGU3XkdD1rxOIGRuEyyXx/85QNOadyBo5kHSYcmEJRjp+aN7XMtCoAt/bfh4+uyVN9iqrE+lL6xEE7/YSJD1uEko64We/QjaaaMEKUuD+7pS1+mTWRMfScpITaWJNzXTyEWMyilSqiRN+Px9KlmhfCTVGF6zddlbtGTgSNakT9j6AVW8Sitfsqto/I2N6cCu3XbZ2Mn38a8+sl40+f20Z/u3PPf0cixRASzOLYb2o7tGDTHVoWsa4/fT8Gp16YSJZVydt8XQ/tR23HDbvqgzYFG75eUl9OaoSZp7pdeCOY52SKA/x9hjB8MoPfDisyxZcpPggP10y858b6lT74VzedEjk0RAInDuIiCJ+7k7trJnEgFDBP7d9ze9BJnJ9m9MESp/xWU0+sM1lFTc2MnUKbR//vATzev6IJN4dXrx2F5X+nFY61dNnEqfLn3TcKEBbfrQta/ThddUc9o0Tb79P++ip5q1p7STpwyvh9YdjqudnxgXkTYfspypzTuyJtsu1W5zJ4EUmkkm7K7Xf79vx0/0VJP2VOy80jTh8w9cj+nsTj3pxw8221ZbrfEtNGjlUtt8yDCzbXf635ZPTfPC8RTkHUTbie5/8q13hvkrGBXeYdJoajrwIUdtVGeC5R2LO3WbIW2pcUdDy7LgO/JMm27014//M8yHiExjtqyjkuXLuW6TomvvqVkQ9H31Rap1Z1PXZckLJAISgcKDgCTuhWesZEslArlG4OShwzSpQXOCNtgqdX9mCt16f/dc14etfGh7p7XQbt+/dCLkqGhXCSztywaNos+WvWWcNSaGWgzuy/rq3KTtK9bSSw8OsCwCDq/Q7bsl1VkZGTTjrq60Z9vXtk3EIuG2+7tT16cn2+Z1kgGLnlHX3EwVrrychq17w5GGXF3uSw8MoO0r19pWdX3rFvTwkuds8yEDpCevDR9nmRc49F32AtVsEXKeNbsAFvzdX9pjC2dSOJVGkg78+huNr3tHUJ8+fP1bVOWmOpZFfbN2A710f3+OImSUKl9fkwavWuZ6MSXKWj72cfpg7kvBoge+tYijKMkkEZAInLsISOJ+7o6t7JlEQIMAJCHP9+hD373zviUyl95Qi4ZCIuNQB+0E5hfu60tfr17PWWFBhVTGSYKcAlFO3p40LSiz0V8HKc+ojavpgupXOSnSMs+kW1rQXzt2muaBJRiLmpu6d3JVF7T5sLxiEeMkQa9/7+ypBEfS3CY4NQ65vBZdct21rKF361uw8OEh9MUbK22bcUP7VtR7wVzbfMiw95vv6YnGrW3zXlanNi82vPHmTtEoZPqdnWnX1i9ty8sNcUfh2KnavmIN7xaNfG8FXXbj9ZZ1Luo71NK5t8pNdWngcvgcROaoDafcZ1p3JSzIkQa9vZSqNbrFFgeZQSIgESi8CEjiXnjHTrZcIuAKgQ0z59OqydMtnfhAGB/b+j4fqBTN9Msnn9OcLvdTZmoaE0c4pzpJOzd/wmHuOCa4Sap++600cPkSZ3pom0o/mPMixzE301/jckTWGblhOVWuXctJFzgPE/e23ei3z50Rd1yDCCjjPnmXI43kNg278ga66NrqbMF2Gz99YZ8h9MXr9sQdEXEg8XGSstIzqG95e6095iMT5Dq1LYuF3vvXz/KeuCPSDOYjoqWO2LCcLrWZA8BdkGqjDuTW4g6/kbmd76cfN27h4oeseY2uuvUmJ0Mg80gEJAKFFAFJ3AvpwMlmSwTcIAA9+9RmHWwjb8DaPmLDCke6Yjf1I5rGxAbN6egf+zgMIcJB2iWQ/JntultKIECix2xew3G5o5EQReWxuncQNOlWCTr0B1+e7RinSIg76i9R7nwa9s4bBJ+D3KRHa9TnHYmHlzxva73W15MXxB11jK7ZgE8MtUvXNr+D+r/+coEg7mgvFgmnDh/h+wTE2yzBEbtvuSqGIVbFNWUurMS+JLk57RT+B9C6I2GuXHlzPTtI5fcSAYlAIUZAEvdCPHiy6RIBJwggaszLvR5xpFNuPWZonh3g8uqwsfTRy0v5QKQ5f5nLUUSfYOVd1G+Y5WIDseXHfvSOExic5fETW1SFBdPsIkg3xmxe51ieI4j7od17CQ6LRlFxzOqqfvtt9MiKJc7ab5JrzHW3UsWqV9BDi58rMMQdsq1v1rxr2y9E8pm7/xdLic/ZsrhDqz69RScOr2lncUfEFyyYrBJ2FDC21RrfaouDWQbsRj1S+RoONelEdx9xRfJCiYBEoEAgIIl7gRgG2QiJQN4hgBjiTzRuYxqOTl0zZAmX170hTxqz88OP6dn297Ij3ux92hNL9RXCojm+zu186qZVatS7B909bVJU24uTOWd1sD/EBo6JiGTjxFFVEPf4xER2Et303EJXbYZTbMfJo/lQq0jS2NoNqUKVywoUccfhTptfWOyoO8/u/YEQKtMsnS3ijvoR9//D5xexxR0hU80STkkde/1ttv1DeE4QbpycGmma17UXnx484t3ldEX9GyMtRl4nEZAIFAIEJHEvBIMkmygRyA0CM+66m6Axt0twuIMlPDcnmlrVgRMz+1e6ion7rD+swyJunPcyEySrhPbeN2ca1e8W3QNnELd7WNUb6PQR68g7sJaOwELHRn+NPgjiDmwfXvwcPdW0Hf39k71cSPQfdXV+8jFq/LAiiXCbCiJxX/3407T+aWea+Kk7v6DSlSoWCOKOU4FfvL8/W9yvqGdOktNOnaaBF1V3NFSI4HT3tImOpVf6Qt99Zh6tmjSNFxNX1MubhbejjshMEgGJQJ4jIIl7nkMsK5AI5B8Cf+/8mQ9/cZIQjQJRKfIyQdeMmNjPWhB3EPw5nXvaLjbiEhPYwohoKdFOc7s8QD+8t8m22JYjBjo6KEhN3HFK5slDR2hGqy6ODjYSjShapjT1XfZiRMSsIBL3Dc/Mp7cnTbXFGBnONnHf8f5mKnvJRbw7ok/QuSP8ZM95Mwix602Tn2jARdUMT0vVXwOH7dajh1Cjh3u6jvqDskKLCUncHU0omUkiUIgRkMS9EA+ebLpEwA4BxHhGrGcn6f7nZ1K9Lu2cZI04D0Ii7vv+R0viDpkMiCYsllYpsWhRevKHTwmENtpp+bgphAgzdunqhg2o/xsLbMmWnrijXOjoZ3e8z64KzfcJRYrQ6E2rXZ9+WhCJ+9qnZtK6p5511P+Ze76zHOdoSmVOHDhEo669mdqMHWZ4WBMiDp359zglFStK3oR4y/bP6tiDftr4kaM+erxeuqlrR7p7+kTb+aQv8OCuPfThi4uoSb9eVLbyxY7qk5kkAhKBwomAJO6Fc9xkqyUCtgggVNwLPfrQt+ves82LDFN/+oJKX2AuR3BUiE2m92e/wDG8rQ7q+eyVN2jJwJG21ZWqWJ7bDMlMtNPmFxfT6yMnBA/bMSsfUV8mb/+QkkoUt2yCEXHHBdBKr5zwJCE8otOEcH/9Xn/ZVezvgkjc3xo9mTbOt44WA0zgCDx7307CDotZiiZx57Ef8RjdM+spuqXH3U6HxTAffBneGjOJ/D6/o3JiPDF0bbM76K5Rg9nxGRIpmSQCEgGJgBoBSdzlfJAInKMI+LKzaVydxnR4zx+2PYQld9afOyLW2NpWEMiAqBz+HJ+lpRIhIP+3+VPbIq9p2ogGvLnINl8kGeDo99w9DxH07laJ495/9h5VqlY1IuKO6DLLhoyhT5e87riZqLPGHQ2p3+sLCBFXnKSCSNydRpVBxJVBK1+x7Ga0iDvGAz4hu7Zuo94L59IN7Vo5gdc0z6Hdv9MTt7dheZibVPz886jr9MmE02hlkghIBCQCkrjLOSAR+A8gkHLiJA294jrKyTI+bl0NwfmXXkKTv9rimAjmFXxo68CLqhF07nYJ+vLWo4faZYvo+z+//5GevL2N6VH16kI7Pzmebu/zQETEHRedPHiYnu1wrytnVVzXfsKj1PSRhx1ZZQsicUebQGztFkYPLZ5vS2CjRdzhMDyjdVcO2QkJ1LXNbo9o/qgvWj3laXr36bmWh3qZVYKTc1sM6SflL7keBVmARODcQUBa3M+dsZQ9kQhoEPjti69oWvMOjlBBJAqEpMsL2YmjBgQynTp8lIZWsT5GXpSHUzpxWmdepKP7/qJx1zek7Kws2+Jv6t6J7ps7PWLijgtPHTlKUxrdRcf++se2PpEhPjmJBq14xVH4v4JG3DNSUmnAhdVsDwSrWLUKjd68xlYWFC3i/sbICQSpDHTscNSGw3ZuU3ZmJj1/bx9Hzs76urC7Ah8OLA5vbN+aIKWRSSIgEfhvIyCJ+397/GXvz2EEti57ixb3H+6ohzWaNKQBbyzKd2IACyxIppMULWJlVBcWECOr1yOQLruEY+9HbVqdK+KOi796+x16uddAV4czQeI0dN3rVNkmsk5BI+44yfepJvaO0G3Hj6Dmg/va7irklrjjkLLv3nmfXnpwYHDMh6x5jeBPEI104Nff6Ll7+xB+RpK88fFUv2sHatK/N5W77BIiqX2PBEZ5jUTgnEBAEvdzYhhlJyQC4Qi4iZN9Xatm9PArz9sSpLzG+Y9vf2DLs5M0etMaqlzb/Mh5J2WY5cEplIMvr8Xx1+0SHHrhJGuVzJxT1ddAX73lpSX0xqMT7arUfI9wmI9+8Lalf0JBI+6b5i+gN0dbH5xV/PyyNGnbJsuDlwQQuSXuiPCzoPcgzYFfg1ctI0QNilY6cfAQzWzTnfb/siviIjHXuj8zhWo0aRRxGfJCiYBEoHAjIIl74R4/2XqJgCkCrw0bR1tetnbqExff2KE1PfjSrHwn7ru//IqmNnMm73n86y1U7vJL82QGQGs/4IKrKSvDPtqLk5NgnRB3dAQSDRDIbcutLfj6TsOJscfcaZRUrJghHgWNuCMO+u4vvzYdOxDUgW8tpkpXX+lofJ0S93aPjaTbHryX/Dk5HG702D/76YcNm2jzi0soK13rV/HIileo+u23OqrfaSZY3OGMvOvz7bYRi8zKhHym0UM9qcWQvoTFjUwSAYnAfwsBSdz/W+Mte/sfQmBR32H0+WvLHfX4pm4dqcfc6flO3H/99At6ulUXR22esesbQvSNvEqPXHKNo2ggnthYeuFfaydLp8QdfTl56DBNatCcINdxk+4cDmfdIYZjWJCI++evraAlA0aYSoKA5yMrlriydjsl7sklS1BisaJMmrMzsygjNZWgt8ff+oSIRYhcFO2UdvoMrXn8adry8hLbqEVmdXs8Hip76cUEx90Lq18d7SbK8iQCEoECjIAk7gV4cGTTJAK5QQB66W3L1zgq4qZundhim99xo3/+eCs907qrozbP+O0bKl4274g7LO7pZ1Js2wIiOOevnZb53BB3FAStP6KbHP/ngG39IkNCkWTCIVqQPelTQSHuOz/8mGZ36mlK2i+78XrqNuNxurCGOzLqlLhXv/02Qh0IS3r6yFE6vv8AR/M5ZoBz/9dfpmub3+EYfzcZc7Ky6Mu3VtP7s56ng7/tiSjiDOorWaE83T1tItVq2TTf7103/Zd5JQISgcgRkMQ9cuzklRKBAo0ADjHCYUZOUkGRyiB+9vQ7OzlpMk3a/iFVqBJ+JL2ji20ywRo78MJqjqQypStVpKk7c69x1zcJlulFfd2Fu4xPSqKByxfTlTfX1RRXEIj7J4tfo7cnTtXoyEUjcQppy5GDqMG9XQjSI7fJKXHv/MR4ur1vKHQnnI9Tjp+gDTPn00cvL9WE/+yz9AXDRZDbtlnlP3HgIC0fO4W2r1wbcbGILtT+sUepUe8e0mk1YhTlhRKBwoOAJO6FZ6xkSyUCrhCAk+OHzy90dE1BcU7ds+0beqqpfbQRdGrk+yvp8jq1HfXPbSY3zqlwDh2z2Zp4ubW4o704/OmtMZPZYRWOq07TxTVrMHlX70acDeJ+TbPG1OWpCdxMtBcSFOjIoevevmINITypOmGHoMKVV1DVBvWoQY+7CWcJRJoiJe6iPljg35s5n9Y/PTe4WHvwpdlUp2PrSJvk6rovXl9J62fMoUO797q6LrjwKVGc7pn5RK4PjIqocnmRREAicFYRkMT9rMItK5MInD0EcOjLqset44uL1uAkTmh68ztO9L4dO2nyLc5Oi4zWATlGI3L6yL80olpdR+EgoxHH3WxWgFC+2LMffbvuPecTJyaGLq1dk4aufZ1ggUc6G8Q9LjGBkkuU4Pr8fh9BDpKdoejIRYIzJc4MQLQWhFosUroUJZco7rxvJjlzS9zFYmPF+Cdo47yXuZZ7Zz3FC4qzkeCUDOnOqsnT2S/F7sReozYlFi1CCGFZ+fq8ibR0NnCQdUgEJAL2CEjibo+RzCERKJQIwMqJuNRO0hX1bqTh69/M9wOYjuz9k0bXcnbozX3zniY41eZFOrrvbxp3/W2ODmCClbnxwz0tmxGJxV0UCL07dP9GOmyrSu/o9yB1mDSa4Ox5Noj7ZTdex9FOREK98YmJBEIPwl6qYnmFpOdBDPJoEHe0Gxbv6S078Wm2naaMI2B4NhMWapBIvffsfDq890+icJ9Zy+aAtGO3pWjpUmez2bIuiYBE4CwiIIn7WQRbVnXuIQBLGVJ+O3UaIfvHtztoSqNWjkCHTGHyV1vIE+txlD+vMp05dpwGX+rMYthsUB9qP+HRPGnK3m++p6lN22s0z2YVTfxyI+GET6uUG+KOcg/v2UtPNG5NKSdOOu5vXEIC3TPrSarXpf1ZIe44xRan2eZHihZxx0FMCx4azOE4W454hKP0RJrST52mg7t/Z0fb2Lg4V8VgAbvgoUG0Z/u3rq7zeGPpgReezbMThV01RmaWCEgE8gQBSdzzBFZZ6LmOgM/noxwD3TEIPP4hXFt+k/nMtDQaVLlmWHxqo7GB3njWHztcEwy344yoIod//4Ma9upheCmI06BLazoKw3hF/RtpxLvOwl26bef36z+g5+55iDDOVqlkhXI0aduHtg6VuSXuaAO07q+PeMxVBBIQOcQjf23YWHbkfWjxc+SNd0ciF/YZQtBg26Vzgbijj9+/u5HmdX2QnT3vnmZ9SJQVJr9+9iU92+4eevKHTzn6i9uEuPKvDR9PX7zxNsuOnCb4DUz4/H3eaZFJIiAROPcQkMT93BtT2aNcIgAruvhnRMDxXWZmJv/Lzs7mvMiHhJ/4Fx8fT3FxcflK3n3ZORwP/J+ff3WEyBPffUJlK1/sKG+kmeZ37027QGj+2GFaxPM9+tA3a961raJIqZL09C9fkTch3jav2wyIMPJeUGXZAAAgAElEQVTa8HG2JLlao1uo3+svE6zbVikaxB0RUOBw/PHCZa66g0Oq0k6doktr15LEXRdVxghIaPIfufgaqt2mBcFB1ShlZ2XRJ4te40UQdPBGi3RxJsH4Tze4Dm8p6sxMS6dVk6cRTpp1nGJiaOzmtXRxrWscXyIzSgQkAoUHAUncC89YyZbmMQLCig5LOn4HIfd6vUzABTFHE/B9Wloa/xPEXby48TM2NpYSExMpKSmJr1cnYaUXVvm87BKs1wgnCIudk4Q47jd37+wka8R5nri9DR3e/bslcf/unffZ2i1kSGaVYZdgwucf0HkXXxhxe8wuXDVpGr37zDzbcls9OojuenSwbb5oEHdUAkxmtb+Xdm7+xLZOfYaaLe6QxN0BcQduL97fn4qUKkHdZkwxxBnx359u2YXn3uBVxgupXz79gma06kLRCCv56tCxhHCaTqML3TV6CLUa8YjrOSIvkAhIBAo+ApK4F/wxki3MYwRA0kHAs7KymJTjd0GwQdpBwGFBF+Qc+VJTU/mfIPhoovgeJD8hIYGKFSvGxF19Haz0uAbkHt/hJ/7lVcLLfumgUY6KR1i+oeucxX13VKBBpqFValNOZqYlcT915CjvFMBB0Cp54+P5hM2qt9SPtDmm183v1pu+W/++bbmjNq6mS2+oZZsvWsQdFR3YtZsev7UlQQrlJkniTqSP426GX9rJU7xIwkmrRgnRj55p05Wq1K9DfZe9aJjnl08+pxl33U0thvSjtuNHuBmqsLynj/5L0+/szKE1naS6nduy1l0miYBE4NxDQBL3c29MZY9cIACCDjKdkZERJO5q7TqIu7Ce43e8zEHcz5w5Q+np6YYaaBB1XFOkSBEm8PgbZSI/rPT4XRB3YdEXf7touqOsR//8i8bd2IhAHO1SjMdDM/d8R5Cg5EVKPXGSBlW+lvXgs/780bQKSEJe6NmPoDO3SsAVUVOaDOgd1eZip2Jk9Xp0fP9By3Ivr1ubRmxY4UgOFSlx1+86iEUg9NPPde/tylkVxL334vkUFx/P89ipD4ZTjfsN7VtRr5fzyzm1C+3a+qXtPABxb9znfs7npP9q/EV+fPbj+5tpXrdeVLttS3rwpVmmxB3RgBDpZdSm1bZts8sA7f3zPR4mSODs0tWNbqFBK18J66ObcberQ34vEZAI5A8CkrjnD+6y1gKCgLCeg1TD0o6kflkL6zms7iDh+BskPyUlhYm4kZwDL3iQ/KJFizKBx9+CtKuvQVmCsKNsXJMXuvhlQ8Y41kUjDjTia+dF+mHDRpp794NM3Gfv+8myCkT1eLmX/Vb/tc1vp/6vu9D/OujYvh9+osdva2kp1UGUkNGbVtNF11YPK1FP9vA3iPvMtt0J8h6E68OcUJMoO1mQUbM/mPMirXzsSVtJkbhWEHevywgni/pAbmXvnFoYiHsnSGUCxN3BVDDNAtzfn/0CR+zp+dwMw3w/f7KVZrbuRrFeL+8wYezNkpgP4nujRQUWlFObdaA927+xbTp8Lwa9vdQyn9GixK5gs+eduM5sHjtZJNnVLb+XCEgEFAQkcZcz4T+LABOqnBxKTUlh2YtRlBiAA6t4QmIiJSYkMNGGhR75QfrNXmTIB4s7iDvyID8Iv9DEq1/QwpkVefEv2tIZHCY0oX4TggTFLt05bAC1GTPUMNa2IJqRkEzUC50uHCtxUMzsv3ZaNgVOeQhleeAXa2kAdgem/W8bxwqPVoJTKpxTrVKtO5tS70VzHUfhEcQ9PjmRo7xEI2WlZ3DIwO/WveeIvEviThQN4g6LN3axELIRh2/1mDPNmLh/tJVmtu3G3z2y8hUCmc5tem/W8/T2hKdsi4Gvyr1zptrmy+8M+gUs2qNf0ErSn9+jJOsvaAhI4l7QRkS2J88RUBNP4WgKYq0m1er47HhxsKQFOveAc6rQwxuRWeGgCis6tPHQtMPSLoi+kfwB5ScnJ/O/aBN31IeXPSyEdumCalVpzJZ3KDZO61Rrd53d99BjT6jbhI7u+4tP85y7/2e7S+iPb3+g6Xd2IhBUq9R1+mS67cF7bMtzkgFa4nG1G1LqyVOW2Ye98yZVuamOkyI5T1ZGBltfEQEHuxrRShkpqTSn8/2OZCKSuEeHuO/Z9g1Nbd4BDJNuvqcz3TvbmCD/b8unHA4SCVb+jlPGOZLnWM2NHzZsIkRmgvXdKsE5teVwZ4evRWsunovlyEXDuTiqhb9PkrgX/jGUPbBBAFZ1nEjIkVzgDBoI3YjLQGqhO4f0BcTaKG63iM2ufojjOqsY30IGAxIuotWoHVnVTRbSGkHc1RFsojW4//71D01r1t5Wt436Bi5fQtVvvzVaVXM5CAE5u3NPykxNIziVzj+0y7Z8xK6GYy1OkrRKxc8/j6PLFC1T2rZMuwyIwLO43zBTYuTxepkQtRzhjhSBuM9o2YVPph35vr3sxK6d6u9xWNTsjvdRyvETlpdJ4p574o7nyKKHh9D2lWsZ6/pdOxBO8DVKOz/8hGZ1uJe/ggPzoJVLKbFYUTdDG5b3l4+38kIN88ks4XkybP2bhNOQZco9ApK85x5DWUJ0EZDEPbp4ytLyEIFIJBqwoguJCpom4quLMI0oU2jWIYExk8tE0i01AUc9Zu0XUhkQd2jpxYsCbREW/WhY4f/e+QtNa9aB0s+csexOmYsuoMe2vs+SlmilJQNG0NZlb3FxWDw9f3SPo6IRWQZ685OHzCPMoDxYPUGicpsQhhLhKM1SrZZNOba3W2kOpD9Tm7Zj7Kd86z6Uo1W/MEd4YdTxPktC54a4K+cBK2lRnyH0pYOQorXb3km9FtqH0HQyRtjZcpNwcuqurdtsL8mtVGb/L7/RM3fdHZSd3dihtcY5FbiJtv+4cQvN6dST2wSfiAFvLqSrGzYgdR41zvrGG2GAA8zm3v0A5WQp/jhG6aJrqtHozWujegBTfpFXGDuE4QTzHM9EPLv10bzwDBXGFGEsyQsDiO0EkxnOKQSEcQ5zSf27eJ/n1xyTxP2cmmbnRmciIehGPQdph0RFOJ4KyQvIe3xCAnkDYRgzoFkPWNyjSdydjgZeNGgTnFnxU2jvMzOwkMhWNPZory4mvNPy1fk2v7iY3hw1yXarvc3Y4dR8SN9cb+2j7n/+9ys90bi15gTXF4/tNdTRG/Vp/8+7aHan++jY3/tNu3x53Rto8KqlFJeYGAksfA0s14jNjRMrjVLFq6rQgLcWU+kLKrquA4f6TKrflM4cO04zdn9nenqpHWG1InrvTJtF70ydZTq21waiyrh1Tn35gQH01dvrbPtco0kj6v/GQtt8YRnsOh24wCobFqS7t31tW3enKePo9r4P2OYzygB5yorxT9LGeS8Fv76uVTN6+JXnDcvb8f6HNLdLqC7MH4QPtXJSNWuYGPety96kVwaMNG0/FghdZzzOEp7cJjXe+UXc8ezGsw9JkCUQKDjxw+CChO9FmF3xjMRzXFyXWxzk9f9dBMRuOeaeOIwRnwnCHg2DWiToSuIeCWrymogRiBYpt2uAIO3ikCT1ahk3G/TqcSDCMTGEUxDxEhAHL1mVLaw/VnmsrOtG16E9cH4tWqQIPxCysEvAmvhs8vmU0JHCcTW35B2hFj9e9CqtGDuF5UNmqVjZMjT+kw1Uovz5dlBbfg+yDbnAgV93a/I9/+/vmkOt7PCEXnh+116mFuUYTww16NGVus943HRBYEV6Tx0+SlNuu5NOHDhk2JRLb7yOei+aR6UqVogID2jmR1SFdMFPj33+Qe5PqA12JtSr9DOp9MJ9feh/JoczMXFfNJ8cE3cwNz/RnM496aeNW2z7XenqqjR+63vafP6AfTlQFhcYtEmLrEYjY0TTRb7w7zB2iK1ul9pNHEVNBz5k3Awb1rztrVX0yiMjNaFVqzW+laVlRun79cpBYup016gh1GJof5ZMaZLDxQtCgFqFSb283g3U7/UFlFyiuB0Ujr9H0/KLuItGIvwunoEg8u+++y7NmjWLvvxSCf9Zv359Gj58ON18881UsmRJfq6w8SM7mwm+TBKBSBAQOziY+5hLeA+LHR9+T2dl5dv8ksQ9khGV10QdgWgSeiPSrnc2xY0HiQUczEDqxT99x9REXa115xcZ/um4h9+vnLiq/2cFGFvcExLYQgSrXmZmFmVlKQc1iZW+iCefkJBIXp3jqMN3vqYJsLyvfvxpSj9tLpupeNWVNPDNhVT6wkqOx1tNwY7+sY+WDR5NP3/0GZWqVJF8OdnBQ5XmH/7NcUQWUflfP/zEISIP/mYss0HYPZBryFlsOFjY1zgp9b2Z88M+R5kg7ffNm5GrE1q/fGsVLXp4MM85aKLrdGrrEFOr5QaK0I4+nICnN+9I+3aEh9tUiPs8B8Q9VCbm37jat3EEFbsUn5xEU3/60vTQIrvrle/t+hteCu6ZEVfXpVOHj9hWAdLeboI4kMx5Xb9++gUt6D0oTLJ15c31aPCaVw2J7Ter36UX7++naROiID38yguuHJtFAZACzWzT1fT01JIVyjFph1RGm6yeEGYYhK5RHnWRPGVsh8M2AwwqeA4eOHCAZsyYQZ999hnVqlWLGjRoQBdffDE/H//880/69NNP6euvv6YePXowiQfBh+xQJolApAhgbmEe7dq1i+6//376999/ad68edSkSZPg7nd+3ReSuEc6qvI6WwSiScZtK1NlwMNehF8UOnH99WpCbmQhF98zwQ+QfDi1gnh54OQKi1lMTJA28esPGkyQ7cBCAL/Dqi1W7maWeKUO5QRVEH/F8g/yr0SOYKdaj4dX92aWd+cUREHCl51N0Lwv7juUpSxm6dIbrqM+y16g4mXLBkhV0HRqOSQ4NXLZoFF04uBhaja4D9Xt1JbgbDq9RUc6ffQYzd3/i2udOPCFk+3ycVM4BKJRwgIBofcqVLk89DU3WYWQjoR89sob9NboSYQILfrU6tFBdHu/Xore3xJkc+Uy9PlTWKevEMsLr6lGI95b6b7/juhYDO3Z9jXh4B/srqiTlrg7I3NYJE2o18RWWoV6cG/0mPc01e3Uhqs1sq27uY9FGXbX7P7ya5pxZydHITGvadZY2XVIiA8r1ggRzNmtry6nNVNm0Jl/j4Vdg0O4EGEozIJORDiLYOFDg8OuKXZeGer4+Fi6scNdhtdpJ67y1+E9e1nbfmj374ZwnHfxRdRrwRy65Lpr7OBy/b2TXUbXhTq84PTp0zR37lyaNm0a9e/fn8aMGcPPQAQTYEOH388yGYTePXHiBHXo0IEJ1ttvv03ly5eX5N0hzjKbMQIwArZo0YLq1atHzzzzDPMKLB5r167N72upcZcz5z+DQF4TehFnHatlM+JuBja/pHAwkupwJMhTYmPxz8PfgbgzadcRQO4XW/D95PP72DKGGx9RbfATf4PM+3IUS7pISnEeNuDjUxB/PUaiTdDAJyYlcUx5kH1tUjNLFGo/pRDj/d0Zc5gIm50UWrRMKY5/Xf3226hI6VIGBFapF20+vOcP+mbNu7TpuQVUulJFPuodpzgqUMXQwocGMaGZtW+nifNroA8WFj7gCEfXzc8vooO7f+dFiDohckePudMJzpiIAmOWYJ3+eMEyWjFuiiYLot5cVud6ajt+JJ96GZEV2O+nlGMnmGitffIZwkJGncpdVplajxlKF9S4moqXPY+jjUTDeiNmAJxJXxs2lqP4iCSIO3TQVoktTafP0PF/9tPaJ56xPcFWXRb60mbccLrkumupaOlSFJ+UyDsr3vi44FjYLTKdLCkwB9JOnaYDv/5GSweMpEN79tpPdiJKLFqUOj4xjqrcXJcPAsOOivo+8WXlUFZGOkfoObR7L328YCmH2vT7jFt9ca1raOQHbxs6gmKOLh04kqreehNd16o57fzwI8IiA2UDl+aD+1HNVs2o/GWXUIzJPE07fYZ+3/4NS9vQV32CT0fl2jXp7mmTqELVK0Jfm6uKHOGkzsSGgyhb3CEzwHMVZat/Vzud/vbbb2zpvOKKK2jgwIFsaUd+4bCv3kVFe/GMhaTmlVde4X+zZ8+mOnWUkK1qQ4xrAOQF/wkExLwSDtEisMWoUaPoq6++4rk4bNgwuuOOO2jJkiW8WIzGMzsScKXFPRLU/sPXWJFu8VDNb3hE3HTo2zMyIDkJPyJc3w92PAkQdrxQoAOOj4vTEHa2rzsgw6L/bGGH1T1A3PGCwj8QeRAP5SVlSaE0XyohJr2UlJRISUnJFOcg1rodSVLotGLR+3bdewQJDSK5hBGEhAQqe+nFVL3xrVT9joZU8eorqWipUhzv/MSBg7Tr8220Y8Mm2v/rb2yFgJa3RtNGVLQ0QjSGdM4fzHqeVk54ip7Z8x1BNqCsVvQsQ/23tgfCioufkEb8/PFW+mD2C/TPzl80TQYRrnJTXWo58pGw003RX1y37qmZtO/7nzS6+WqNb6Hmg/vTBdWrMrFTknrQnSBKBOnNjvc+ZPIL8mWUQGaLnXceFSldkkNZ9n9zIYfKDCbdOszVfYXY/ROn0sY5LwYXgVbEXeyjwBH41SFjePfh9JEjBO2/24U2ngNFzyvDOus4LDDjvNSo931UpzPkQQJLK4lGuK1ePQJbX32Lti59k9LPpPDcSz1x0hU0IOslKpTjhSPL5VSkFIcrYaci7eQpdiS2i5de6eorafSWdYayry0vLaFVE6bS2E/epfMvu4R3nKDDx4Lzm9Xr+RlQotz5vAODnYALql3FMqPsrEw6sf8gk/yft3zK/iFYZOpT+SqX88K46q31KaFI9CJABbdKxG2bB8RdkCQ8D0UUGPwEWcLz8oMPPqABAwbQpEmT6K677mLtOj5X59XjgZ1W4QP06quv0rhx45hgQfsuHAsFiXc1YWTm/wQCeB+LkNDYzcEiELs8R48e5aARp06dosOHD1P16tXpxRdf5GAS0uL+n5gaha+Tbl/aBaWHeAGkpqVReloaO3viJRlKWvbt8YSkKJCj4CbFy523wqJkaVKcpXIoOyebMjMyKDMri2U0Ztp6IxxhYfd6Y9ninpyUzL87SWa02OjajDMptHPzJ/Tt2g106Lc9hAOJQIwycQiSySoDVr9SFcuzBrxmy6ZUv2tHikuIN1SWQO8Oot1r0byoOdAB29+/+pa+WrGW/vxuB4fqg1UTfQEpq1j1CibvySVL0ukjRzkvJDeI7oGFRYnyZQlRaep360jlLr/UCaQhbm2Cyfpps+nQ7j2UULQok9dYb6xiccaOTI6yG4Pxz07PoAzM0bR06rVwrpa461rid6n/xrgh5jgT2xiiy+rUptZjhylWZpME4r59xWqKjYtnKznyot1MfGIVSZdY5KIIX2CXCbIu3kkKLEpzsnN4JwSO3yCs2HXBQkoko6WQ9jPzBRL05iC0wbbhbAZvrLJrpd4VQ3tjPESegKRN7JQp7M10DS5kb2IHDV3E4j/YN4xdZhZlZ2ZRUrFi1OjhnoYHln300hKOxoNIO0klihNqFEsSWM9xPgGs+VgoY76aRTNCczEWRUqV4gUeFgt1u7SnKxvUYwwiNq6brUd1xom8sLgLqybPIZWPEep67LHHaNWqVbR48WKWJOB7dfQOs0ge2GHF3ATBRzmQNMBS/9JLL1HdunWDVvf8spK6erDIzGcVAdzrWPjh/S/m49ixY5mogw+ArIOog8T36tWLihUrxvMpt8EiIu2ktLhHitx/8LrCROJBKFgyk5JKGZkZQa25MmyKfVHIYhAWkgk7TjqNA2mPHmHXTxO0C4sKtA0EXjmB1cfSGrvdDI4+E59AyclJ3FajF5CLDQHLGYyHF6QIsDriJ4jFsb/+YSsnrLGeWA9bLOG4WrJ8OSpe7nwqUa5sVGNHO7nF9P1F29BmkFUQ96N//U2pIPEpqUyWIZVILF6MzrvoAibysPpDc2wel92cQDqzvYd6EeL45jsKTvrsJg/LrlR2biMttpvyrPJGomkXZFbsyuRmnSzwDdn03Y1QJO0PPU/UTxblCZNy/DjfLwgfaoY7JEmQq6WePMm7G7yDcPIUZYNEJCayBR5zFI6n+JlcqiQVKVmCywv2V7Vp5fb+1yMUhr+fCBGbomXAEPMHzz8QIjwLhQ8Pfu/Tpw/t3buXFi1aRBUqVAhaNAUZFz5H+mefWAiISB/QwEPKMH/+fHr55Zdp5cqVVLlyZdYo43OZJAJqBIQfmojX/vTTT9PatWvphhtuoO3bt1OVKlU4elHPnj2D0WXEIYv5gaQk7vmBeiGqsyCSdaev4+ysbEpLS+WTUVljzjpV5WrxsoD0JCEhnh2dECJSfapq9IdJea0C0xxfDpP2jPQMyszMCMpnzOpUnFPjKSk5iZ2zHMWPNTPF6QBU/vSzRTC4rhENcQq2G7Bcsgu9X6neyK0J7hNor1qBY0QGI5nX5jZaKxW8QgeVpaINmKqvcwe70dV60O3ttM5ItFm5biaEzBu83XI38IZKJGfjKFqgNcMHteHuCrEdUNx/eC4j8gvINJ5niAgDC+Zzzz3HnyOPsGgKoq63vqsrQjniHAxBqk6ePEnLly9nB9ctW7bwcx4H3ckkEVAjAH6AOYNdm7feeosWLlzI8xG7Nc2bN+cQpJs2beL5iDkmCL6j93AeQC2Jex6AWtiLjITU5Eef8Y7jCCwBGQysUMKKDnMUiHFaaqpycipOIfWFR2nBg1w53CiOIJmxTnZuc0IpHF6K0ftYaOrQPnG6a9BxVVUVb8khlntSEr/Q0FZ+j8IXVuwcqDf+7boR7cES7Qj4ABipRxwR1wDFtecu9jncdBHtFURf/zNIZwJWTY0k300lrvJGs39qTbleAxFolKo6J/zMsHVWTRa3hcG8dDJVrf1A1MCKJajYU7MA3Q3EFo3UfmWe0QpXsSA0XtjpajCqImwhrt470H6p7HC46TyURoEoWq7mcCiz/sRJfMM7egHijt8hP0AEmZkzZ9KFF17I3wv9sHBgtbJwqh1V2bk6PZ0NHHg/oFzo5fHsRDg/kC9BvMSCoCDKZ9TOkvmlpY5wyAv8Zer5JXZrMFcg0YIDardu3ei1117jiDKff/45rV+/nsqUKcM782p/ifzqqCTu+YV8Aai3MBF0I7hww+GgImy7oi/q0I3ID31tOkh74CAjUQZWySC/eLAnJCbwzWhlTdXWbfzSc/cqDJWIdmOBgRcNk/esbLbGq9+tkKWgjXjxYLUvXnzihcgHSqEPFuxAfGc85g7YQAGYr/+1JjgnrAKZCOdmpJNXx/udLs5Mx1HNN3WZQuQ2/GpDumyyRnE+h0xIuPnaPFS0Ko+ThRAudDfW4cQ8l0No6XPPhFl/YJRzIIMSQEGQ1OElQaoRrQPPL+HwJ7Tq4lnnoipNVvGsw/MVfYDOffTo0dS2bVt+VkJOI6zvBY24i7aLHQbhmBspFvI67TtXRC9SQjAr8lXo2a+55hremQFhR1SiQYMGcRx3MWeVCHPOfMvyEnNJ3PMS3XOg7IJM7kHY8fDNAHH3+ULOR4GQjRxHHY5ksMgH3mx4gOMAIxEPXSHtZzfpX7JB8p6WTmnpaZpdBLQMkS+CW3QxnkCoSeXQKCRIfBBpBlIafdIQB9X7XiEK6pZETt6dkQ4LVqZqtDOiYzZioo5Qv7QaauNxtmy/VjngYKI46ycKMpbw6Kuwp2Tm9lUVs3ZCOMMmj0l3AzsUWqbqABrLLOH91HxiD0NuGxB+vXrXK/htLp4W6s0Pq9aa5HN2b9jDoN5h0uY2Bjm3xF2QJEF+8LzDsxvPNBAjHKC0YMECKlWqFJMo9WmnuSXUIkoN+rljxw5q2bIlrVixgsNECt08RxGzcNi2RzT6OWDEEWd3iD5gZ1im3CMg3rf4CUyxUNy5cycfrIT5+Oyzz9J9993HcpmNGzdyGFKMhQhbWhB2PyRxz/08KPQl5Dc5d/RO1rErsdWamoqoMVlMYvl9F4wWoWwJo2+if0za4eCZiHCKSRzu0ZA9uRxRZ8TVulBE5cjMyGTijoe2cgiTQszF1px4YCjRLpSIHniZw6FWaN9z+1AxlLnouEo0+hvGgxxNApcDI7K7i+JpWEmwebbt1GawzW7TpVzQRFuwDNuW2warMNc0IHxN5UDPEihBveiIBBCTPomPQzzZqJFmMCqNcrxTZ7gIMAPLduii8diyrySQI7dSGRQjpAl4tondUZxw+vPPP7MMAZ/D+i2IOoi9kCU4bqhBRpAysRsJ4oXwkNAwb9iwgesSz9jcWvdz00aja8X5I+LdlZ+H/US7bwWhPOAr5FQI81ijRg2OYtS3b1/2h4B0CyFJK1asGNyVwRyFwS+379ho9F8S92igeA6Vkdck3ugd6sgYqGOLCKcIZyTcfLBI2LUbD2mOypKQEJScmN2AQb2kiS0+WtxGP21A3tEfaD9B4hE6MvRqD7FPdV9FSCo8UPDigwTIZomg+zoSJmRVQ6ToWFnR1fVF0l5jQubEoms2X53e8uE0PtR+TU8c3QROa41sNeAWWTP8jG3nbjqoNTm7WSiG6bcDjTGV0/DUcN5zsx0szX3q4g7U12y5X6PLbNxqu/vIpq8GDYLvT26kMiDHvOuJsJZeL1suQY5Wr17NByUheoyQIAhDS7S058K6qo7/DqfD0qVL09SpU5nUq51go3SH5boYYIQTYH/88UeOaAKMCtriItedzKcCxBzDu/bIkSN8TkCbNm1ozZo1vBMDR9RZs2ZRs2bNmC9g7qr9LaRUJp8GTlYbjoAd8Y0mZq6oncFbmw9Yyshg4g7LjHgpBNsYdqAP5CaKThzkFjej/ubTamhdtTCa0HBfQNzxL0unzTerKBgmsojSN/32sgZCI6YQVrC51Vh7ufovvf0yUGggS1i1jiBWMplmtSlD/3UYZTFpm9JyN0TTpI0G7QsRSy05tZ1EuV1B2FYg+iwy6ipU/WkNe2DM1JnsuKSuapOljSm/trR623Fyk24aj45xz/VRj0JQK3PIsH366aVqp/k9Znk3OOFB/e4AACAASURBVBphfdvUF5mNK58inQuNu/r5DCPL66+/zqT5448/ZgItiJEg0Xh+CakICL2w0AtnTacdFQQNP/GMRJkgv9AsN2zYkENO3nbbbRrLvnqX02k90con3sGQDg0ePJilPSVKlGA56Pnnn09z5syhatWqMYkUC5GCYP2NVv/zqhz1vAka5WJi6Pjx49SuXTtq0KABffPNN+wD8f7773NI0g4dOgTlU2pHZjGX8qqtTsuVFnenSP0H8uUlebckj0bYWpjZoF0HsQVx5wNeApISsyFSorLgxNEkSkxKDIYMcxymz2bszTWjrox5wVo4/nxgNwEx3mGJt0osAfKif8kc4x2H5NgnR8zZphg7VqQngU7zm5BHg9aE9cKWzFtlUNpnxTPd9kChWpFh7czSDCmY9TCZW8DDrzNa3FgTSfO6XRiyg4XY9YXHx24Q9GtISzO2rv02Cw7H0hh1sU4WLvY3rCaH4ZyKeHGnX6Zoe8nEPdbjsoWh7BxEIECav/32W+revTu9+eabbEmGoUHEVldLAdXvIlyLZzcIPp6N+D03CfV99NFHNHHiRI4YgveDiCuPeoWE4mxZVgWxRL1bt26lBx98kA+hguYaB/2gbZ988glBWtSxY0c+TZafK4FwmZK8m88Gdfx/teUclnacioq5tH//frrkkkuYvN9999308MMP87xEKqi7HJK45+YJcA5cm5dkPUi/7F4oJm9rMz4CR1RY3PlU1ABxFw5QYUOCaDOxsXwDFkkuwho1K4cn9QvROkybs8Hnrrk0ruIwpvS0dEpNTQkewWxVm5ABoW84XETt3KU84J21VW03Dl4i2h9mcdWzI4WiRppMrZKBAm3JowWZM9oXUN58Zq0174fmG4NsdiTd7ViY1qe22LrbHAh2XT0t7biwo3HVWI1Fo6JScqD6gDU/d1ONy1LIv3XbwhcIJrQ9L7qqBtxqnrlZlAjcAt12tAiJIba258biDiMLiBBkH3feeScfiHTHHXdwD/HcFqdVGhF3OAuWLFmSHn30Ud4tFadb5oasCmu+OAET1n8QOKF5F3r83NTh6H4JZBKHUGERAefZZcuWMU4gmjDICPKJUztB6s877zyaPHkyy2fO1uLCTX8KUl5gCwzxEwmLIHCGMWPGsMUdIR5B4vE9Duh64okneB6IuO76d2lB6Zsk7gVlJPK5HXlJ4DXkVfRTxWD07yUnPBdHqmdmZbJ1JCsTp4/mKNFWdNZ3YY0OacDNj3uPdAgcvQBdFg6HW2yR4qUnHJXMihBhMBMTEtlJVbESmNJVY85qKBlQtvkVMupkVDT8SttcB/zNntSamUNtzKQOsQ820cjsbM30VTVocQpFtXG/SFAzbGNsnLK2ED6aBZm6SbrpYmzVdjCI6kaL6WA/sMbgWFUX6Ehuo44oFRuZ6LVNMsUN2dj9xOj+cIqXui6zMdV/7nTsjXco1NJAw1aqPswtcRdk6dZbb+VDbR544IGgRVNN1o2I+yOPPMLSEET6EKeiCumMw9s6LJtyGJ+Pjh07xuH/cELmddddxwRPHbLybBF3PN/RJjhI4vApSDbwDEd7hPVfGKagewcmkNDgVFgRqSc690GkiBbc64CbCKkpFkiQIX3//ffseHrgwAFu/OWXX87hSEUSEq2Ciqsk7gV3zuV5y/KUrJvyFGNrZiS2WhxWBIIL4p6eoTipMsnlE1IViQIsEngIQkaCkIkF9UbUw8U6/vR0Ju94YekXJEp+HIyC48g9FOv1ckx6kPe4uNDiJBJc9W0xpx/6bxxaqtVcSVWZmWOhyGJWujnhDrCqwGxws8AKp0kRIhnJZaoj7M1vo0gKDpSm45hGlmXrh4+2bo1LiVWzTKaLtfTFGfm1lc+oOmR3Aq4dkXX0YDa0kou71mBvKzDhIl3jGLXJ+r5QLzase5RbqQyidkCCcO2119KECRP4GSz05+KkU7V2WHyHVuGIeViYn3rqqeA5HcIS7WgcDDIJMody4IgIR1mcrgrjDizvwtp6tqzZON0VlvTq1auzJViQcdEOsQOA9uBdADyhwYY+f9SoUfx+KyzvtUjHLNLrxFgDH+CG3QyMdevWrdk5GqEeIZXB5yJyDzBGwnwoqEkS94I6MvnQrrwi8mEWdwtru2W3Ayd06vPgAYftT8WhU7G+M2ULRJJJTExi7Xc09WrhL1gjq6+RJc/Ycm3EdzIzMiglJZUyMjMoJ7DVJ1796BuTdixM4uIoPkE5SEqJRxxOPZzRH1v1gLNZmQtOqanAaaMNSZLqQxULt7JcaxYOuexD2OW6ivXfhxv5Q5+YwhAMNKTkEKfpiuHXEFRVIUblGXY38GH4d0o4Uh19V5ZHJoTVdr9GXGjCwK2mgkJarAcs+AzK5bia3gCBBgZGIpgt1B1bBDRFuyHwPG+j0S8BoyZ8KvyDlDC6kSacWvrpp5+yfhtyF7XTqIifrncgFO+ie7vfQ1WrVqFHR4/hZx2PNYfBxU5gaCGkaVvAJcgfoxw4oJ87eF+Ig3dgwYaWHP+wOEC9wkJ7tsjw888/T+PGjWPrL95dQl8tMFFjI8g8DDpYCGG34Oqrrw4S97PV5kjnQn5cJ4xeS5cu5YXg448/Tk8//TRHk4Hl/cMPP2Q5FgxlIiSpmCMFFU9J3PNjJhWgOqNF1g3lMGZv8gj7r7eCimIUh6IMSk1LDcZA54e7x0NxXiWSDJxStRYUdy9SsyZrX7BGdMyQ9oSKU5Ej9QsGL2PIgdCntNQ0ys7OCpIivLvggAqiHh8fIO3eOI6co7AncwJuZm1EfU4t0trIKGaMQU9hzN6ytpwrhFUAoNCcVRE2S+7ixgwcPtJ6LmkoMzBglvZ0MsIbQX+ZE9KmnVxakhigQOq5HBxjJ2Xr2qO5xICQO12PRQkd+2JcNkgri3F6scFzIPCRdn5Zl8ffWq3kdAze6T1tBZJTizvuSxhQhKYYhpKVK1fSvHnzOLweIqPAei5C2Jo/U0Nnb3Tr1ImuqlqFxk6aQJk404JiKcaHU7K9lBMDjbyfvDhfD4sNbwx5/EQePm/PTz4Pkc+jiNVi/DG8sOXdWP6JTH46efIU3d64MZ1JTaG169aywyyeu/EIq+sJB1oQe3EgD/qA94p6FwGfCfmiyK+8CpXTvYUjLD6Dtb1Vq1Yse0HEGB5eNsoYOwMLQgkyCgdbREABxrhWnP2Rnwc1iYWF2DVAn4VTqFiwiXNJok2KMffEeIh3vTg06bXXXuOdla5du7LF/ZZbbqHvvvuOPxOhNs/WDov9A8k+hyTu9hid8zlyQ95to8XYmI4i4AXB8RCPVUSVwU2bciaFde9ihY0XDstkQNxxcEJM6GEYqte4BW4sXvYTRF2H2Vs3vEV4yeBAptSUVMrKygxGz8GBKBwCMjGREiCN8XqZtCsvD6vWuEVb6NtVZYpFgSHpsGQVYQ1TE9ugsU/Hdt222Lz3SklqfNxLRETpalufepWk/1zBw5ElXz8tHHY8LFuggxZrtzCItGWoVpJiOI3WowrF0E0M547QTpxD1Q3VwGO0IrLRykRnmW7tzmo3ZHZDbPhkUPU13Hpv/+QROaznuv75pJ3TXk+so6gygqSJaCewsuPoeBBMHHoEPTkiygituhPi3qV9e7qm5rU0auwYyvEQxfo8FJvtI1+shyBoiEGYX38MpWZlUkxCLHn9RDgL2w8HQ7+PMnzZys4rxVBcDP6vEGjy+cmH0LupaWxtb9+xA23+aAutXbOGI5DlZGVTXEL4SdSwygp5D9qPv5EgsVGHDRRWe3wn+oufqFs44+L33r17U9GiRXlhIwgurjU6yVXUjTKFFn/KlCkccQaWd5Sb3wc1iYWKmAP6U3NF2wV5dz6D7XOK8wLEwlGEzFy3bh2NGDGCo8jAqfeee+7h+YhwpBdffHEQ62gvJOxbHHkOSdwjx65QXpkbku6mw6aE3kYyoKYDZi9C9VYrfscqH1YMSGWE45GQycD6IGK369vvhOQG22BtWDYkpW7wCmtb4IOMdMhlUnhh4vPlsD2NTzKMVSzu6od1DLTusUqMX/cPIQPbnIpJmNsBnVgcDamhOTx2DCiMLpqhF/gc1viomr/VBN3tKLvonHqhYdJ+w9KMJnaQuYXabjdybsi17Qi767ZbUHUhIu16ZkoZ+QuNZt8oa5T7InA2XGzBkhw23ZT+mRJ9G8WbpvmqPwJL21CPAw2CAcSJVAbPYkFOT5w4Qe3bt6chQ4awRXn8+PFUtWpVJk1IVo6fao37XW3b0I3169LQ4cMojrzkzfFRTLaPPvn0YzrjyaKMWKJ4Tyz5crLIG+ehWFjcYV0nIjwt0zIzlZ3IrGyKp1iKJS9deMlldGnlS/nZefjgIT5oZ/XaNdSxcye6p/s91OvBB3mnNtYbLg8ShBnvG/GcxbNWOJGqLc74HSRfXIM+i++RHzINhHfctm0b70YIogniafT8FtZjIZ0REVM6derEBwf169cveGBQfkVDEfxC/VPdF/G72H1wfaNbXCCCOKilTpBnjRw5ki3tOD+gS5curGd/6aWX2KdAHN6Yn7sUkWAgiXskqJ1j10STzNtFkBHQ2b77NC+U0B+wkmQFnFA5xjlO5fMpXvnCOZVfakF9u3GIRNNXt23D+NVucrmWXTkqyoYYYAchNSWFpUA56pNUPR4m8JADYSdBbM1647z8soiLg8OScTOjuZtgVIV9v0M5+DeTC7QEQ5cp3NgbDJ9hR9vCcFEX7RqzAN1Rsy6j/gQqddY2m1xOzMcO8tjd90EiJ/rmQEotyjQiHnb1Gc1WraXdDr1QCeoxjoZcxHBpaLhAMr7n8qINzl5DFovMwOPKzpLvRuMOQovnMCztN954YzC8HpwuETWlc+fOTGSt/I3UxL1Jq1Z02+2NaUD//pQYG0fxiOWemkIVq1xC6UVjyFMqnnKyM8nv8SuLc7g3iWMvYgOqQfxMgxU7ljIPptGIfsNo4tgJRNk+OpOSQo0bNaJVa1ZTti+H2rdtx0fdly5ZimJVTv4CaxhQBGGHQQX9gJMjpBgHDx5kvTkcR3HAE0LzikgmQlMvyDfKA4kEccc/PdG1un8EcRfW7T179vAhQpCAAPPcxrl3Nq/M3i2KNEZEEhILnOLFi/O4Aw/h9BntqD1ixwLYoZ5ff/2VscUCEif04ufChQsZp0aNGgVDkWIchbY9N30/m9dK4n420S7AdUXyUg17mRmajAK5TNiinjOZkj4/MUHHgxNW6OwcJaQXiDuK5oeYH78rJbCOEocuJSfxA9RIv+aEwIqXmnleE1ujLRm1oLeqr9BPSGWUsJDZGmugeLiznhD/oc9xgYOmEhMpVhzEZMJ3LLmdrnk6qq0b+sjoe3ARZ8v0VbXr5phhzbblmbx0TBoUSXFiCRdOPMN9CYyIk97R1Omjw2qe6h00DcfUYWftshkTbqMHhOlEM+yyXb2GBJsXh7gS+mbhB6IqScXynS8NnI1IWHlWOz8ap1Bt+crYWbfO8lsNSTfPGf6887O13YnFXYHZz6eiIiY5yBLCFuKzoUOH0vXXX8/EHcnKIqwm7k2b30lNmjanh/o8TInxcRTny6EcTw4lX3Y+1exyB2VdUIT8Rbx0PDuFMmL9rHFX7h3lF0WyEU8Zp1OofHIJ2vXeNhp+Y1caP2Q072ScOnGSFxlvr15F5cqVoyeffJLbvmbVavLGx4UNMoi3sIxjVwHEEDr1pk2b8mFJeE7DoouILygLZZ45c4bfQUI2gp9YHEybNo0lLiC1KBMkV8hojN5Xamu+sOKL9x3I6IIFC+i9996z1Mg7m7WR50J7sIiBRRv4CGnQRRddxMQZWKO/SNHWlAv88B7866+/WAIFecySJUs4Lv6rr77KIR+xyEEejCUWXkLK5H6XOnKccnulJO65RbCQXR8Ngq7ucti2shM2LLi8S+ywoob1OTUtjfWJPqHnDYR/5BdHwHwr4rcn82miyUHHzVDzVGZEdXvcMgOXfVBWFaoKdb/r4cPDGgdNwUkVp8RaNU84faHPWLBoHoxmhje7/tqygSDbtUbCrB5V+Y6kS3bl2PVH10qX2S37aEv6HFjB9RVYcTV1jHiFl6kHWfndClN9NBKnWETyDLFaAAfr1TTAbqDD9SB6/EOHsoUWDMgjHOfCiEMgAonR8sL5ba7C3Yqku/DJdlK3qwWCUYGqAhBmFyQI0jyk5KQkStKFxhPhaoXEAM9mkE4Q0mHDhvHR8WXLlg3qh2FxV0tlrEiShrjf0Zyat2hBAwc9wr6iWZnplJNAVLRqWapyXzM6WjGO0hJzyOf1k4+yWSaj3AmBMyhyfNDlULzPQ8VzYunA+q9pVM1uNHn4BCbSZ06nUMNbb6N33l3P7UWUGcSbR9hKEE1hFRa6c6FjBy6jR49m/T5O2hSSGGGNR9QSkMZ7772Xrb/ARkg5Tp8+zc6RwATWeSM9O78mVDe/sLLrh05IPVA+Qm7C4o4oPuoIKbkNn2k2/4SmXDjT7tq1i6VRWMig3yDLmEf//PMPffHFF7RlyxY6dOgQL97atWtHl112GRctdiWAA/IL/bu4P83mithxQD4RCx9lAF+MHRyNd+zYwQcrwd8C44UzBMTutJP7qqDmkcS9oI7MWWhXJC9gfbNM9aAOCLxToiDqhLd/SqpyKJF4YJnBhJsdDzOQduE4pDBm41rDPtWwCeWtJoiRLUFjh0TlCk0K/Bn6VPu9HjLe+fX5KC0tlVIRWQbx3P0+06OQtMQ9OSKLhhFp0cdX1/ffdKgDGRWZgNnKQUv8NfPJZIKEf2yMswZ7rQlYqw82aZ57eYM9WQ6bFQ7uk2A/ItU+WbF/sfiN4HmjkAlnDqkMv86y7Yggaxa2yh/29x8FI2wI8i7qQhPgCyJe3s636xUqGEo63ZCNNVxcZ9X2yCx+Tp+iISdpjm2do8gWWA/sRUjZUCxwkKfU1NTgaZPFixWjEsWLGc4Q5MPzFXIDnEQJ0ouTUUFMhbUVPyMl7o1ua0jtOnSkPgP6E/ZKfDj5Mt5PRWqcT5f0bEKHK8ZSRjEivyeL/NnZHFHGhzmJyFv4maNY3uOzPVQ620OH1n9Do67pTpOHT9IQ9w3vv0elSpXidwZ00QMH9qft278OWq+FnlwsKoAbIrk888wzTFQh/wAGGEOQSBBUnMKJEI8iNrwg6CtWrGCLNGLIi0WkHlx1SGPxnZnDKtoMq/HevXs5LjmcLrG7ISRJaglJBLe56SVqTH755ReWnyCsJfTkqFOc5C3uQXwGEo/DtGCVx0FSY8eO5fjqcNDFbjry4HdBynGt2e6MkOSI09BFKOjmzZvTzTffzE679erVY5wfeughdgQWiwHn9300EYteWZK4Rw/LQldSNIi7utO2Tl3MWsxpl+61GIZndlY2v1DY+pwN2Yj5Sws3ppq442WtJPNr+BvL96Ad+XQ5BVQdNnuhI9xZampKkLgLEm3UTJSBhzsOm0Lcek+s9pRYxstg7WJLhANkyYpjWoW0M7QGmkHlQEctBsmO85phFFZ1ABMrZ8xgH5ywRjW901mRzdqsWegJlulgPSIkAfo+OcdcmzNsURYo2KzbhreLxT0e1k7dgkr9vRXUVlp6LHYhK8NCXyENQvSslChIO17iekdAsQshdvPstPpqZztDcm7YifAPlYWN1fNDvYJRTzDV7xZYilysQc/Cse/ZLD1E5Co8J0Eu41gaEkMZ6en8nMWuJlLx4iDuirxBnQS5BMYgXyBsbdq04cOEMD7qCCeREvcGdetRj/t70v29elOsJ4b8mdmUnuCjIjXK0kUPNKXDFYgyiuK55iN/Tg55cvxM3IGlB1Qf408xFJ8TQ2WyYungO1/TqGvvoYnDJ3JkmTOnz1DDWxvS+xs/YFmPsN6OGzeGDhw4xIsQJKFRF/1C36FnBwnFggWkEYQTuMFYBDKPEzqFxVdo2w8fPszxwxG7Hc6RSEbEVEhh7BZzaI8IL4lrUC52ASALEX5eQvOdFw6rqB+Wduj1QYwx9sICL+QoyIOdGXV0nR9++IHj5h85coQXdY0bN9Y48YodDvw0ItliAYW+4x5GHowJ6gf2iMuO3RPsPGCBBfkW2oPy0BY7XF2+yc96dknczzrk+VdhtIk6ehL2jg6+X5zQQQdYqIrBKams9053ZnEPnZgK2YjHUahEc8u7tq0KgTZgwSKbjuMbETYz+YC6VJAOvAwQtgz9F6fCGiEnNO4slUkKSGUsyIAd8XVDI/RIGCGjN0o6q99gHjk1MjqYXposrtipi8JVjqm5PSzHhL6ZNEaZo2En0urnaOBvO1jNnh+Yd5E8W/SBbox3e3T3XeCAHOVTPztmw0Fb8fNQlnQ4rEw4qofkMoFyAvlgZcYLH34waskMSD/7zQSz42RixX8k0hTC1XjhH77IUj4xrTHwReh7Z20DFmmpqZSekaFazCgnqMJqmZicxL9jRxPyPCZHIO4GFnd9bO6+ffsSSCksqUh49sICDT1z5BZ3P9WpWZMGDhpInbvfQ97YeIrJzqGMBB8lVTuPLnmgCR2q4KH05Czye4hichSNe8jiHkMxOTGE0QRxL5vppf3vfEWP1upOk4ZP4HFOYalMI1rx9tt08cUXBQ1Cp0+fpEqVLuSwgViMCH05+i0WJJdeeinryo8ePRrUqOO7Y8eOMZGEZAUOq8BAzB9YpGHRh5RI6KuNLOnq+SYkNkb5xDhAR4+FA/6GthtyFMhCIosw5mymYz5h0VK/fn0Os9iyZUvutyDGmEfqU11BovEd5oOIOY9Y6tilAeF+7rnnmFgjH95f4t416rdYCKn9BmDBR3twMBUWE3hvQluPkJmw5gMfLDCxQCvsSRL3wj6CDtsfyYvVrmhbC7szZqapRk0e1K8j5YUcksrgd+XFYmCi5e1wI6lM4HVvbCY0bkcgb/jL15lEwA5D/fd6foB+prEFLCV8l0EHFvCKxYFT0KQmJxs6lNmSM7cNFgTHVgpj61tns7DSETiDcbfrm7oE/dyyJEriQt1qJJzLhQiXk7bo6Zb9NRq7fHROy7TaZHJ5/9q3P8LJhTZC3sERpIRDuiKB4NCoiDPuBXn3BCNXMHnPgUXZx/KyUFIOt+FDhbzewBkISvhUodnFTzEZsShA3qAu1uAkzsh7JZYfyiJE3UZnVNyk5sA81Ts9o18gM+npaWEXAkOQdxg4EMEK50aIDTo4XRpJZUCegBsOAALpgpUXBywJ/yIhG8HfkVnc/VTrmmo0bOQIatu5CyV6Eyg2y09ZCX5KqFqaKj/QhI5WjKG0pCzyxcKAroSDxMFMWPUw+c1Ros0k5HiobEYs7V/7FY28vitNHj6RjSApbHFvRJs2b6YSJZRdBWUu5ND27V+xnANxwMXBUWppC3TU+BzWYqHNBkEEUUekGZB9OOgKor9v3z7OC+lG6dKlmVDiFE9cq08gvcoBe/H8D+TVzDKPa1EGSDHqh54bux/QlF911VU8r81CTOZm7qKuXr16cbtmzJjBxFjsWKjjtOt3x8RugjiMCosb+BT88ccffKIp4v0jCb8JI4s736MiJj8RW++xGLrhhhvYuRjhNUHQER8f81f4JmBRgHYW9iSJe2EfQZftjyaB17zX+WWhfXW7epEz/7a+Ajcybjw8MIQ+k/kbCHwgqoxyNyN4RIwiG0lOJlig8ULSJ67NVSPDwdZRKY2U25GzpU0b0E88xGEpy0I4SAOyzjazwIsqNtarnBTLL2EHx5TrTbgGe/bWJCKXABrO31CNYXPCtjrMhUCh7szT4S2JJNqIydaDabMxdy02bsR4cx51txyTaiVUidqabUcKbSEWDQlYZMO67MI6ranL5A9hnRPEWuhfMemVUz1jgw5tgAWkS4SHVTs6ClImSIXmDATop/2Q2CgLA8UxUyH56n8aC2ZkW0gun9gm2XV1hy0CAzsT+oNuxIFuQTKlegTiGaksfhSjiEhFkpODUhmxwMF3eBaDjN50001MVKErNpM1uCHugpBht/GaatVozPjR1LJNO0qMT6Y4n4fSvdmUdDUs7rfT4Qo5lFnUR74YP/lZI6MklmsEFmN4hiRmx1LZzFj6e91XNLJWd5o8QhD3VHZOXb/hXSpf/nzufybir3vjmAwPHz6cfv75Z3r77beVIAeBWOyYXyCIbdu2Zcv2FVdcwQRREGfoqxGnHdFkhJUeMeyBEZxZgRuuA4m/7777aMOGDdxm1CG02sLREnmhv3f0PCeinTt3stUZ9WFBBWfNMmXKcNsw51Eu6uAFrJN3hIogs39EQL4yb95ztHbtGnrvvQ08F9BXpztTgryLyC6QtyDCDrToGzduZBkRCDbKRXvFoVciNr6YnxgjRNSBFAY+BdjRgOPrpk2beOGin//RufnyvxRJ3PN/DPK0BdEk6nYNNTZkh3+qt6pbGcA1kTJwwEd2Nj908HJRv9CDW+OIIqA8ufmhhC235CLJIc99x6zEGadXc0OFwOgqsPjTkEDpPoQWFZF08MLlXQYRNYclAsoWvvJwUggGYhXHJyRonM2Mxi0k9TFZOZjhpCGQihOuusnB3y3ZoR11VLc4sDTSV+RgHB1k0UET2L1x6nEZuFp/Mqq+3rB26D5QV+eC89rdjmqarxmkGEHKzBYMJo0wG7Ww/rLTqrl8xpif61dbSvP5PmdnytD9rtf1C40r5r8g9epnQ5DMqUid0P/iIDOQf9TOkaoCxET93BEHnonDzRBmVUNQDBa74umhd3DWY2WEqd0T0+7uQR8y4MSZlclSIJAeZcFB/DkkLHBOtUuinmLFilKxgMOgCLkntNWQkeAAIJBQYdnVl+tWKqMm7jWqVaNxE8ZRy9btKCEugeJyYijDm02JV5ehyg82ocOVcigtOZulMv6ckKFCIe6YD8qhdYlZMVQmIyCVua4bTWKLOwWkMoK4l+P3Bt4xIO54z0D2gv6BBOMfsMS7BgnzDdFSYNX9+uuvmWhCqgHpDJxWe/bsGXQ+feedTuigpgAAIABJREFUd9h6D7J/wQUX0J9//smYIXwj8oHMX3jhhZqwkCCtkJBgRwMWeqck+7fffuPoMjDegMCDrIMI44AmhKcUenBx39jNA3wP0i8kK+j/Z599Rq1a3UWff76VFy1JSYkBCzn8qgJbHjYFC8mMINfAGzKiRx99lO644w6aOHFiEGexWFBLY4AH+orTeDFGsLpjFwRjgoUQ+mp1XoCTfhfUPJK4F9SROQvtygtSH05SQp9YEikbi3vIABSwrvtCVnZsi3N894zMQKxzpSbc2ImJiOOezAcSOaPiBrlUDTfsTYBUGhtBVcTTYkyNsMHjDy9a1qWmp/ODkS3r+A9HfXu1J6cKyyDIO7a+1UmjJ7ZjYA4jhZyFKRpWhRanwF/aH6FrAhbhaLZT4WiC8ZoAqZ4IVtb0CBpmSfx0zXFslI+gHQyDwXW2iyXWX9hRz0DBgVORIXlhZ1OQTd5ZU2pBMaxxF4tXD3bVcJR9QB7D1veQXl3dXJB1lj0EDjLDd2p9u3DMFHlQF3azhEOr3rIcmhfGYKoX+I6xUw2gLa6BpxvajedgRkY6O596KIbjkSfEJyjW4qwslt6xxVPXVL21VEzzokWLBC3u4mRUPItwIiUWAXDgFFprIz1yJMRdELTqNarRhEmTqHWbthQX46XYbD9lerMp4apSVLk3iLufUotkkT8GWhmvEk4m4JMQw1Z4ZfyTsmKodEYgHGStrjRx+CSVxl1L3Dl8ozeOMUJ/IeWoW7cuR2uBrh1zQOi3ET1m8eLFLPGAEyTIN57VX375JZNIWIBBoOGQ2qdPH477DpwhC4F1GTIckHNoxCtWrMgkWxBrDA/036tWrWJnS6fOpbD0I5oKSDvILPqzaNEi1n2D0ELeI4i408UAsBBhGyG3Qn8ee+wxrgftys5WpDrKfYn70P4eF7th6C8ww0+UhV0CtBvOvzgwSUT7US84xHzDQqhChQqs6wfhx7UYJyEzMtoBivBxV6Auk8S9QA1H3jYmT4i6+o2ivlcjlc0ESZjaAmf82hJVCAmNiHUu9G+4abHixhZegi4OsYbUuiTURkZ1jbU9THavovsBku9UooMHGvTtmViUBHR9Hg92E7z8QohPiA862Cn6S9EZ+wenttshvPUWZCN4hOMaf6dniIHFRZBdqQpw2yqnd0QQ4QjYqhNS5LQd+ZNPN7/sCHUILGX4VPmFrtmyH5pdl/D5pn0kWKCrnifBCgOFY/EIsgDSzs6mWTzNRCSTYK1Bkqa9o4NyGh2FCM5yncOpIN6QZyCSk3qBxtZ5jyLHYYfWwD9NjYZWd7FGMVq92d0J2uefaTQiNbn3+5kAgVSCwKv7KuREQYmhZoCVh5LQbwvZncgCnxk4qIoEMotwhtOnT6ft27czEVQeAzjsSBvJSnzuRiojCB1+1ri2Ok2aMoXuuqs1eX0e8sA51ZtFiVeVokt7N6VDlYhS2Tk1lmJy4snj9wSiyqA/WLkpflBJWR4qk+WlfxDH/drONHHEJI44I+K4K1IZxeKO6GXiICSxA7N06VImhSC+sKzj2YuDfSZNmsQEGcQR7xlxAies7vPmzWPCj4T8kHMIeRbkN4h5DlJ+//33c4xxWMXFO1q8w0Dc16xZ40oqA18DhFnELgDqA6GGUyYkOTh8CPIfofl2Q9zRNswtlAOyPH36VO4bxhzfCRlZaAEYLk9VTzu1jE1IsPAZFkFYxOBEWEiJZs+ezdp1JKGhx8IDuxjYtejWrRvHasdYIKJO7dq1gz4rUiqTP28kWWsUEYgmcbeyLosm54oQaazc6peYnmrg+YsXVhqHTMzMzGBLCRK/aAOx3PHyEQ8UHW8JImyksY+AB0ZtxNjDPi2NrVrYvg2FtVMeYNhFSEiI5584MRXWR6NktrYyymscElFFDANOwiLSgfbhq5hB8Z8gOaGVhIlZ3JC/GJMaO6pjBjzXHBhIyzlpYqHXLgpCxDJIHk0qNtJ7Gllm3fRL05YAH3R7n6mfA9o2mpRkdfsZcFKz9mhmkS6TMkZaIPEnCLuIEqOQKHwaXoOwjHPfVGMtsOV+qqZgcIGrcjZVrlUa4ldFAkIZ7KTKUWiUaDSC8Gj8KWxuNDfjbPUQMZtXeEZgdy7o7BgYm2DXmZ8rrQjhgudkrLKTADlNUNOvWK6BRzw/WxSfIZB2hDgEYdq8eTNLOJCE/4GwuuoJmlPiriau+P3aWjVpyhNPUKtWrSgm28/EPdObSYlXnUdVejWhQ5ViKKVINvmw85ITSzE+yPc8iAVJOBoVISLR16ScWCqdFUd/rf+KRtXsQpNGTuaFoRVxxzNOSK6AOfqAOOQ4BRannv7vf/9j0ojIJfheWKTFrgzwApn8/fffmURDUiISiPugQYOYfMLBE7sXcCQVJ7MKYg2iDas8LO5OSfb48eNp9+7dvNAQ8jG0D+VA+w0rNgg4ZKROk/AZgQ4dfQKhrlSpUoBMw2KexnXFxyc6LTK4S6PsJCvvDMxdLHjKly/PWnX0AZF9gDnPgYAEFvHxccATdiuwiMS5AZiTOHRJ3S+1M7HjhhWCjNLiXggGKbdNjCZht2pL2OvUqdXdsUxGvN019m1+YGZmZDBxh64TlmlBkJS45kmKg6rXgbOmG7BVhCac4KtoigWzsiJdICwcCjItTZEAibb58bKFRUmxAMbHI/pAQtCaY6dEsFqMaLTvuq16YAoHPmzFA2fezmaLVihBgoDE7UpIMD0V0AnM4QRT5XiqKyDynQbrlkTr3nFCrp0SO+34qsI9sgrFuhTxLXM4a3ao+dbyOiODcuBqpd8hxmxK6o1kIWxhV0I7Kn4t2lCNRs0X9z1ry20AVRadqvZp2qwmtwqJhV48Ls7LBJ4XyZo1XOgPfbViTNSfB8dJhZ3Z0Bndr0bPWtybaWnpTKI0GnaV9E1Uh/o5UkkgWgm0/kbWSW6nz8fkHb/DURKECUQTlldGLyhdMgbcqVRGyB9QJurCmNeoXoPmzJ1DDRs2ZINALPkoPTaHkqqWpqoPtqBDiONeLIZ8sX7KzvRTrE+xuOMfLO7YeYjx+ah4XBFKSvXRwXVf0rBqneipcU+x9CrlTCrddltD2rBhPZUrfz73JyfbxzuaMJSg7WgL2gYrb4sWLZiwIzpMs2bN+N0ivg8+ngPBEuCsCi07LNywrMMqj7woE9psEHeQaRBO6N8hDVEvFlAesIbjL5xLhVREnMIqZCDiICRhTHnjjTfoySefZLkO3h0g/NglQKQZWPUhKcHY437CToA+qWU06kOWEHO9Tp067EQKgoxFWmZmNsXGKrs1IrJNqLzQfBBzW/881T+v8D18BmBxh6wIbYQcBlgjLj4kRWI+4Vro9keNGsU7IZA0CUwEznbPQyfvoYKYRxL3gjgqedCmqBEQvfVNeXIbttgJWbHsqi2h9/NLHUQSlnY8ONQOnCgbD62EhERKSk6iRI4haxx+3b6tqhwWrCeaFno8QOGYmoFdBJ0zGZ/jGHDAYm1ggLzjYQqNu2AVRuMepNoqC6T6pWMVLEMd2ccoAqQgBrDeJSYlUUJ86ERGvbXPbOyNCYwZC9MOaHB8w/lYiEKaLCiDWOmIaGjBpB54+xmj9M+g3eqPNMVoywwnZyrEdGWol09q0hqUvuiaIQiuSQuDFZnuGogcRoNlsWB3+hwSfQfxAoFjiYfQrgdbF3oYCcsa/1S1LegTEminIvEKDyErNNXqOSm6ppQdksmAuIsFqtUCSLV0V4rV3W9m6x3je9b4btEuBohlHiBreBYK0qnvE0gpnhfQvWMhIg6nMxpKZf8Mj3hE3MlhR0CQNoQydKofdkvcxZxDH2pWq07zn3uebrntViX6kocoLSaLil95Hl3dowWlXJBE//rOkCchluJiveSBGwQMDCDvWFtBboXDkeKSKDHdT/u37KCh1drSY4PHktcbR8f+PUZNmjSj9evXhRF37PaIBQ7ipM+fP58twK1bt2YLLzsBc0x8vyEWInY4rOsffvghO6Li+Qw5Eyz3AwcOZMdTkNFt27axkQZliR0dIQsDcYfFXVjhhS+TGF/huIlxxn0CLTvkIojlDrIO0g7LPhxmYfmvWrVqsCwjaRPKEQsIYbFHZJr/s/cm0JYlVbX2vpl5bzZVWR1WCYLSFFi2aCEiKJ1QNAoiQ7Eb0otFr7/ooxsPC/1FYPgjii0qDgUFAUFFOmkUBJ7wsJBWLIqCJyj6gGqp7Jv7j2+tmBErYsc+59zMm0VmcQ6juHnv2U3siNgRc82YawZAGunOU5/61MSuk6iL1aTbsPJfzzdebL2SYXMg2+lwEbiTcEo5lGeAtAg5EiCeZN5b3epW5uRDbgFJ0gQ5XymfJXD/CmjpRSfLRaqimpMzDTcHcCxy4d4xM4C7XmgGd9sN8DDJa7WNmQbU1bU1Y0ZIVPXJRu4haT7tYrD2j4vyoWmFeQau612pPfzwkcO2gyEyGVuuzW45HUk5AH7rFpuI0VgyKWfANVWOMGiyZCznDurMNqdh19WCgFLrrA+HDh6yiUfOCnWzFSBFPTNJGaPTGaBtYki730pWwzK9A5x6h9fjgMgjUUVV94V+nILYo145AmMCZJGSntPfZz1P7101xUJzUgkmFn25xkKwUs39EgHZSouO7zPPvnVeyeIzeRKpJ5xHJxYHBEzeh92msFnhcT229xtLVrVkU3dc8r8l7XbuzF5q1bP84ZXwSkU7Ex+Cgi1F+gUwMXASAjILovlfcnmy++Y3ptRC4B/dZ7xTQYWZ9C+nGMNZoN8S2vfssfyAur/73ha8l+T+ROA9ZkJL4WDl17ZtG570pCcNbG2PTCJL4eY1cqrrRaQysgjkmZUYeuG33t52A/2ee9x9QLUPIXBoODrsvNlpw+1+4B7DdWcMw3UHrx9O371zOIiLjpm4O2gH6LMyyZh12trOYdvBo8M1H/uP4X/c/5HDM/+fpw8HDxwaDh08ONzrXvceXv/611XAfduWbRYkMNYxBrPBFOAaicw111wz/Md//Mfw6U9/enjIQx5iv7eJo/zOudQrdY1OG+tIwCd/A0AjOUG/rl3A5bXOs5P0ir3hK1/5SgPyf/AHf2DgNK5KxP6tPkuwgDQHVxbca9jgiP6q3VVxamG1BPvFqY2IJHuS9SLAmfLz/OjntYnS9dfvHc4443Qrvxj8PL9mv7G6l3Pt6FHfdp8ecOeatAHP8MIXvtByBZDNsKpAsrBkNjdWdr33ii2B+wIDz6l6yGYC9nl1MGYHuxCnXGYERPrgoUzu5XuWOGHYWRY2aQzAtppsQ2nXB9N/AyBtW+/KXaZMf5vJlMdZ+1glHDyXbZayz91kHB9OAKzEvDOg7jrttLBb3fj4uOJA/+DaYkSk0bQl9LTph2pSEwODJ7p7c/gwQOn30KAZf2fCgnVvmTmblA8eNMccCxRS0p9Z88GaJdDV63OLtpPA7jhmSJArzCf9kKyPrFqGczzx1H8ZAWynL3uQbd4r1kgzAiAcBVj1pVqCvwVzM28cy9pZKWifpB1zqu/Hg4Tdmr7kQTfSBKHe5D+fmDzAgwEyAH4yponL4p486sx4AdBKuGwAcBorBBDlVKPAwN61yr0mbfSUrCPpp1qK13sh8LDRnSqPnR7wVvN8HlbfsINFhjFk2SAyI3853YmK8YH/LLBX5GD1nYKctiOk4ZH38wX/36/ZBjfIMM4999yF9daqy0WAe1whoD8w1lx44bcNL37xi4fvvtvdbQdUnGWOHDo0/MLTf2HYds6u4eiaKdqHQ2xYtGXbsDUx7oD2dQKubVuGdTZhYpw5sjJsObhluPDCC4cffvBDrA6uu/ZLw/fe+17Dm/7ujcNNv7pIZQDu+w7sM/cXyg7jDhAmGReWl91CaWsYeFYflKAbq5D5Bi029QXrznOQPHn++efbdQCe1KeAsJ4fkIprCwmX97vf/cySEucaGGi03pKyqP9qVUCrLB/4wAeMGUfWQ+IrKyQf+chHDPzzHeDbpEcrK127RK0+Sa6EhhzdOTkNbGzEh8TkW97y1sMP/dCDrf/R9wpo9/wCn67oREiNfCVBqwMKqMfjZ5HKiHHXuyapEK4xsO3kFjBnqf4WzQGYP9Ce/EcsgfvJ30abUsLNBPGLsO6x0IsypnbOAoCeQZ3BDVuzIzBxYWdETeoR8JuUZHXVNmNCNqNlbgees6p31rTq3/XOn6cxn7qjriU5yr59exPT2PFczgDQwQke06woMFmQkKsJc+pezngfGWD2WUo2di5N1GLLBd6F12DlzXYzMUk6fpSAmtACy/A7dwYP/QQ0YMZsE61DCVgokTjpbWH8AfAbq8eKz1zonTnWoErbGS3kvqOSpMbthFK5rLP6op2X/m8SDM9ZFOoFwbGiosSmxAL17k2TCwvd92gieA8raSSb0gezT7sx7oUpNwCdcykSI5821xFYlhe7a7QdwEa9dl6a18NKNpNYfl1fK3Y58Tp5u3OaggS7brKSNKtBBa4pqVOJib0OeIzhWnWpot1FFoHu2gN7TzB1Gz4AnO98WlYNHLTvMNBej7PzRueVYXXb1uF3futFw4//+I+bN7Y2zVkUKFGORYB7eVVcAsl97njHOwy///svHr7re75nOMIqHqsrB30l4TC69qNHhh1bVt1xa3XrsJqGyqPo0klOXWcfAA9w1la2DlstcdXzdFihRAJy74vuM/ztG143Au7/9wv/d7jnPe9pUpPPf/7zpjOH/f/2b/92A7w4tSAdQo+NdKZ6l1ZWjFUHrKNxR84B+Abww3gDoEkiRS9OPVpgsXWrlecv//Ivh5e85CXDb//2b9surNwH/TaMO0w/chHGeXnqGzxOqxS42SCP4X7syso1mSt5BubAP/uzP7OVk9/6rd8aHvGIR3QlPqwU0F9YSeC+F110kUl9CCS0skDZb3OrW9s19uz90vDUp/6P4frrr7X+aAnkKzQEYwcttWW4+S1uOfzqrz7Xyq4ApceQ9xj3aDahXBeeXysDlEmr6wsN/DeCg5bA/UbQiPMeYTNBewXIy7yQJoN6Epg3JcQJZNFld+YimDGW2/bs2Zts4loQ3dzZEsu2miWkWSiubXfDhE4Bc101a9FTSZu5PjaGMmfmBQBqYbV9UhZon65NwAqDFzIZBlybUCdZ2DIpApzRcfY+poNNW24jwwE0Hjp8yGwpAQUFbU73PsqxtsM3g5I+03MSfOfbHmI1mY7t7rdqiXNZPqPOkqphqjas/TqNO838jjrxpM/4HFw87zWcXWUFmc+Q96QSzJFZ0PiRvazBeVPMeXWV6n3RlQ4OX+i9twPLig+yKU3QDQLKYwsBujHq2iUYlj0lVUr324KBuUFOOoAxheubjr6RjmVWHcA+o5W1K2UB0Q1GnjhXdVuvhNQHV5x4CtoZH1h1NFeOuOrViOlNsrZz57CWAvoewz5qs9DgjJ0kp3KfRcF6PU8sDtw1/vITwHmHO1w4vPwVrxhu/23fZknBFlxi10mBTSG1ggG/vbPrW1eGrWJ5U7wpF3+A/Wry/Pd+BAt8dLju2muHi+5zn+GNJKd+9VdbsZHWALrZcAnJCt7sJECioQa8M3aJ/YXRZtwF4Md5FmAJw02fQFpEQiiMPUw1enNWU5/97GebY4osIjmfawOKL7vsMmPkqXOuf+WVVw73ute9hve///3ZS55nYCyVbAn5C04s6NvRzXMPAgw54+g4bBYB77jcIDvRMwmUqxyUm6RZfPq5N9cRa/7//sqvDOd+1XnDYx/7mOGaq64a7nbnOw3PfPYdh61bPz9sWTmYVmNXze3nIx8dhle98pPDRz586bBr1znD+lFIGd8QrIwWNJyvGCk5NTLu0tqrX/XGt6VUZuEpaHngqVQDxwPgRxN3pt6OHaznl3Dxqd5hRPIrNvvHAwdso5F2omhVpj5orQ47du4Ydmzfkd1OZjGgCVuc0CZuaw8wLS9mH3D1bCWSCBjPJixWEJicWVFg8J01gJkDT8oLEFAqzLmPozpfKxWAI9fBHzGWvMhhUtXEh6gCGCVauX2eTQiHDpm1ZUGx4xbg/jCDyJps57t4zQkEGa8yFXyV/taWuwkbc3CwMARdqI/0nE6mgODknX1+63/CSYsGwvFCrW67d5O6+ssNF6qppl7FmJndI/3KXjgHYc0LbSpySagAxrbJGKDd8jv42YDq5hIj4Ns8nBawHLyXHVQz+86Dp6CwDH3lqcXwE3SKdc/ysYxP/PheXWXwnl7zee1HuWT9OKtLEPwyLuDwxKfXdeJ4Ua20pDpaxXr2OBy5NsK4R0AG0wy7jSMLVoliVqPMojenTf1NEhDaSrpvCCAY5de+9rVmb0i9wjTf9a53NbAMy/2CF7zAGGvOZ+zUvzmWRFWYaI6P96WMJKOyeRDXwDkGMA2bzhhMgicg/tWvfrXVMtdS3gGSJAAzmybBuHM/joOBB7hjwalAVc8EE01wQGIq/vIQVIBs5hLqDVCPFSSM9wUXXGDPjyMLsh180wkOlJDKtQgu0MP/xm/8xvB93/d9la0k5b3k2ZcMN/nqmwxPfNxjh2u/eOVw0V3vMrzr0rsNq2sfHLZt/ZJlxxw9uns4srI2/P07zx0e//gPDx//2HuHHWvnDsM6NpQRuNODIajY6XZlBNyPJVhcaEA+hQ9aMu6ncOMtUvTjAetT159iZ2aCjXCxeZPSfMDg/s4Ad5hpS+5J02E7qNvzp5mNwY4JbOeOnbZxkQ0IE4We8nRviPhqGm4xZb5088VUPaFJZWLYR0CC3SLa9lz2tM26JvbIiG3bZgGJyVJ4phkfHGrQzSNP8Incp+rWaUaXUH32cggWwI9lp1cYMbvRQhDPggdfIWF1pPjTO6Neyu2XXOya89+XcevOP2d8RGl3fTe7fKPFEWvz9NcqKErX09/aQ5q/T5Z9XMB86Lya7LX5rHPK8THR1Xub/Nk9+frIcASZTHWxGhhTJwJd2lBIevNZTLhWYRycj0vrfwmBMfIceXiTA5KS3vO5IQARGy8Jjfm8s2JEMDHrXZxX0S3KbtrW7W/3jjakim3OShljHSAuvkN1v0ibTeU6SN+GCiUxFcb9WD894N67lmRA9ugrKyYRAbjjqgJwF9sbgVxk6Nu2lZQqv4Uht0HjBvfA2hGgCiDmHne6052sn8CY48ACKaIVQ+Uw6F6UCz36He5wh6pvcfznPve54T3veY8BcJIqAe2/8Au/YO4uyFmwOXzFK15RMe56doIF5DJo55HpALz5N8msJGQq7wlQDtCGFYe9JwC59NJLzccdxtqIj2EwbTzncx3sLD/72c/a7yTYcj2Sb5H8oMHXJlMECjyf3GJiUAVw/6rzzh6e+ISfGq754heG+9ztHsO7/uU7h9XV9w3btl5j88r60d3D0fXTh7e/4+bDY5/wb8PHP/q/hh1r5w3D+q4A3CldkYIugftib9kSuC9WT6f8UccLbvrYqJ595s5FYcLrVWitwZ0FkX1Xxf37ffKK0g3ToibQ48wZW6T7wGBa8C1bE3j3XUenJ7RYwrlPZgdXrFk+fRakKPdwa7H9BqpJ2lRiGdd0zS4bLjmbTlva9uw81/pgS8hMzkww9n2FF+uyw3Yr2KlAdKpuP9+jhcmST+DbubXUA6GdjsDlkcjstJ1hd4ySVRer0cUlG+27EQOuHo7cSOCZa3GKAe7IXhZd8p0JVkO9ZoZ4jMm833baYLJOJl+Lulbi+f5e1HfhvZRHu1w1cIzpvTbqD+bjnfIf3N0lba3eqYj2T+3v6uExRrIxwkcKtz886nkgXk5/32JdMgbFV81zTfw9dctIZxWtPUMg5k858baEP7dHxNfOkvP37rWgopQ7VF9KPIRtN7cStX0TJZZf9eTjjkMQAut+rJ+NAPeyCujAHUAMWBVLHOVUYp197E3hV3TLCpNWfKdgoRkvOefqq682f3VYfaQsECfMKbQjchflNgCOtZuqNP70W2wa2aUU5jr2ebm/AH7/6Z/+ye5DsiiJsbDeAGyeiaAksudcG+CNBv1jH/uYgW9kOKwC4DAD2L/kkkvs73KhwUXme77ne+x7ng1/eI4HhJPEyfWxT3z84x9v9cl5+Mu/9a1vtf+YN/Bo53lIpEVuwwoC5YTxl0SqAu6XPHs497ybDU98/E8NV1/5ueE+97jr8K5L7zhs2/7uYXXr1cMWmmN913D0yNnD2955y+Hix182fPxj7xl2rH31MKyfxvpZWP5ZAveNvltL4L7RGjtFjj9eoD71mBWAz7NYmWImwdscT/be/SKQH10XzfUhtyaU40TWuZq7glsXmgc0mxeli7GkzqTKjqMka7F50WLgfX7D1yAvWRpOVmQm0w2E47JCsq1Jf5JLjiZ3ysykgU5Vy8U8j5ZJ4059ul0G8KlQBudN14kU54BpI+eBm6roUyixAuOCFotCa7+DTQgNlGFyYRXBXYDaT/HhbvtFFbQsUozE4MshtJsAOqfpHQSWT/t7e3qGSOGkCAgna7GppHkAX3VRXtMOuOk82yLVFk9bPGAL4wTvJxau6T/1Z+8IdcUgBcMphrwLQKSx7QGMzm6e6b5SwecUXKiEFhwD2pM8jPdGLGdkhsW4U2JbDUgJ1vKsFqim/EqejWB50bqOwSTXtEDfJG+e5O12llpddPkcwJNVqyqYV2VtYJUKth3W/Vg/PeDem5+kG7c6S4w7W90D3HFGcV2666yleZZ/uFZiOFeabv6t8VLHWZLq2lreoRS3GKQg//AP/5CBMHOGrs/5slKkzIyb1CvzDow6mybBoCOJqYPVdZOfIInBkpFAAW35Ax/4QJPNIEEhofXlL3+5nWd7kBw5YscDptHUo1UHOFMGJD1IZrgG57NKgDUl4BogT1Iria+PetSjjOGHQUcaA3CnvkiShV1HFgNQt/FfVqkpsZW6wV+e3WDR9nMc5SABNY/TKTC6BOD+1ecOT3zCo4arr/zscNE9vnd416XfNWxdfc+wuvUqRC+XH3bhAAAgAElEQVTDyvrasH7kJsPb3nH+cPETLhv+9aP/a9i5dt6wMpymBIV0XYJPC8/t91bjvpTKjN+8JXA/1tHoJD7vRID2eYz7NGB3GDOLpayZ9gJoxxNrXek8p/zb3cPZ5SSwtbBhyEKQndgun9KomlaWCXaruQowoDIw2kA9qbUviGlcD2n3xRZ5TshP2noiGY7yAdoB79IZxidlyRv2DvZM2kUNpD7JDWknx4YlbyQlecJPya9RHtOGXtPzeoGlo37WozXTg8wDmbH6+Pfq9jVzyYnSn1FglK497nv1DqsJk9Wypjnv77ydN+tHTb/VP45zhIhQPgQFvSih03Pbd8pnSL9OxMWO9aJcYqrY/YebAp6TDjVqM3ImkhxFiakULzOuod/wPss/Pfuox5Wl46xpe4eaaxhwT1apADkrY3gpDLDzP1b0jh7NLjbajXQLO29a5fpGaTyDjTvJ+Ua3W2z1ZiIbmeDn0CHPWWEjIFYAErCyZPXTThtWtyUXmdx8fi0L5AvOr2qgDRxtd9UJjXskD0gmBcyq3nL7Hjlibiw3u9nNLMnR7GDTTrjxGKvnVOccA/ONl/ljH/vYbEOoc2VhmzfnSrah+ruuIzmRjrPcAEv8P2BNQJmRjpCoCaAHkMuJBYCu64htpiwXX3yxjcNISmCnkdTQ7nE8VICA5IXv2bGUD7+jQUeeQn9A3sJPWHncZm5605vaT5h8rgF4Rt4CaCfIULIqTjUkzeIFj2Ukrj3Pe97zTAePPzv1DDvPv7k+0hkCFHz4sbMUW0+ZFTBxDOAfbTs+8FhIUv9o8QkUfK7x4InEWmPcn/SI4eor/89w73teNPzj/77vsLLtfw+rJpU57F3x6JnDO995m+Exj/2Qadx3bUcqw26tJJl7p8T5ZwncNzaILYH7xurrlDl6s8H7CMjZ6F5DppnM2wzGvb5MD4bNWll2kGZDgDEIIp6ccd+7L3mhs3mLbmSDlSe44TAjb2PAsajfLhgss23EQQvrtuM1BQyUKOpJtr7ZTPVJJ5lDS9pICp2+lnB1bGHxejBE9eNH4wyjTZRG7G6DFw0nhr/VBHsNd7LzTqrnbn+I4EfgrHkI85xODkDypu69eBW7nlpkxLgLrGYV81Qv7QPl+r5jD/gNDQi5LDPelEwQR4TePIRPoX7r2ATdaKsDrRf6U3qX2gdsA4e2DcPxZlijQtpLWhXW/dsPewK2/SQxlA2WJG2TDSN2rkhPYNth2tN1/GoCorNbYtxXDDKMTtJfAORmlWqJs26XKmmanRn2jRBwF+MuT3mTAx11BxNkPTn4mFwtaN9GlabU28i8Ct/2tOcDwYUPgyvDzpTz0o4TvVqa1/N7GveY6Mn9sCGEPQZQ6tPOQdKHcy7g0VYRs9PXmrHHAEpt3MZ4x39m5btzZ7ZB5N+2R0Tam4OfXA92WnIlrULqmlyXcyRl4ng+JKAiO6Hs8ijXxkNybNFKLj8ZNwHRfEcwAlCG+VYgoGfnWMZ2NOwksAL2+RvHPeYxjzF/eAAwiajygmeTo7vc5S6jDY2oL2wZ2XSIa/L8bPz07ne/2+oAQM/3yG7Q57/hDW8w8I1XvLT5lBs5DQmyP/zDP2zFFHjn39yDZ0H7jo0kdcV1cddBm490h7pVX7/kkl8azjvva4cnPPERw5VX/vvw/fe75/A3b3r0cMYZ/z0M6ySn4lZ2aFg/umt457u2D0/5hTcO73rnO4czz7jZsLZtd1rlDjbHZrzvpMKScZ8/qyyB+/w6OiWPOF7gPsm4NoB9EoLYBaaZds3jU6C9sKSl+hcKEwLGyZsY4ffe7KrKVbW8il0hendkGYD5nvfCVPLm6PnnBDMcbw4tbOWcNiHip5ZypQfODHWay00qsGWrT2osgW9HQuIe7r1P1CO231MvBtyDj/oindyZQzajcfbQk7+Cpj5hoSLjcWs9Bznz76BDcAqxZ1wjB6G5fpVgOPHsAZCNmNT5xag73BSlPHGdUSCU4GEGmQVrbqQk5dhee0/1ufQSZTDaaYR5QXO4cf5nW4Qxu74YmOaChXHFt9uBp7lEWW6HJyXjBuXadnb0jVpr1baK1v7eVnEd7KhpjRgkaG7qh7/JTzyPH7YxkwMODueY+F4QWNB/DQwFCRjHWPCRZB5GMiSQPeoIVXTc7yYRbBOI7927J69WUE9uDYtMJp3fWX2LV7bDJsaSnquMVkYUwAACYbIZVyLQFZCGoSXREy94zombDulaXMPr1StAP1tpko87TcK6JHdB/mFtEPIQdE2uK5crJaf+7d/+rQF3McrRnUvPqGvJkQZmnO9gqSWjyj0x1eVb3vIWW4UATHMex8Fss4squndAPSz4s571LNtQSOCeYxVAcE2SZ9kICYvGj370owao+feHPvQhY+lh8gHzBAYkwBKwUOcAfeqaa8H8o21HphPbT/XJNTiPIINy8nd09lznNa95TS4/fwe43/xrbjs86lE/MVx77VXDT/z4jw/7DnzUmPat2D2yde3A+L86HFhfGXaddbPhb1/3t8Pu075qOHrU544V83pPfu9o3td91XsJ3OdPDUvgPr+OTrkjjhe0z3vgan7LM8hCsLos10/IUgRcYxni/UT4paG9HBZuzz8ZePbvd9cZAEFrGakTDYRaQhnOCWt5x9Cc+NapjF79FkavFKStEZ5DS69i2i0xLy3ztreq+LYkh5GlJYmb2mgpY0slrtqGNkdteZ6leZvk0sRt2tgDB1xTCUM3bxOqtNmN72rK7pS+wY37aXvg0NZHAe4uIxA4MxAflvMj3KomvJXBZEywPnpG7W6puuK+xhiFCXwMgKbaInSbHpi1Gb7qgdF0pA7sahJ54tUJNHWD7OexndUFxwSsf92WNZ00K1bqxSMF4I8ummUVLUs9dY9+vFOz+OY8gW2cySM8CVQBLOfLMYZ21n9leT0ts3UKEN/F8m9/praq+N083NM7qIBX/VqblOn7CAbpi1kGk8CkBbTJ712Az94ZWPe0auD6acfJekdH7/6YEchN7dasHhRLanfwIAynB8iQDwAw+XJ3V2d66edNo+nXHuOud5x3W0mbyFJgstv3n++f8pSnDN/xHd9hbip57O2A75aIiHkFAuuMXTx7lE1xzfZcSSkVSMQxRm2DDIVdRGG+Sczko2fqvcza9IjzkZM88pGP7Hrbq3z4sbPrKIx4/ACiAf7cE8afHVRhuJHQ/O7v/q6x+tyLdqRe//Ef/9FkMTDiShbleshjvuu7vsssLbkn5xBIwJIjpdF4Tx0QWJGI+8EPfjADc3nS8zww9khu0OQrsCHRlYALiZBWP7gmzP2tb33+8NCH/rhttsTq0pat13kwehR5FsD9sFs/2p5ZB4ZtW3cN60d9Djly5NCw1eI0tPC8CE6YLV1lJqaQ5s9L4L5YPZ1yR20meD8umUx3Yp1Pv85iAnvsbWTEYcQApwxUsFHGlk3q17VL4xZj89w/3DcAguUzf+gpVltTafM47dPlSS7tBojeks2MkAp0QXu4X5xLxV7BoMCosbOp2D0FMgAgZDcMyM7Se2Biu8Wy1HnEtf/Gtk+gRsFMBlgAkxwy0NoLrC/yQthzpyRa2etJg5r7ZwSyoeIANDDu3NvAUvTWTppiAXvVwawylT4T0G8LVGJUOMG0l6apOPR06zHTnKt4DuM5KnsqpvrtLADaPlt7bAeGj243ftyiq5616DDlmlMFFDMuIEBsAW3SPYsNzNITmHZzaSmOUb22XjgICrI9SWIswDRb2TQe2A1WLOA3kJdXjpxxj2OQGEtfiSoPG1fPCHTNex5rUxH/jb2l37H+jMeSo+Y8JY24xpYSUPkeCCYRcWQ01bUWeYXtGPTtveRUgV+eH8CopNF2vKSsyC9IMP2RH/kRu6ZkMwqQ4rUiIRDHmzin9QgDPVC8lgdJJZFfKyTcn3+T1AmYRa+OPSLHKgFWrLOeRz8ZwzifxFSYcslHYoXqnlwfBhxWHSBNPUnbjlc7oPse97iHse3kAAC42QhKmw8xFzGX/dd//Zex8+ycyrUB9up3AvL8nfIA7tmllaCE8/megIoAgMAJGQ1BlNqM60j3TyBAUuud73xn0/7D7JMcTDDAvKPAhSDinLPOHp78M0+yuQyCZX04MAxHYYJwMVof1rewe+9269O8FwcP2m4Mw7Zt7F4Lo88KG3/jHGSq7PWx9HFf5MVcAvdFaukUOuaEAvZcD33gPReOhwMWScrqgfceuVh2NXXGyRxaWLZFN25JZUFLN6MtDaQbWHWgAHg3wJCY5jyJzEEIeWk1TRjmV52AiTlpJEbcjssqYM3maYm4mGHkEgNczPoxyWUYLONEzwDNwOrbTju4UJnFklMXsIh9MOeDqO/E6oCdyV8b3UxDigmqrp7JMvtOHeDDTxBR9VcTRZcWNladCdZy/JzViYyvaWDZxt10z23DzkCLChbm9Od+HU13oKk7dt+Lqn3rI8TGbnTYmSBp82Wq8s1C41W7pV/mHK8wZiLGHdV0BpzJ2jTr3C3Z80iV7KngsQ5S0yWrnIDFaiz2OZfDwPgfsp+zys8z2n4GAvHBPpKg1tj2EA0rDoyymAI414ctK2j2Xbdv7HFgoOu2Kr8xlpBQWe1eXD32ijGjAHe5ccQViMX6dC75JHDXykQPtLYAljEJdvnbvu3bhoc//OG5bWe1ltoorrCoz7QMeu867fltmQR2kcqQyInsBPab+wHMy2pFfXWehQ9AGq04AQk6+TZYoYwyTmCjoz/+4z82/boC1be//e3G8qOPVzIswPjnfu7nLJAgGZRrirmnzWX5+K3f+q0GxpVUyrPyjrz3ve8dnvzkJ9tPZD8C7QLo3AddPuw++nh5vCtAueqqq+x7POG5F0EWCa4k0yKXwV1GnvY89zln32R47MUXD9vWCA7Qth0xOSdCdcsHWeF9WjXSRe8G7qUccgQGftvWYX04Mqysw84T0MLEHzU9PZ7yBC/qX+pvi73hN/6jlsD9RtTGmwnaVS0jWcwcDXe3OudYQY4Z9AJB7F8V4O/+Id+WiRXgCrvA8rH80EfIITGgDgUzvZl8l31pW/IQ36XRGT9pu2GzXdvrk6rVfdK/2j+DRKSVAXg71QDVXCdsoyGACwGIs0T6uB2eJ9OaTCaw7bq/7DEBIZG78/slBrW3XBEaDcs9LDIF2rlvtkr0Jz3mN0Z4GcDu2uGDvnlWKFO8egVeaixhZaAtmEh6ybptIWvc6bp5L88Cz9MesijonVNTo/jhmGtWzxJWAYIRSf5rKHe7cuAOKBMFsACzLm08tBp3mnd9xBhL4pGSUNXPJfuwUDY5XQBczPHJdu5M7ihNIftFDvUws079XWOMMDld2pTM7h+YcRsLkgRGMpX1I2ji0/4Q8IjmKe99MrPI0l1PvXPJ990DE6RozpDP6l6ArD3X77GE1KmPdlHONnrtIDo6sXPH8KftJ2ADpqlVzON4BRY+VSCQnwB3fNIB7mjFKZc826cuiI4f+cs73/nOrNkXkFbbKwBgZRTN9mc+85mSVL2yYrkA3PsmN7mJgXBZNAKySZS97W1va7fnd47FHQa5Cppz3hW52EgHDwiHrOJcWHzO4flIZIWxpy/wk82cAP4f//jH7R4KLmDW8XnHJQc7SHaD1X0uv/xyCyhYMSHQ4D4k1OJ8gx7e29LBuvq/152PsiKyxvVZj/YcR91jZ8m1Ae66niQ/8t+POQ4LN/yN6MAlcL8RNebUo2wWoO/PPw3I7hUioaRZ5ZgpjWnwYgQZDVdpg8SBAzDue+2n61exZKs3SMJVJl82JabF8omp9uVIt3OTlRv6d2m84+P6AJUSMpOjhAESltYTGG+Boi8j4jjhrgcUNNtCprKLYVpbXTW3FbEe8d4MwNKu9+p5JiGdmHkYfO7Bz1kDY2HwVILwVAURp/rtQyvKiFwHAGI+1CQkVm4h/d7cSjMAduYKlDanas+aC8u7ByzQpyduNBl4zBlnpiQxjbi+e5Up8JpCynRO6QHF7aW+XAt3x0moAVYKx6fLzgpCYt8r+Q7+XppULK+mlGRC9XnbhVQJnZ2njzKh2C9HAVkn8ONy5mxjGnu3fLSQWhaOso7dutV168mySpsyZYvZlAdiyeKpilxi5wmfFXDJbjQ+rsQ9GBgDYp33wK0B9z3Xm2NW78MtCWRh3Ec7t3YCZA/J6jyV+v1et11Tt68qcNr4hMnzo51GK/2whz3MLnAqA3fGWthzPOZxcWH8UeKpr3R68quY7A984AMGgvFQV1/AbeZ1r3udsd8CrPwbxht2HoAK+AZ4A2apL3Zhfd/73mfH6ENZ8Fxn1QAPd2nRxdQzJ2jVmJ9cC1tIkoQB6hBclAVHGdqIpFk+vH9cgzKhfQfkv+xlLzOfeVh9Np3CIx5PeQH8dvWF59LKRg4i53Qfjkf/T6DyEz/xE5V0Sc8UNf4b7403jjOWwP3G0Y4OkuawqcfyqNOXHMOFmSApfdllOOfIBipwnOBg/GHPHg4yyQga9/0kprokA3DABGWAYCtymNU8uGqZPMsxItIIcpM84TQAs0x0zhba5J9kHQ4EolRnzG75bq5reac+pCRMzGyuYprMZIdnGzCRsCnbyvTMgB9WF0jGNfu5iSm9BgUxkPHldUs+mpnwGWp5gqCt+kCH6Wu/p+7lRY2eeHK/Vj1U08kASNt3kMi63VjLDX+aKGRc/gWuaKh1cbBfPWNAvIuw/wF+e8FCY0tT3b4PU09QdfPg1qhHmSd7WaBmqkMsWMO73TZd8s2NymKXr1glVGdARQmpLlWjbftjzkZXLuwdTYG0Vri0i6uKkEE1UrE0ZtBuJulJXuNxVcwxuq/ACZR6QL7VmsgkauZs5atxOlagSrkoWd/dWQHh6ak7X01EP9wfcS0HBqmMSW/iMktpjilW39u8/nZtGysem7sB06kK3GlDdOu3vOUtTT4CwGTc5Hmkm9eGgBFcawdVMeWwymz6BBimn3AOQQ0SFSWa8ndt9sQ8QLs++MEPNtadD/IZCAukOPxEvoL2HSaf8vz93/+9Mfro1QH4XAtQzO6p+LO/+tWvHn76p3/adPMEA+jsuQcfbTqF3p5AAr07qwxcA/kMchbsN0lejdIiraBmWWlYhZo3Xiiooa6QLaHHF/hXICF50JSUad49bizfL4H7jaUlbyjgngHUDKAyC6RXGGeCjV0UeUy0HQDIwbtr3UmekeyEF55ldwZbGCll4gN6GXRcR50KmZ5VmmP/yjdUyVqLpqzdyXQOAmKCpTy2YcrqqulomaBhSzzJ1BM1Ae095sJ2Q92HU4xvKrLIJzLXAu15R8JFLjB1TMNszgVVOO0cRZt/wNoryoO8GWaGg1YK835OG2nZSog3YCqhl8CK1bSDMavVc/RKGyjlCGnioRNBRSyBbtP7Wy5tCHR0XATjsag9HfxU0FQ/ZYm4+t2y92DhzvnrXru0cLB+Ws+vSN7oSSJlLkP2CSFJsh1VngkrXLa5WjpyVo+YetUiM29J4WkVzJ1Y3G89OpiQWyGpnO/c6oGDrRgcOjwcsjyVIx4AdPZHMtCeclKUIKnVBgX31nezUxObx/kmcpYE7lsk5U8Zdo8OB/GVZ6yyDax874f43jCGuH95vfnS5Gvdu1E4mMTU7atL4E6VUO/IStC3k8ip4EwAU/IuS3Y+csSYc0A5DDXnkSTK74BmdkgFFAOSAeG422D7yPeM/chspKnnXeCaAG2kN+QLcM+XvOQlBthhwkmW/eZv/ma7J9IcgC/lQ0sPIOc8kl+xhGSnV/zkSTL9xm/8xlxOrnf729/exlSelYTZl770pca406+Q2lAudPDIae5///vn1VnNTQpiFJQuOo7bKLCyYgHCLW5xi+FBD3pQTobVCjD1Z6YExxFIHs/0drKcuwTuJ0tLnIByLAJ6Zt12rva8PTloqRe5d5xMW2DTkms+t3Sm7PCn9lsALWAQFxVfttxiiZ1l+R0Gbd2WJJHW+LbTSbc6skmsr97WTSFutRvUCDtOVjUAAYkKwJ0BVjpJTfSAGnT2PdBOPZsOct8+YzP18WtM1JkA0Pq6BQOqE4GnAnVnd8re7qIOMGokE+FcZPTi35kkLLH2IDtATkOzHnjjWWHd8a1Wgl/vCpJAtH2ztJ3X1zzQvBAACgeNwHqH7pzpztK5YQHufY/8Vno2pyuMhNVeHo/Ceom/+luA251reMH1/J4ICtuOpvzQSPsaY77MuCepjIIu9eu+jCf3/rrGQuzFOyKHIwe7Xn8R+DrgcPmaLCn9IcqKgVxdTBoRwo4RY79t1dydrNwJzMW8jiLB82McuPOuF5/ycfO7nliMP6uLJOKrX8OO79p1mrnLxE/VVuk1naixMI7gKrOt6yqz6JR1Y5LK0N7oyJ/73OeatAQQec011xjwJViCjf/Upz5lwBIpiRJE2VwJC0XAOfWB5SMSGgAw7Y5sBVcbwDbAmDnpCU94wvDpT3/amH2cZ/jb85//fHOdec5znmPvEAw9vu5o02HFP/zhD9uKzI/92I+ZdAb2mmNxkWGHVbzeAfj8+x3veId5ySOzoUwEIujYH/rQhxprD0hG/89GTt43XT7D/f/zP/8z/405SzvOSioUGXd7cxYgYKxLJmkZ16EeCGBUh9yH+xr5dhzSrUX77cl83BK4n8yts8GyLfpyLHrZY9K0p1m6t+zfBeoV8NYUWFjB8nXaIXWe73jzcFrWli5Oy+86jAmQQUfLzy3jWy7nmw+tpOQ71XVe3R8lOqaEtkTOa5LtBUPIPQgmfNOU7UWbauoBDwSmmGu+9ol7v/uyN58xC+vQFGBGAiobOZmtZMPwlZl7fm/pLbtnAN8AhBgctKjCJDMHDm5o5UCDvZJUs5NGevB5QUivT/afOD1R72HnV5EdMQLnEfF1kxLDzRa57ywq2krQCX/nJI73Hq16jvy+pxSF8Htu+tR5YdzzlvRi3FMDxOBJid/m7gRwR/udkqR7/bu8G/PFRibTYfMzY6xD8ne6CGy3EmJhw3PAkF5C6dt9dc591P3lLFojfjUnpmSn6q5HK3klrQTk9dOIvUXyBVtuIKajQW/rAHDDBkwiHbiOjSU72Fo+fUYDT2eZIFw4dreej/uCXd573UmmcVciKeXCMhE/dlhpEiIFUBXkx+fU39gdFpIBCQp/k3YcVxZsGGGsSf6E/Qb40lfY4AlpCVIV7gEjzu6pAG/sGy+88EJjw3FTQcfOJkmAb8A/shTsGJHE4OdO0MD1uS/XoB+ef/75dg3OveKKKwzoI2l585vfbKvOnIsu/+lPf7rp25HH3PzmN8/tw3NwDkEJLDsBCfWElIdgAEtL5kmCE8ZpAgL6GJp6afkF7I8Hh1CvyIh4bupX8iOtIiFNQq7z5ZRabaTvn6hjl8D9RNXsl/G6x/Pi1ANV7yEilO58L9Z9wrGjBUo125lFDQ4yGhDgd0vgowNSCuyvogE7wxJngv5UWWSwbwLuYgHbp8pL2MmuTQmoNcgP8GHdfYplY8ekzrXzhN2AMGMXt26z3UIZlMy7vIe4+2sONjEweZPUumjbmyPLDpI615J+2J96UtUzCrD6Hbww/QmiR4q8wgqBBk2gVYwsQUjZ1bVu73bA1tK0NgfR9zXDPAZ0wlmL1pcDkBn1E0FPWu3IdVl3x1zPvXtnRjmj3rqeZzHcOlKs1UKTW8rJqO6iv7UOMe3LWp0UpS79vsHzysUCz3Z7/hC85CugF04yk22r2yynY5RomfFoMx61z5Our7pW4GCe8bJ2DDpc7d/goD0lmIbH0TtMDorGATVofK1zcu22bR4IbMHWFKBPIqzLhUwyYwMi8jvtEsvx6Or7K2xtzbJiiMwM4kHjka1Apb0e5rlv5PclDcy9PjPl477oFHeyAXcBcMZkJCowzgDcc845J+/62p35Uh3d9a53NZkJ10GLLakLzDjJnchiAPEkr6IBR9aC/SLONe9///szW8z59I1f//VfN8D8V3/1V8M//dM/WfInCaPcR5IQAgDcYh74wAcaKw8LDvPN99yfdiNRluujX4fJh9H/xCc+YWCd5wPYw6ojbxH4pQz0aQIJAD26e42lfMfqwaMf/Whj50U+cc9LLrnE7v+4xz3O5ZxJ498y7Yv2kXgcUhkAuqQ+cZxcaEw7lpueYucsgfsp1mAbLe5GgMnUtSuyRuySJs54UgLtLUxamLmfyxi29n0d4YSu0WXm6xtQrsNHDg979+y1RFZzlQiIz4CabWLEzqqr5tbAwIGNoTZ20lJ5rAZLbNuy1QZHzqENYMWlWReLLnDuzNxWk3rsOm1X3jgllrZtxwhMTdNv4N3ZagMEKlCo/BxTreM8sWaTe9QKTlb/RJDkt1ig0RbotGJxqU8CEOrKgEjA9/FOanm1i281P0tesEAhmkM2OzmzLUH7XvQch8al3gj13j+267iyQPWMQvYZDpJV3JGKIetF241UwDVpzNv+zftD8Ev7aofMOs+ytwY1v27Qg8uelTJ4F/aILAfbJlVJ1ozNJe1cpD6HD6XN0xx462PAInUcgnECj5Jc67tyKhGWejAwZPaXbi9rNqzydd+Kz7VfO0qX7PcVvxYBhI0rZmWpQGglS+9KUumMummJhKYv3NgYd0v4T20E4w6QRVsO466NoaaAO3UNAAacI4+BzaYNYdRJBIUdp11oQ/4GaEaDjoTmGc94hllIwo5zHwIHfiKfAfRjuwjTzjUA6mLyKesnP/lJ03wTCCCz4RgBe67Dsdg8oqP/gR/4AWPd8XNHxoMn/KWXXmoBBKAYVxnmJj6UlfoAtLNCQHltTF1bs/JxPoENgD6uSFBe7DNh3FWf84LEBYYYGxewmgS4k6wbAwEFuvxc1KVmkXueiscsgfup2GoTZd4MkD4PXNTf90HbXCiXDpgG+IllbXBh9FtvIHief0fln2Tu/UhA+L69+4Z9+/d7sllEUySLsRnR2pp5pwPC/ZxDLq0BXAEN0yIAACAASURBVOIYo+dJ58IOMpCyrAg45mvA6F4SZW27br+PdmW141e3DTt37MxAxUu34O6VaUkdIMD1cZgxe8XwiQCA+1Eu6en9sJrZrsnVHmM9buV5MsYeEC5ShEL3w4baCkLyqu46zawMw9oqGzBtd8eLdPHsON4ULwY6xysZiVKRHhyKdTdfvFEaKa5GtYFZaKJyQqGoZ3p/Vx2hU+BYv1OuT7rGCLxvYPzk+UxfjjPLYQcMOThLD6z3L1ugpiTynPjWedKpAKuXg2EMI3KZtFNqlZAKuw/YTjKVCMgNnid2kv6J1MaAREqudVlLemuTHtjdaDwAMVCTpG9ZLkSCK8mtSQ6jAF7jxyx2kRUp9quQ1j42g0l1zJHE5TKzWUpKPXu1BCvIHY1efgPNftJJZbQyQdszjn//93+/seFoupVIbKNvJ5kdqQpSGZhmwCXjFLuiIikBlCM/icBSchd05QB4kj/vdre7GZBnfkDqgu3hC17wAmPxAdZ3v/vd3aQAEuPQIRun+UlSKYw73+GnDqAmeIBx5zke8IAHGLPOvehz//Iv/2JAmCAARp9z//AP/9AkMQB3MejoxrkWybIkhb7hDW8whh3dPHIVVhFgv/FVl7ac3VeR1ETgrpW+jfSNMd5YzxswkQBMe8RdeTneVs/DZmXHc79T9dwlcD9VW64p92aD9p4kcq7l3QxArjGwvu4YfmceLXyVPEEKs1V9N3r1C8YJK/GOC0JAkCZiBjYSO0nuMgYuOUwwywKsXQe+Y9ixc4cNWtSzAfc9eworXHCvzYEMKtq9EJtCWHtjxEmC3e9adGkpAfhKtkHP201ATd7A1W0SOGjbfZafu44F7IptjysMo1chzemzV0xmQte5b1cvyCM5lSRVJEw5AGkOpK6if/u8oEEFSVbcTSJlgK7hcfTXkog51gUf39OLJJ0b6qbNvjqYvUkEnlvh8w6oitLA+Ak9/LyVgyh5U4KmQLuBYRItzbI1SUdw+zHfdByD3Me95yLRsy4MsUzJKsirNv4Pt3TE9ePwAAg3PnuLs9S+iylbtguFlwozpxCCY3m+2yZplNWPdicZ18V7Qqpbz/L3wpizyueBi3nHh2R4Mf4uk9FeEbHN/T7UGYCRhPoo17NvuXc6hVU1klSpu/lrEX5SryfeGKUyAq088wc/+EHzmAdI03ZiodsESM4hiZRdUwG1AtewzwBvgLMRMsnzn+sA5kkIxdGF4ACADEDnw/doz0kqhSFHN04QARiXDl/Bg2SEsOho3GHcb3e72+XOAdP+whe+0Fh5ggOSWtG7A9AJFNhA6ZnPfKZp7ElM5Xr0N8qLtv41r3mNnQfLTVDxpCc9aXjWs541/PzP//xw2WWX2X+vetWr8jk8M8CdAEZ9MAY984aZqe8pD/UAu89GUJnYSTJXvo/2k8d6n1P9vCVwP4VbcLPBeq8q5slcpgZ7J7oDP9fFJg2znlB7BRdyMBBLNxvoTIG49ixux6BDRM9kDIuVk87ScirgkIFUMhlKAXBniZT/tGlLLl1KVpKXsgZ/AX7AOxM395a7jWwYAStl9vTSUrYvXX99tc26ltUlrfHJPJ26ftQmde7jA2qZsqlXBmu09LDVhVCazbjp2drkSj8ro6L428y3atR6DVhUHQPcoydyZLJJql1jB9mts73bF+m/bWFndNUAbrod0y81AyUtGmDkOl8UcY1qXFDRE5FnlisE3G5DWCLeNtAeg3SNADnkDiXR38rGRPYXY57TpmSyY0xg1q4Go5ZcVXh/ZAtpKpTjCFQE1kzehsNN8pTnnlmWM2OzJ9Onp3OiRt12PUbuliwkuZ42eJM7TGwDgTA57Mi5R5KgzNSnTeI6r5lJ9fZYQqqvrKmbxL5LTg/vOv9l9ji+RD2g3un8WEFuPw7GnTIC9Eg4xOmE308FVxDaRyCcOkYPD1sNEEZ2wryAhITnefGLX2w/IWy0MiPwDeONqwtSGpJK2dRIgStAng2U0J7/4A/+YH53FpWCCMgiL0HPjkaeQEGuNWjwH/7wh9tqAuAc7bycbbgZz4hvPLp4gDmJqAB5ghg2fCLIAPADpvldJBOMO+2JA42CagUDMwf/Bb78tV/7NUvSBbgvP/0aWAL3G1HPOBFAvg9iAiDv1d8E826Tckrwq7TkaeJp5pQEkmIJGnAwkxGe17ApPEjL11q+9+Q5d56AMWMgdqcXX+q2wY6E1n37hj0khKERTHIZZ95WLAkWpsM2TAq2VZqwtdSn5T7uCUBlIgDMx8+e6683dj9mjWZGbW1tOOPMM00fq7rlWkwwWj1os00pj3meb1vtBFZRG++liPKkUY2OQGX9hx5rGa8xi622gMpYxX25HHGHR56jrq8qjCi3mQK+qe+0zzRxlaoaW/A63zvcazJ+5nPs4eh5B4dnbGVFG9Hp69xF5T1WrImy1bK2qQAexvqoyVZ4j5QcbprZxII7C42zTD9B1VlmryuBerVh++zGpAbfc4FeSofcyu6z6g4w+RPGMtOnm77dxwdtpKTEvK1pUzcLrMM1Wk92ghbXykty43fjPDnLmFwmJcj2RjLGq30m1zvob2mnP4sc2JU2brOVgFRTC1Pw7MR6nD7utCfWiRdccMHwiEc8IrPS80boL/f3jKHaMIm5FQ9zEkQBsgBbrBRhpd/1rneZFzofjodwkAyRPk2CJwz9U57yFLOEhA3nw/W5JjIXPNHlykJ92S7aC364DvWKdAdXG3ZkfeQjH2kgHukObD/sOxsy/dmf/dlw3/ve1+7NuwWD/7M/+7O2oRTP89rXvtaJqhSA8Gw/8iM/Yg4yBCmw7DwjFpPnnXee+cqr3IsGG7Mei3pmh9klcJ/d+EvgvuDLcSoctpnAvQInEfw0qGUWsG+/68lkNN8IBFSymG7y2xQIiHNtYUOr6zeNSH0xv8Zy2eRu7g9uFWcTqTZ7CFaQDir323K3SuQgwpPcNPj1tHjOkmjTIfeY57mR1ezefUZeeudy1117rTHoAZ/kp2ByP+uss11eY8v2R207dMplD2VJsmwe4zsoUr61HduHHdt3ZEaz7ddxSb+nfa2eNZ88Zt0VoPXemx472ANK8qcXwCrXoo5xxdlhYEtAaaTl7Ug7RjpyXbRBoTGI9H+rZ6YgKf0tPl9+Tbhv+5AVuO6e1amqKcReLlaD08Js62IRyI+9zycL5afPCMBnT77x24lgsALEaWOmFDDHpXdZKiJfMclHE4jV+QYJlgZmXu+kBdjIYyw51fXp8WPA3dh9VnDKTXSUMfQJsGtVzscPTyo19xtj630Dpdn14zr72l2mxOaWoLp1m+0E3I4feWVt8IR3S45k34OUj0N5LYdGeyGsDOYcBZGAW838T6lDHXu8GnfAKy4kaK8BgXFjnvnl+fIdofalBPRJJDXIYZCk0C7oxWHfsUrkd222JCALueByv6OmL4d5/9M//VOTzwCAGdctB0q5UWnFdaPOLFyfxFI2SULSwuZOJKjiKgPLj4zmaU97mmne0bqTnKrVBLzi+dsd73hH2z0VH3faS7IXro0sh2cncZaNmygvAJ+ggEBGx0Zt/7G22hK4L1ZzS+C+WD2dtEdtJlhvH3J6WT+A5+5Jabm9B0UiIkrf9+6zKOvXMn7zyMlSpATHmhMcv4mNH/v/qb7FkkeNKadKu27L3qYtZSIsT8OEiucyAzpMYxU1DIOx9Cxrch30s1dfdWVeDm+rk2NO373bgDvg1vzc9+/PSUexPApA5BU/N4jaYI+fBRBnX6qlxEuDENywsqEkVV3Hj/BNqSz5L0kVtKxtu2ymhN3q3qGta7eOdFSHnR8nxvZ6WLPSsICj0VSdlMCoipbt8Fl923vZhN//DFvHJl6ZuEdVcXXRczHDWkWiwV3a4m0lZrytYneaIVEVIOssdgtktMvxFOvercv0DqtenC13Xbndh//B7CewhHQMoGz69rT3Qu5vBMVm4+ig3wJtpD7pAFbY6HOAd/vZCTBiGSWlACBZWUw2lJxO2NMhJatbICCnpE7fRB9v7wYxegrQudbB/QeGg4cP2djCabwLSP12WPJ7Ae9Nr53cL8KkMsex4Q1jJEwzoJBkTX4/VXa+1OoobY7zDPpydN8kdMJu49ZCewq06t8C39LMywmGsZ3kVhh4+rW+V4CmjYwWZdyVwApjzgZOP/MzP2N+7WjlAeyw4ldeeaUlmX7uc58zwI2Ljq1qraxYIIV8h2eD9ef+fGgfWw1Lu7/iLiPQ7nOTn6+fnLMZEiiuJ8YdGc7y06+BJXC/kfSMzQLwU8mjXdCQDxYLOQ0tjIEFXGgmDVCkf+1xw4zChREjP76Sg5kQSHSAelWkWf0hVA6XiSDD7pPoQB+0HbDUE7azYQyC2YrOEFkpFPKc005zNwiW5L903XU2seePHVrq2xLqBNwPHfQt2A201A8KAJBPPAycf1LwsonvQF8Hn8o8YktntfFgrCSe7gf2p10hE5Ma+7rcPAw8JQcP00QvCDR6QeMII3X3qklHzSGt2yespWJV76ibeKpNpl6xLhMdDx7vgDrSvqfDe7eoJVP+VvVdniYKWBfFnk4MOD+xM/RVLnmbe+lsZ9GwKZJtZjTpttRBt6mUBkKQpxxxWVr7cS19YtwDcucZBWAkk5FWXtdQwBhZ8nm2gh4EeF6Nva2ZvR+yJaRyX+pBJL65iRJIdatg1ZLg9+1zUJVOph4JTnzvhtVu3oMPWSVU1Xh2vMmptrFa2mNCNoSbIavYxGFr8lKw4tqMCG90/NOxYfzFX/xFc3YBgFNPHqx5bUvrTZvSNwC0gGfsGgHXsPSw2JFZ15gmac5o9XCihJYD9aUvGdsO449Gnd/Ry+OAQ5In10bKg2TnTW96k9lD8nFrUnd3iqsF2vRIGn09T7sSJtCusou0Op524Zpo3GHzl8B9uiaXwP14etmX8dzNAuq9R+gy7YZu60l5FuCexZhHuYLuH5m/KReZPiwvTzB7hSCB3c5B+bqzvmsqqpS3A36n4xebpNlOmsk1fiLkMEeNLVs8MNCSd8K+uQ2M7SAxLW0SY9u2w95ppg5Xh5HbSkBwmuvut23rMqttALNwQLPR9yAVckY15QkQBkiJtu3xVfkSuIYx3b623Xzq5ZpwLAmNYorzo/Uw4aLPnQHxvCeefcHJ96ZzWjcg6TSorAgdis/+dPXyAejVmrHxtcp75oDTLCEt4RMWO4H2IPHgCs5Ergyrq86GG+tO0qbkMPk203VrzKBsIKPGPVk5cgneCXmoR9CUQXvaOInfS8CeeolZt+Mk42y57SmQVoLsWk3lGuPeSGX0GFoZMx97VpTC3gTWVmlLeB8OSgAvcoJr886wUtVbDSRo592QP77uO2LfQ/OtGeO+iMxm0Rfi1DhO9SdWHA91dj9l11ESQdmZVO3Rk0RyPgQNwB+yhh1BcZ9h5QGPd1Y/FwXoUzVGe1MWpC7swopM5vTTT69WrSgHDDx2j8h0CDxa15qTpUUoF5p8VgqwoCQwIahYfuoaWAL3U7xHnCgAP574FwHtDRMXsWNmhVr8XwPfjC0C2KkYc645yQyma3Xm8HKXro5hshdUpZu4b9sGEaC0W0ZRdtwgSCDNkpxJ4DUb6BmISMu0BWjGii5oDECxC19504VPTMJzdwbtQLsJtDf+85jxrR47RULxiQFzeFXDuMsWsqqRtHmNohWBJ7O7NBvOLc5kptUQt+hLJetFAaN2mIayGcTmVZ+Z0ZpfubrcnGuHZtzIELVQaBDKXGn+R/3b/1BKmv6llzQFS/7Wj45qnrnW3wu8MlFHh5YRkKRPmjXiioFrrapkB6Y0HoxjknFNIMvxd8b94z0J3VezInAXCBOzLmZSDlLZuz1Vjq+ieBnJt9COydV7FurWk1OLxl3P7JtOedAuh5l2HO4FT+nVsYFRe0xUK3phwKSM5qCztmaAkmBIye39lQxsMr8ygTvtovwa+gt+5khSSNLkP5JBZeHZA+DqP5IG4dkOaL7NbW5jXunIZsTKb+Qdj8eyIvCxj33MWHQCC5KA1caaGzieZFKYbJJNv+VbviUHFMcbOBxruafOo65e9KIX2a6sbAplr9hGMuw3u0An6fWWwP0kbZjjLdZmAfrNAvBjiUCZWMvEI1Tu07D+3hxpVdNn18s5utINVY8jmJD83vPmK2H5HTBK0qnO8eecgFydQcsXP3zHRYGI1qO+AClH4zBspxtw35mTOV1SQw7rSnalEPxaZPXC63Z2NsKU9GqqXUo/cb9eNpTCYz/b3oUNAVT+eC156Jt9J3IOZEYpgdA8tQFYyYUngr15bHNd3okcjokm7P95MrrsAPxk6VhJdhqOdMYDjCQx6WG8bXpv10b85fva+97qTVa8r7A6hLb9cGaeI8ho+4YkBa4fV16DJ25WcdiEz3y8noF3Sz73gEEAN+6aSnBA3bjfuzvJuBYdSQvAP/V7j1jyhqXu1+42r7pebxyy6yY/eORBktUVH3eXB3kwEJIXHMaUECm0Of8kCEEio92T7evM+Nf9jWubpCzt7hplOa2u/ng17sc7Bn+5zqdvSMfN+HnxxRebVSISGSwWJQ2ZkohEvTvXYiUExh3f9pe+9KWee5B07sf6jNzjqquustwBdPRf93VfZ9dUgiz3IJjDUQY9O442tvI6d2OuYy3RsZ9nwfyRI+Z8w6oBGzAtPdv79bkE7sfez06KMzcLoLcPMwWM43GT7J6dHMB3c/GK5ZtzwR4sbMs2OiYUzP9ZxPC9Ms+qw0k2vZqR66vym/m8791rDKHtUrrmlpJaysbmEeBdfZLOdZGOpUnBgURDlTZgXxOEJaamAdsAcZLrsEkLy/LxIwu7WVaHrSPP7PRJBx366NzKeS9XBwO4gysYJZZLAXnlXL9Or93MhYQtu/Gp31KSpwhOVnD84Pv0rLH2K9w72bGnW2Z8iv7SIupxX6legQZMq/tW3W1OByl12nOZybU44yoBzFfvUgPyq0dJb1rbpSdSZp1xd815TtCkH7erPpLipA1YYKVpP2OlDbhvCbrsZIuYupqvtAjc+3hkwa7t3uqad6xd+dA/SNx0BtrfUxxo5N1u71va5bR+T0p9wlwrKd0kM7g9pcZQX6V65N/uu57yFx8vXSZDsnWQyTTdp7uukf546OAhG3PYk6J+28Krl7uln8T/Z3lO2uG1BLdeZzu3bx9O2/mVJ1eQ1EUb7yGRwXMdD3c+jPGMqT1PelvpS5s58W8CI0Ap1o+Maeecc072e180EbX3wiq40MqVcgji+Eg/455//dd/bbu0Wn9PqzqLzDU35DHU+fvf/36rV5xyTqVE5huynpbA/Yas7RN4rxMB4Ctc6TRv9QQz8U0G77M52Va3K8hfAZUKl/rkHiFELFYE6qPyhQNLaFE3ylQ9BkzZtGJjd7cy2OSJFCZqJLUDK0CAhMvMlB9HnxDjPgKgub4cBdnkvHVrsoRb9Q2nUrIYt2fZnGVb04SrPBlAdrjTEZhYhK9u+k4H9PlkU7aWB9QJuGfgM7EUoD9boliy5pPESs8v+YG70LhOWriy/wQF3GR7x1Q/K6Gj9vvGnHelBcShQ/beq1y+DVR1nQhevVH1q6xrdm6c36dcWWUYmCzTCLz3OznvggBHlCSIgW4f1aVQvk+CrWTxn62gyH7RZVGyRzEmNAH+3K3xjE9uGYD3KDWTTWHWxKfySfJgb7ol2Y8rzOQ19L1k42gBAKx5O1qknR/tuQ+5laxtOJV228wym+BbP6/J9T3P5TsOs0JVAl0PVklIHSzhnXoffVKAQX3lBNX0fuzeffpw5u7dxzFSnZqnAni1Yso4RNtI1iWfdiVotnIO9ZnIxnMsbSE7UQH+45GCiKVWsKmkX+4l0Cs9O63AM8kpRkmnJ0vr6FmUm6RynyqJzDdkPS6B+w1Z2yf4XpsJ3mdJZCYB+wywnnGg1UGBAzFLsmLOO44xGwXobTm9DBOAasZOr7NAUwtrYbFh03tWj4Vxng55VE/z7DAL414HMj0Rh7S32SYx1UFk72DiWZ6UvrfHtEdQ1HbleeBi6onVZ2Ees8Ve2lmTgTsD95ikG/pQDUe9VLCWAChNiNwbgOdsaJJYGL5zD277mTUJ81/SKelJVQedpEQD++kzE9a3gWl6yHLOJMJODG94v8LjjK0tU48MBdcxkbXv14jKULf8RuSoWS5jIPZw3sisRbvWR0IwKnBZbEBTEBaftQHsud7Tcry5abCqo83T6AaJhVTCoX9v0Lq4vsx4QCWmAtpd6qK6KUAfhv9ocpTJCblylEnuJALvPF/2aAzPNhrnw9hl4J2dkw/st+cjuIHRFavLd2YZm7zf43jY9iq972efdeZwzllnzn8xNnCEGOkNnHKDH9qWUWNuLxG1Vzi1Uw+YC8Rv5KGuvfZa09W3wQJ9mXtIVkL7IoWJZAftzu/IZHCdYaxnxcA2F0zBRHTGacsF4MemkU2dnvrUp2b/doFsgW5+mmtRSqJWQC7nM9lMqm4l6eEn5Y4e/wpw6Lta/dBKgdqC686S0/Qw0fEEShtprxN57BK4n8jaPYHX3kyQ3sGzI9foaagpMFwm8Nnylv6VpjTVMwFsZ4MmsWI9QBfrLIL4qkQBICzefA538FS+7rprffl7WiQ+uuyoRuK5ESiEZXdfundWxT6avDsIGsC4wi6M2aWjl3C4MuzatXM47fTTxyzhvIoIbLEXZRyYxXYp4NUb0CQJqc6yoxDMJLtpHjwwIAGY2f8au0Zn1kvSnd1PbKjtRml/SH92icKik3F8vuJSnptg0fzTeTWav59BhlfXKGsD1Sa73fv0+nt9oDfobAlakKWkk+vApb5iL2igsswS0qwgjwyHEwPOdUoSsZfCnFyS1Z75kydm2Nou5S2UIMzbV0mXuSQpkdtkMskGT++NgISFcikHwt+r1CNTIOAMPux6kmqldzXKTXJeS1P7JcnVrSDtHQ7H8ExmS0nfNUeZFFiW7rpQv2FMYEWN5wQIsUuyngmHJuQavHNt/x1dPDXoWWecMZx95lcecF+osm/AgwRWvVt6z5HdJL/HMUzgXt7qtDkbLT34wQ82P3a07mwc9eIXv3g499xz81gICAbMt5+3vOUtw0Me8hCbb5AKoZnXsTFA0KoE98OBh+/iDrRclzJpZ1Yc1h72sIcNP/VTP2UbQ73yla80hxycdx772Meazv1+97tffk7JjwTgtWqge7TlXgL3G7CDLm917DVwvID+WLXtzooVFq5MSe4mUl+3gQSZMUr89YQ/e1/bPnVOmXRjbY5BS10Wv0cCnvngAkQjkGox8v59+4frr/9SV3stbJtGyJnWe1peRV5jDhCwx1sAUumzvm5yF9d+uw/v2KGmlFRgZARKGtDAfc8860zTh5dP4OXn0Oq9ui212boB+dHRS9gcP8IJ2ATCxLrv9kzoXr0wznj6Jkz5w86SCaCLDZLMwread0eP6c/44XtAVQB6I8zzrLe96YJ2aPRPr+q312q9QK6SenSea97ySVPgxVsmqZPCQ/G+SUse7QvVdiZrwTZy3cF2O74ZyM+Bl4816ueWZNk8izTuPlw5o+6Wq2HEyisxPKhfU8GBWEnvQxHYF93wOAj0XAslu4pJVDV6UqsHGnrnN0MeIFY3l3VYz7k3eZxL9cP9o8zC947wL88+84zhrOMA7lNz0o2B+Tz2mXrjZ4rVFmttkq60ERJsNUEfQJjdUhWIMkfQrvjIf+d3fqfZUOInT4Ls937v95ovPU45fAR+e+3y7Gc/26SWj3nMY8yDnk2kHvSgB1ky7B/8wR+YSw7nv+QlL7HNtgDdWE/iHf+85z1veOQjH2nON+zAio3mk5/8ZDsegM8qAhtHsbEVoJ0EXnZ+xVXmNa95jQUS8rdnDMBFh3PwqJdPPc/ZCziWwH3j/Wx5xg1YA8cL2HtFHYF4w8gFxDLhMaHme0+6OrgUQQxYLXnJFHcAJQmMJ1RSA4NGU15PuX6NKTlMi3IK5k+P34cgU2yhT+vlw9lsmGRJn6GedEQNwsb3csZNPsueXDkaRBOyPXTo8HDw0EHTyZaNbAA4IYBqNlOJessRNkts3+4zzrDkuAh4R30jRiG5+fp1N2vhQRNRdu9otLcmpbCdLote18oSUHHFziYQN2vzG+mhpVF3v22Xz0SwVEO5DlLNgKetnbpm829VDOFLBJElj1cJxjlN79KviyLr8q7OLuX0QFU19SIIPRWNdq9LGYP6+kWUZKXasyCFakoOdSeWph80lWbgOmx+JhCvtizDl0tflBjqq1c+lnn38vfOAG+SWeXEUYLpBLT9Kcp4pB1U/SJldGC1wIIOfL3zRlNeeNfqs2rgTD7vPP2xYv2r5mnbvjTKTHIkbXi1b58nR9ZjF3khW21nVT5tDsxNzjprOOfss6Y7yZxvYkCWe/CElOmYb/IVcKICMbHYuK/gDQ/4BSzDTAuwC8j/13/9lwVrSGO+4zu+YwCAk38Fu33f+953eN/73mcgmp9YSQK4e0Ej573uda+zY/FXB4z/xV/8hQULP/mTP2mbPfEfJAubTH3+85839x0sKEnEJXAgORZATtlIkiUAoOwcD4vPs/Dz93//920VgFUBwPtNb3rTLOuhmbkfz/LmN7/Z/qMMS+D+FfAC3Nge8USAdpuURhN1+YMxYUmq4ZNgAvCa6dPP6G/Mvz2JK0g70hwepp9832lmcbxMP69NIwCZd2z5PgKs+qwp6ARwxupRk2N7rxHmTS4aJIju2LljWFvd3t1yXddRW9uGMtLpmm2dSw6QlRg4CJvLZJ/zSUkIbNuWYffuMyxR1T+x8UMg1XLf4bDeUUoXbOvBQZS2u3drPmOP8oE1S5kn/PQPC0KSvaMS+wxsJUs+k3qkoLIETKmyhSptq3jp3t0FhOCym0sRHqB8X9uPjvBVbuwaovfAfM/mrxsw1oir25Xb8wqG1J3bt2ERRJ56Ra7CFBSEaNTqRRKSLAS3dgAAIABJREFUTskkUarubraLDpjj2peNJ+a77n3DXIZM3hHPbsPmxLYnwG2rVEkeYytSKegtIYSSoX3sciDvcWEE7/zBrBpZ/Vpdc1Y8JcTKGcqZ//Go4OVO//EcbJIWRCpc01j8tEOskRth06VYjfX7VfUYL3fsGx0ShXLs3bPXEljjnMH7A5u6Y/sOuwjACrCnBHpkMujcj/WzBO7HWnPj8xjzBVKf+cxnDr/zO79jspOv+ZqvMeD8xS9+cfjv//7v4eqrr7a/P/CBD7S2ff3rX5/tFa+//noD3fi+P+MZzzDtOiAeNxd83tHBt583vvGN5mMPMMd2Ejadc2HaCSBwgLn73e8+vOpVrzKvev52r3vda3jZy142/Od//ufwgAc8YPju7/5u879n91buRdkA7kh3YO65Ptf+wz/8Q2Pu//mf/3m41a1uNVx66aXD85///OGv/uqv7Ppo7AkkeH5WEGbtNrtk3Dev7y2vtMk1sBnAPU9qmujSVGCsbwPWBLiyZjMtYduW5ZFZlC7UZAgCRtITR6ielpwD6BfT3Nest6ChTOcVx9jRwE9V/ZiBrh96EWijY2DB2SlPEpYWBjt+8KNhfHft3Dls37mz2iUxwaTJniLwaIxf1ru7ntA2LTqQNi1CRZOggjtyFPmArgFYQNu+tn3HqK27AUqjKR8lNCbKWHDVmU9HFZX9Y5LKRHeR/P36YBp3SYHUBw0gJYBOkIGF34p2j01NJts+YzoBTfTPVJNtO24laTVJknpMvfpT/Q5EABxaqrl408NHTdr21a5+qtfxWrwaEFsdFJSAoYbq9UX9O9e0l7c9nRvf57JMMPIXTJi401+jaK7+2hKSkzxKADuOZZxplo3JCQVGPCYGq2jtqlQduBR/yZGTU5LVjP+ersypadULoG76c/5L/UX3bXsDdeG7Hnvy65HD9MMiaaNPWuBpwacDd42P9QsyL0Xd67P3jrbdxgNl5BCHDPhFuQ4AD3BHWTjowIGDw769e/LeCWeeubjGvTcXue3lUQOZsLUwvre+9a1zcKReQZn0Dsb+oMA8uqBwzZhMqQRNtUlkYKP+eUqOJZZZjLWIKMmeJNNSQMfxCsjaMvN3yiaZCs/32te+drjFLW5hSZ16Dj2DjpeLCmXgviSjcj/YcjZv+qM/+iPbPAmtOX+HIQcw0y+RmsCW86wEXZ/97GetWpHFAHgBzn/yJ38y/PEf//Hwoz/6o8Ov/uqv2n+w9AB5ADbX+sAHPmDAXb7+spskmAOkcw4f9Os8EwHBL/7iLw7f+I3faEw4spn73Oc+xoQj2QGkkwxLu7OzK2CbDahe+MIXmnSG68LI3+1udxv+7d/+zf79xCc+cbjHPe5h1psw85SNnV/vec972vE8P8d/8pOfNP966oK6Ph5bzU2GZCf8csvk1BNexSfuBpsB2CmdBiljnRqa3Zd/5ZfszyKghbWYtu6Wi0opk6O16OZBkhQsqQ+SPt0wNRng52d0DkkTW9mBJOGeMCNl4NNLUp3QaFj5shZBbVNBqNxgUe+ej+wglHriXDEJC1rDmkEe9wMGRwZlNgsa2xJWiGl8ckeKw0EG3Pe7q4QmTLWJZCJZg5uuAQA+48wzR7KcDEhG4LHAwCa9LgOJCiimCxUYqbYM1nwJpJd6djZeEgPazNxEEnAHbO/csdOsHyPYEWhXn6av2gR7BP38OODDE9wnqbRrZfb9Xvy9nZJ+5UTbaF6a6zL0uXlRYYhaMlgNkK1OtlW5x8B78SeafWR5L5oE1vQc/bcpXTMcA4Nu7ZWTNNvIh0C0WEbGVSCXsSjQiMmsPftZVm/cAnHShlWJOJ3kBAsWsVQEZCfwrnEt172QMSsIaaXHJEBpNayMqy5ls/cDJh9fevOP934466PgSu/ArPG/7ZMx8KTObfOrtBLgu8a6XSQlM+3xnj0Dcjw+55x95oBcZpFPj10X0cMGQGikYUkBezCq559/voF4fLszWZMKr1wUxoCocZbkT/purk/9QVZYTlCSTghQCyhzXtxwi+syRqKN5u+Sy/G3HJQlHbmSLgGHCjC4L5IQzkdrzfXksiJZC0GKJCk3v/nNjamGRYbYQaftDkAHTBbC9zDNaMe5PwCYe8A4U19vf/vbh2/6pm8yyQplfdrTnjbc9ra3HfCXh8kG7FI25h7AOFpwArKPf/zjBnDRi7/1rW+14wD9yFjucIc7DOedd57d92u/9mtNg845PCcgmXIItN/lLncZPvKRjxjTfvvb396SW9/73vcOf/qnfzrc7na3MxkMya48L+WBRYfZJ4gAeD/lKU+xtkEff+c739m+ox4A8pTv7/7u7+x5SEh997vfbeCfZ4G9B8zDxrOjKgGA2pJ6UKJrT5u/SJ89FY9ZAvdTsdU6Ou5jeQwDRQLuiZ2sJjZz4nD9L2yMBlIGJU8aPGi+wPzbXQqivtynAR8Mt/kufclfm2sim/FAwUGVLSGnDU5MUiOdaVqSRsoxqeGsAENdE7ODG0BDzaVm4Dhisqr93QNsGt8PpuTggYPjJslY3C2zTt99hjlIlE8NeYqiY4zsprTj1OfBZPnmjh2+yY1ATtS566r87YwzzhxW11ZzUbp13dgUenuX0ldsb0buNVxXbbsNX5FYWTmDhjnLaNKW9BGcs0JAsKOkpbaiTeafpFvWvxJwd2syFcxBn214Y3089XNLVJ2VpOp3a0FGrwwjCLkIsBW+jfVaRYZegxWr3LLiIQ3AnVYko2hDJz/QIHCLmdsXQQFvPK5H9Vqn8FoWWPaBwV8o1a0HVpLDJKlMp1PTZi6VSasm0YlFMXgKtvIqlAHnklwZZTAOLPtSu46DZ25WSbNsLEvJz57sbLC+eoediXWZTwtkvbb9w6kEoDbGpp+xH41XF9Lbk3JXquB4xgRQx4p1qE05befkEFxSZhhMJ1SG4fTTdg27T9s14w5hBJsYmLgewI3kQ3YfffrTnz780A/9kEkl7nSnOxmbKwtDMewCyGJTZS0Y3z0Besk1ZTuoYwT69btAvOaFyHLLgQXgThkUSCH1YExH1/2iF73I2Ga+h9lGg43k41GPelSeH1UGagUACmh9znOek51cXvGKVxgoRS9OeZCqfPjDHzYAC4v8cz/3c/Z3APO///u/G7gGdMN2E+iQTApYBczCRvNsv/d7vzdcfvnlxm4LvAPCkcPg0MJYCbAGHCsBFNYbxh2mGyAPG85/AH3uw985lgRWdmfFWQYgDXuPNAfgzf0A8Dwnf0enTsABcAdg/8Zv/IYlxQL4CTQ4jmvd7GY3y+ejZ0cCQ5DDc3Ieqwu//Mu/PDzhCU8Y3va2tw2Pe9zjrI5+9md/dviVX/mVTDbKcEBtt1AnvREctATuN4JGdAA1j7arB1cGBtuAxBKnxHweLppQuRxoKRcdZmKjOJfBTf/liVU7C8qXOG0qIhaETUC0O6G0sJXcJiWImcNC2vJbk6Pr45MVW9Nm/SefjTCmMIcwRr5FU6/xqjw3k0qM9KkbfNwzs99hxqkPBn/qI06YLVietwjee27TQLLb6IGD2Rdd7WM2emafV5JedQ0mgu1oXMMHmYA5zMyqrPqMAnT4V5Ii2D8zfe8uIlY/DXCPfdj6p2n166fUpM4qwfa1NavDUc5EKoUmc+vfJllwAOjvSwJPabdLz73wXTZhU+l/lZw6QrNuhyt69xJ+JTulbv01SvRqVaI3KJWL1KRwuk4lXyqSJAH3GhBOPloBob0y24O1LkylMqxJ4wpaal/Vt2QG8kV3735fWZE0Qgmi+V1I0r1xgrLajx1UUzJ1wrW6ph/h5XMAXQNstQBHGNCvhoxQ36nyPOh1ByLLr0jjm8nPyoDR3WGVe0M+cI5Xo1taiuUlICgsb6/94/itfy8mpZm6Wv+1LkSG2mDn9tVhR859mVe2HsngATpuIrCvgDRAPEAS0AuQB9DBJgNWYaLFouunVtCipMWr0dl2STq0QyhyD9hZQK82OpIEJTL11LnmM4F1ADkWhcg0CC5gjgHN73jHOwxkE2BwLNf96Ec/aky5dqEG7JNsqQCVZwV8wnQjRQEMw0gjLeH8hz70oXZtwDWJpMhAYN8/9KEPDb/+679uQB6LRD5YMAK0kagw7/zSL/2SMd6UkXsAdLkG8zKBBv8hRwEI478OuP/BH/xBk8u8+tWvHh7/+Mfbv9GWU2+AYlY/rrjiCmPEAdvo1klc5XdYf0A24BzwTYBB4ihJpiTHcgyrAt/+7d9uKwvcl5UInoO/IaUhWKHsJK7iakMgQJBAQEFbcQySGAD/ox/9aJPUwLhzHf5GfbNSo91seVZJZDbDiWl27z55vl0C95OnLRYuyUZAentRm9SS7teWoc2tAWbI2SGBHQE8Y8qNLfdNFfJAd/CQba2NXzDXISGy+gSGzZaBbRt6gPtqsuXbaveGrUd36cmVCVQN6+70gawmOSwURlTOEWXaiUms7bTR1pUmzTKlC8TND3ziRM/Ey6CDJEWfCOCtdDYH1gmuDOiA9p51VZmOY0322cGaRfOnYTme9th/4ICBVEk13JHDJQfyoFZy3XSnc1Bx1llnOjgeQbYekKjLrTrOUADrv7TdfJawGCPumy8JOJm2OSXbxitGJpz+wIBNfyIY9E8f3LpkwWUL6ObjqhJn+JK6B4YeKDoLP0o2LGT9yONcoDVVVPiRYPwssB87Y5NP0rbPCGzNCKrG2Sl1HS084IxebP/DuA8m2V0G76nXGDOu96AusHTgBtyDs0tbUo1LbTDlqyXFEUignTFJycn0r9yWKRCk7NnlyiQ0yR9GcsGJ4cDAetq91ZJWOwnfhVUvGzcJFFq/KgOG9TsB+urt2QARM68dZ0kICkyfuMr6MGxf3TZsD6tx8+7X+15SFEAb4yZ2hA9/+MNNzgEYhIWG9QUAw2yjBSfREkALULb+kDaoEhMvaQznANSp48985jPGXCP3QAJCwibssPTk6h8CfLJWFPOuMQYQS1kB6khIYJABqwBpysRx6LcBxzDKL33pS02HThIlGnJtHAcAB6hTHpI2AewA4j//8z83Nptn5ToAeAIYmHuAMMmbgH4059QNwBjgSvAg/fqznvWs4cILLzRpDc/DeYB3xkVYfmSYlIvPT//0T9v1eH6sGQHQ2C/i4ILUhrrG0YVxEhadukNuQ+Io9cu1eCbug6yJjwImflJXfJjXtOMs7UTbIYfhfOVWUNcEZ1yXc2HykeFwL1h56oVgBaadc2DfCUzY3RsAD3iPKyzCJEvgfixv5vKcL0sNbBTEa/ORAphLAqCAuwZJXghpLwFvyAr0kpCAefDQIbMjtN0AQwJgrog0YdtOlmwEYoldq65xXxly4pkYYV8O9xkzemxrG3HpkFvP7VlzXMFaaSYOP3qTVhfoVzOq/wIbTOZ+q5ntzfe6JnW3c9eubtb+lE46QZ9UgjEL6DOaS0MYMNG3j4KoxDhSz2V7dQcgs8h0yssgfdppp3dZ98VXLbz48uK2HIkUTPT6L3XoSalHMjq0xLmGM6UfOXiHeS++7YkYTnXmLaJAgL4aE/Ni0zoocy2zwLu+V7+MOuPYz8cVGep2LpseS7HI8kbtZjNatWmSh/MzzI9NvY6bImTWXudPFJE/y/3FWOxEBNDGUaJVyuMkgvWNtBfBSCOtFzid5AGYn6OVEY0PkvLRvgB3+tmo00wkc1aveGL5K2tVvYFhtSoDBavvIpspKy7OCBvhYbIsSBACQvdtt7oOlq/zQHR8W0dt1ObtLNKNqoeu11LieLR9bduwc0HGPV5S/xbDHTXgsO+w7Y94xCNMu0xyJYmN97///Y2VhvEGBJOMCVvN3AHQRCOP88kFF1xgkg5sBmGIf/M3f9PAIb+TBIqMBO01DDBJjrC5AD6ALppxQDAuJwBazoXFBaAjhWGuIpGWvwOaSawEVFMmGGmYfH4CdgG9WCvyDIBRZBwwz+rTgFOCABhlgC+sO+WDtSYAQJpC8ALLjHadeoBlRvbCqgSBB0me1CEBDoAWoEt9IFFBZoQmnLGLeuG5KNs3fMM32LMhQQIQEwgh+UFfT3/UKhdzBkEFADmuTOR3jBWitKqhoEe5A5wbz4ljua0shVwFnl2gXvkCCpokLdI5/KR81C91Q4Ltb//2b5tsiFUCAqW40qKVr6XGvff2Lf92StXAFKDXpIY+3f/t8gGBdi1ZC8TAKPmEUza1cT9iT+xxxwfXqE99YM0dvLsjg2QIsnrzBDS3fNNEBxhxlt2XpsX885KbLpnl8VEi2RicR5DQzFP+a43yxtv8NGBHIIkBGeZo6tPOm2KLGNxbZmCCjB3vXBlulvW8ltR7dDh88JAx7UVSMF5Gt7Y+fDgvyVveQpKNTG0YhCSFMudlfCHUCowmENIBC1Gq4fIXJYs6gG4/gCXXpJeciRVkUxEZB1QBCGLyQPPubGZbiMJ4u4e2rw7h9NH7AKy0Zb3yOgxgTbD5vWuU4tUtO9XOU31IeQklybWJnxaInCKIrO+T2kx/nMnc1wd1gX2SLSinQI4+er/Ksxd4mhM2TS7jycMj4B4AczWmJdmX8hQsbwa5E9c6fNhyb2yFKRe9tKD9LclU3CYykQUpt0G/25hYrR64VCbHL4jU5VefSA6zdUygxfp6urbG0XZzsPYtHTdD7cS0kUmoJ5PSmLcRkc32VaQyJf9lI2Xovx/rJpuBiQYwwsqixYaJxgoQYAYrDCuNdAR9OPMRIB+WHskHQPdv/uZvhve85z0GiAGzMNqwxIBTZBxILACzAG+SJpGWwHDDbgNWkZkA4mF45VADyKfdAdpIZUjgBMxjh0igQTm5FwEC5Uf/DXAHMHMs/9Y4xzVh4SkPFo08F7IQpDRo0+WyQnCBBAbdO9eH5Qd4/8//+T8NdKPtRrKChAb2mfLTR2HlWU0g4ODDeAqZpB1Lba5MK1LH22Zf7vMly/UV1s3ri1/u5zrW+y+lMsdacyfheYuw77zcvARatpLzSGTby1znjLuWoh3oeSJTZMklcWmXsVsdsQYSuZu4vv1oZfdWJTtmO0mCh62mtyaIwAUhgqrYFJEULEv5Y8i0IPlYtXIEZCaTYaOlBT8A39NO3z3s3FnryDld1+2B51mrCRwveQyTl8tjpj8GWgm0sBuzm6VNsdobB10+bX/mWWdVSbQzJ/06dmoK4y4hSBhMupMSkkWrZ6Y9OMCIrRw9VWCV6Qvo3bGzrLe5LyCRR9KESpBoQUPDIFtwZZMdLjNJflEhqciJ9jXquZydhpjOZ7BeULfdREO2fx4BvcmAqrcCsFFatgvDBK2zPZ4kKnlc6DVeU1G+9J02QcqdvpQvyqSU9KrdTAWW6c/WtzSmWP9qAjTr604K+GdlWDfSQe5Zfk8TziT5jp4nj4t5r4B0fmo5rU4yRvEnB+7a1Mn7k8tixhuclScN/2r6XglCSiCpV3cM0qfbtv5mesRQsL62bduwluVoCw54Mw6jXgHcD37wgw1cK4kRBh1gitQFyQgyEzbtEUMsiQeMNKAZGQg66Oc+97kmswHUA7wBs7C7MNVIS8SqA9phuEmihLnn3khQYK6RkQCeYdCR3cBOw+qjEQfkw/4D3GG8CQQ+97nPWTAAq89zwNATYPAsAHt+wpCTwAlrT5kA6PiPIwdBigKTjNc5chhWGpDMwLJzD54fLTtAn2RPJDl8IFEYx8Rai60GzIoB7wW/Jb/k+Nvvhr6CZFZaUdPz39DlOJnutwTuJ1NrbLAsiwD19pLGlB886LvjJcZcy2YOIuuBXFnbJTnUNzWRlVhcum6BUASk+TopOdKAVNrGPF6jd38Bfou2SUjE1WHb1sr3vM8Y9xefe2DYYFN49HY685UAB9mU95qrr64Y497xse55BgAwk3atyS9ntkxtsxiQAIXDCn0oF4moaO37QKmepmXfyfmekBms9EKB81I+PsK7Tx+279gZ2Mviy27QJYPFghojn1t5t8ekaPIqLHF0fVixPuWBnPqhCQyaTW28TmqpCAVjooZ19+XWXDvVZl6+E+vh5A+PbCjwwCFRkEDAtp+3VZ3YijX47T9jZEhnSJGqrrmxMNKPLnfvsuopUXQRaU97JX9iZ5b1+FOhr10/PUu0dzQiIHm0N6aR41Eu3Ygf1XiSurpW6BxIhpKYRejYAchJiJI7Yf3B/y8z7Ra44qaSy8ivkrv4O6HVx7waGUseBhGVKMoKy/kpcEDLLj18M1iNYsOwwjMFzLVqUHrCuFr9mPL3/rgXjZbCuFIGGMtNOhGMO1pwJCG8s0ghYK2RhgCgAcckOMJ8I4ejPmHAYZtf/vKXm/QDxh3vcpImAd98x0ooyaIw+rDugGQYbGQvAPyLL77YEjSRzsB8A5TRiCNTAUQDkKV/R3rDuHLJJZdYAuhFF11kSbRYFuKAQqDBfTkfO0WCAKQ9SGVg87k+HuoECZQfZxR06TDzBC4A9C984Qs2bqN9l1wFpx3uTf/jeViRoA+SNIt0Ue9ItKjUSjXfxSBXWvCeVG2DcOPLdvhIvpp87r9sBToJbrwE7idBIxxrEY4VuJs+PQF3BqkI3CMg1L8tWs8OCj6hAbbspzZdCixt73ls4Ehbeut7uUoUhiBBkIAYmHe0QY5JIhLr7prmdtIO54dCFBw3nphiHRag3IVC+YqcA9vOoEr9FZhYbtryXbA2DMZjeY+f09W49y48qtx1K8N+tO1Wltmc7NF1Twi2hD3bpLF2mWkvT4CExl2Z+wETh+eeEfE0FzRwluQylpycdkzNyappcxrDHNbvBCubGg19xBh3gLtN8OoTTT2kuMycZY66zMsTEv0DUI8BoWREbX30IHYXdkc5T4ugOi9I9GK3r8OKwuxMhOnRoy5X89uoenyP23krPHyf5dT8EjajpSTKS5CXeSxdZJVbBjAnkkoqZZr3ogEXGPF3NKxONDuEamyKO6XqBcua2zSW6e8WOKZ9AgRwKvBjGyklBl4/WybfNlNjNRApn6/YxHe9PG8JblMzj17ZGDBVrVudmt6LaWJ9umPM+KZuf69nQPvxaNxH79D6uunYYZ+RwzCOomdGr817DOCFSUeeAqAmIGKOAACTOIn8BBadcwHC6MLxFseaUS4leMXDgHMOjDeAnURM/kZg8IlPfMI00zDrgH807LDrlIO5EVCMTIcywPzDdAPskd4QIFx22WWmv6Yc/J1r4w6DAw2e5MhbWAWlHyCn4Xo4q/BT3vEC2fQNwLq05rmvB4DKOMn4JntLf9c830O2lVFTHvXe8e/H1ClOgpMURJ/KKwebWY1L4L6ZtfllvpZNLolBypNC2LiGv8GUA/CUIR6lMr3iR2Drg4GzXj5np9k///B/zGL5JH3QUrQT3WPoo79kDaslt66ZTAaHGk+Q8TlPS9q5/CaxacFw+jah8+qOTfl9Qs+GMP5v/TFchkHz0IGDw/79+yxR1zHFeNqlLGfik759rdr5MbdRumbkE+PSt/49NUebd7ttunQgJ/sJ4KhO9LwApEMHfSdDu39q07hDLvcjMEJ6wkRq1pz5ucelyH+pMUnoTgGykZScHIQAeRY4Ks/COpVkDI4IXS/MP91zv2WAKb5ZQ27fPncDG1spSps6Kb9DhfQ8CpyMPH8iPnP9XgQ/f7XbRMO0PaEbnI3jixx88dUXPvEpv8v6+nDl5Z9K711dopvc7tbpGP+Rf29e6Knkrfh3PUrJaRBrm+re3qtk5ZmAu4IMjRW+qRKst4rlQYF5xifUXwMLy2R1IBKSWm20iSC76sxl1FAVihlXL5FsysfF5BrTvBBlnPEv5PBCf1DQqPHFypf2ncga/twHkt2j7Vnhyc2Z5Wz7RxxPFtzdubxjGiXqcK6Q+NHFqrRZHTSVjtHrE21xkcmgc9+sj1hgACrvoTTLn/rUp0xy8qQnPcmYd5xckM5IAoJGHfac85Cu4PmNHzyMOGw2gBkHEzTfuiaMPceS4MoHlhwQD5gGKOPEgnwGcI/8BjtF7RqKlAbGHlkMAB9nE5JKAfMkxHJfroOchWvBhmOdSLlg9wXA+UlwwjF6R+hLkrnw75jkSZsI1HM87L4Y+NheSvjM792Sid6sLnrSX2cJ3E/6JppfQLFMvjytSTO5GUSmPE2KyGWQVyhBNSantncbgY94QAAdnkg35ntb3XvCIHF9NuSHjiG8T37JlWaNxBSkMnJmcI232DoHeL4Ebl7lOdnM7jq7InvgvJ3Vm981wVF/TBjZxaK5EwP3WWefbdrp+GmDi14ZR6XOfwjAZd1zDpgcnHVPgCk2XqBKLVhTYqg2ukrOF4CVHUxCO3d5EnHjfR1xTxevhntmqZSBNj9TLBF15Zt3keDsWmBdTxNeWd5tG6LUIsB++44dw9ra9spPXy3eyjSyuww2pMHClHvFHIxtyWFGd6pgUnjwxHtOLaR0+5yqSPXzhU9cMXzxE1fYsV+4/FPDFwXW57/6k0dw7a/6+tvk7y/4/nvbv7/qdrfJbZHlUOUh8/F6LvuDo24D1858ue+5fvpJfobB48bWkb/balsKqC20zyBeTLZfU04uXMOBs+dhCLCIeYsP7kDQxwH5/svaU/1AYNHY9Vze8nZp7PDcBt8p2oPZ9FxpnJFrjiXTJiBfAgzPxZErkbzeQ/dv1YQjj5sKgGeapDRBtz+mG0Rwbn+KL2g7kKTvZq3aqn/CuG+mVGaq0zKOio2GgRa5INCKfh2WG9YdHTzacGQp6NPZDZSEVZJGYethzXFtweWFBFS05iR6oh3nuiS4InlB5gIQRwqD/SByHAAx7DaJrlgvkihqJE2yQmyDHcZd2fvCyHMc7P3ys6yBE1UDS+B+omr2BryufNmVfJeZp6TbrfTpZJ8n73Rlare60qnBPGDG/HQC7K6JnQOO01ntcmypqgL9RVyb5VtytllbK3aSDJ5xMo5JaHLE0c9aEz0uZSLhF2+xBrGuHzk6XHXVldlBor3Q6rZV07ePfMHDgROkbVEebfr3AAAgAElEQVS7tmBRzGW6BoCEjZeYdGIAUbeIgy5NkME4PQc51OuuXacNu04rW5Ab+OmusIyrLN6v+G/4cWov7g9gZ0t132Qpsv9ld033mi8MYhVEpucHsDNpymI0occMIqsSJvcSu79p3Q9HrxjXtaNvDwnZhXmuVw3aJ59is2uA6TDyX1//Vqv6L1wOYE+M+uK977iPvAngfRiGb3jAve2NPfd25/s1O51Qf3JCwJNHnXFvdkYNJwOgY33Irk2Mu8HhgCrVLxx4p4AgjSVZchJXxfLGXQoUFFCUPQ886NMuuA6/lSjqY4oHBTFY9mCiAPfKX533Ju11Yas2knil1QfXnfkKkZKbze9dKwa5/PObL1dN7vD93Iqif29Rercp041Ti1agvj9u6/abzbhP1UArh4hBmrzBxdIrZ0rMtaQmXJu/8X5rV1XaC0Y7Bn9i8RkvpRtXP+RY+bpLCqnAPkqo6nc7uXsdPlzMHBbYgXl+b1gesayBcQ0sgfsp3Csy0x6W/+XUoglJA1wBsWkTnOSskXc9DbZovSqZDdoTMKtGsjEQGAP2ANQd06S51P/hlpDuwuASGbel1OApaZAHHl5Cm7CTc4MccXxL76aMCa3H52oh/Sy9b3zU7Okedc3hAIDlGcFSUV9Ng/WGe4+gZUZ/tZ1c2TX1ILum1pOxJDE8o9nlofEOSDiy3axqMJmZ7SYOKwZKUv11GP9cpAzua0Ck7832kzImK1IDP5Jb2EEOvABMsutT8mGPaaU/sNsrP/NxPfyZi+NSGZvYkehIp5yeicfMkpkkndGqTXzG2UNGFV7YochdvphA+hcvv+GB+rwh7tyvd+D+DQ+4aDg3s/SlDV0i4vkssmw0ttneubIaMkokXvfcAWOvYz5F8DE3oEUwkPS6tL8luab+68C3bLqWE0WDFj6uuFUWTbaKJFDr5cxONKlMFjSGJssbvWXSI4wd2uXV7HDdBleyIb0fljOSNvCywMGYe88jyZ8m6PaBy7+NKx1NDms6fexmFM+Z3zfbI9LZMwajzbaDnCqjwDQ/BbqVKOrj1Xq2JbZ+k/JhAO3azTSOE4x5sOGMZbDnHCPvcI7Tqo9AuncVDyoZQ+PKH9+1AYCeQzlizDeUhfO41yLB/Lx3c/n9sgZ6NbAE7qdwvxDDnhnE5MseGXcxBWVpusgVlBjYupEszriHpeZePZY5ffRtC+IrmJkQpbH5SSrjjg1pR8uUgOiAPfmCV8DdpTW+7M1PMW8BEI8YsJabborcPkv4nRWMq6++qkdY2kUYxE/ffcaG5BSLdMtxYOGJqoB3QLKR1bCL7ECbWEZkUgdwFUIPrw1qmptRZywVa+Ms1WHZOCaGOPOdVkw6kRJR0de7j/rhOnkvlMHBzxZzsyCfQZNmkXT5BLt9u2++5JKe8mmTOb20nvTgfZ4l+cL0+5kK/LbkvQZIVgWMlnr2Y3oBXQvXDahf/unhE298+yJNeVIdg5zmggfcezg3MfMGz8OuysoVaBlSAR9ZjfK75QokkBxBuII01X0ODpIbjbkLGYNtiD84ZSS9enIh0q64JWemRGE2dqQcjrwrbnofDJQlZytzF0qxqWvTKbfb4OqT4vy8MZgkV3JBilkwvtuzs/q+2un/OZBLfaispVkwpG/Kzz6SriSJcchqAuspHF7e3Brudy6Vn33XjrVh1/btJ7yPStetnVG5of4mMK9CRFAsoM1PAX6tyOoa0pMLZDMmcx+OE3DXz9ju3L9l7tuKEMPfm2tPeKUtb/AVWQNL4H6KNrsmT8kelGzX7gopwF4mjiJZkESmZTMjCImMdJnEapBbVeGMGaAFQBUIymvyAlFFelNWDXwyFYOe9dIJVAg4FFs2t40sS9dj67he889iwjPEM2cL9yXfv2/fsG/vvmQ3lxJbw4UduO9OFnNNLS7IpucJa05/hQU9dPiQsYF59UHSgDRJUV4Snkoic5EYZPBlrKEHPma9mVnEJDPgmk5neonCD2vnVD/WRikZ1TfrSt7W3RUBvwygh8CBlQpL2oqyKHbXTYHd6qpvCjbrE7ujTbDcP1lCKsCNYEArPBbsWAJ0canpvwu5Rxgmu+yNbzPATiLpKfXpJEl+1e1uPaCNP/v8WyVtu0tZDPyEZM+SDLolgVBf9aItleTJMV63DmarQCclvGbJHradR4/k5E4F7+qbNvYpYDfZk/cJSWFg4H0FxpPUxbLnHIbQpnHHZ7+PM+TZurGR07BKgzTOA42yoVgcM3QdS3K2d8evVzOwzSgzjbRDNyqgP48i4T3qja9ltBldpu6ecUEgfGMB8ibbQU69FyISInCWRIa24998J3mMfup6/C7LRP4mkK7ET36PCaG6lr4Xg9+T4wjga9fQ+AyS+ql/cqxWD06pMWBZ2FOmBpbA/ZRpqrqgkWWXH3u21ktAVhNFu+QnRr3Vtk9VRQ+wZO46rOe6m0ygJDMLFJh5EWLpZuOpaMxoapndGTQHUhZspE1SZCupgdOZ9q1JWoMu3oGnbXzSTJDt6oKYta5HG/c1SsyZ7QP7kaW4k0u8bBvWANx3795diTj6y+DuyBOB8GSblIKODpF1nbTE7b327Nk7XP+l67LmvHuPuPlVAvAOQJLjSk4uVKIh7FhxEylBVVoRUTJjkldosuutvHCPte1rlnRqVmd5dcM32PFEQgdk09VVWkTPrx1+pVFWAGAA0+RVzX8G3NPumF1gVf74r69/y/BxtOub8LEEUhJJJVtJiaZT4XJMMkU3z8ckOevp57wyNRfu3ecmt731cNv732M4+za3rHa2jS8U52mskYZcxIH9TMmeddKzRwwmwUnSkzIukaCa2sTa2p1bfAUnAGcB92DRqLFP93Ug7rsu66OVIL1wYtotyMgbJdWrLHIl0kZPUbqjXBqXu7tW3uV6HgRLdhVXhIpOXbkc5f0XJ5572TxGIbRzdKVKA2Z57smU835H2b7JrjLzuuPy+2UNLGtgdg0sgfsp2ENsIxnkBrjDHDxoS37yY29ZRD1eq7cbAdYZgu6Mm6TATJrnnoYvuzBoSThd13O4iiuFT9UxN6wH4b30AmoRpeUEOSWHBYm8gfStLnmI/9nyt8BeE42MwErHZUbF3bd377B3z57sgGEqDPuyLIV7wX2GZGOgM3afMSkN6WtsAvBs++gI26cpfs7ELhC6d++e4UvXfSkHPqmWm7uUiwHGtCW4HZTcQRwctN4kxXXE267UrPXNjJq8gnqyLO4HaN+xfYd5YreBh9jaLpBtVzDSwbZrLEwpuR1J5x7fDWQxBihTcCh2eJzmV+76b294m11CP49lKCFRFGabD/9W4mhpk2opKt0iyBzSqkcEd+FbO14JsCOdfdeKMNbq+N7nnH+r4Tb3uftw1m2+rtt22QWGEJT6TDkLPlaUhFFfySjCDesbxrQHvXvyYTWWU+5Y6afYVAfSRW9u2mXrow6eNUYBnF0+F4B7dqHxZ1YivGQukfnV+2wrDlZGAlLOc0cbSX9iAqwltyrROdtLtq3jTZriwwm53XzErnekjJUj6iF3z/lXKz3ZGffNtYM8lvdkec6yBpY1EN7L9SlB87KWTtoa0HK16ZkDcF+UQZ96sKmuULFmCfja3zKIi5PRSnJXccTk1yyTW2SocmJi3lAlMPOxkBmMOdjTpyWdBejyUjXWbNuwkATAu/d7T1qhKzrGDMAlXbD6+/owXL/nektCElOoSb2crZI4cCV58ixcZTq7PI7aogLlNSDvMXWOUcYs/azJmU1KCD4qIN3rFOkxkCahNe8Fak2NZeAxBtUJ0OfdSh202cpJleToKAapDCsVW63daonT7KRh3bnUgCdWArRIjgXAu7TCw6z1vMGXy7AiM9oHP8hgjkW/zv3wWDew/vUAdmfWS2BSgzriwOl2rD3tN8rKfvGyK4YjbITzhrcNV17+6dT6bavFu9ffnX3+LYfzL3IAn6Bn/mEgO/vxl02UirtV2aG0vHu+B4W07shR5LzuMhNPcJXePWruM3hPTDyt5mOW9xtpjz1w92eS3MaDa6/LsuLiFrTW33Ng6gxC9nEP0hx/B8kDqL3ixbabvp6xJ0mE9KpNrbrl/u0dtPq07TwreJ2cwKp+1QaBgQFJF1gC95MWCiwL9hVaA0vG/RRreDnJyFJvM4F7BsSVo0O9a6r8jaNPenRtaatTkggPKuS1XOzb6qXmnENYAYlqcups2FRrO322k1YZlg0NozHvaeOmDDZHuy5WIUHDDhd+ED07XsL+qfXhve7ExH3mWfi4J7bP6LXulDs+vXGg8F8LoJoGbF4PNfBjY48jwzVXX5NcZdJ27HPeAWPcM3D3cis08Z8b4fAEgNJ1kj92IldzSagrHGNoO2tL00zXBpNVCBfZ47Czpr0vpqv3xFTT0a7H53ZQJca9zQXJBUptdvmb/n74xJv+fkOjxu2+7152/Nfzs+coksDl1EXVXSbbvnpb/Be1SGmt+urGEptW3N9FgpFP/t07hquv+D+LP9v6YNIZGPhzbnvLfJ7qMDryZPAtp5WwqZcCYDnVGGst+UySv5g1qORbksvhkJT81OXy4uf6U68Avu1n8ejPb3iyndTvcjKK+vR6Ac3JB18ZgHWnH43fYXMqyvd3aZkkPq1Ur31vmldb65tVF4y/zHzrCncQVkZmnTFBmpBcv7o67Ny+tni/WB65rIFlDZzQGlgC9xNavZt7cTHiSkyVRCb6sU85hWy0JNEJIf876E2d0fLlaHdkSExWvJF06MkD+ohs35K1nDvCJDCPjCEdX21pHq6Xl4GN7UrLy2NUb6DSwV7auEnAnaXyNpkxSGLypRLzPpqW07Ho2q+79loHsBMAXLIUoSg07sg/pj8121om6IkzUuGmp9tynorIHQ4fPjRcffXVCYC0ZwP0A82X1u/NXQbg3hSlHJu+mcIFdcVa+8SErvhv3YJgZ211u2nds0Vfw7yX4qjMpQ7F5hvLbgmyzrYb4Go+vhLjia7uBz/2pYGZvmyDDjEkdl7wgIs84LDOO2ZQvSgJZTX1t2LIMQpKgptPOkWXbZ+pdQ9xvVnBmllSJ1tF5Q4Mg4H3K976zuHqK/599rARgqXb3OduBuDFjNuOt+lsY7NToq8DY8+LUL6KOpaCieIV70GxJw36O12IA5faOJh2X35zHZJFYwLsWi3MCeopETa+ttn5JrDuHmApuPQHsT60fgT/Sg94fAAQ357Gg9K3SxDgmzk5cN9gkKsgLIyxdQCndzYUQ8eG1yKOLhspAk8HcL8hNmDa6By1PH5ZA1+pNbAE7qdYywsoMnFgqWfe3UkuY9rdRr877/Ei8PRELndtycvGtgW8T5g+waXvgmRG9xhjWOmdUyJpSCqTrAcwlcFVmoTlctMDxfEeZeKsn9LKmECYMe5YGwZWNdLFU4zkrHrDxeKaa65KEo+52MZwCaB99wYsITdIyE8UomHmVwaT+Hzp2usafXs4PeIKfLhJCNxW3Fvq1Y36tjWEcdxT/laHQQWsSyrDtcoaPsUgWDBbSrP0LP0vy7QErZr7GMueVnhc2oAO2n8aoA2A01lObOSS+5Bpko2ntYcDrF8uwL4A5rrg+y8ybIYnup6nXfWoCjDvBU3fuw3guAAJ2xf8n68XQOcKoDN5jqdQgB+yMtSOo5K1yY3l6is+M3zyLf8wXPXJCRa+CR4p3R0f/3DX7CdNu6+RhI2IAnCveqclG7MiVG/05Lr3EmyJwY7VFoE744ndMVQV/Yffzd5TKx7KSxkGY8WNlU82jrUkzMuvXVK1KkCdxQ/neMK86tUrh+BEiam6/rjJY4gTvx1RB/nLqi90+mX8XisHUZKltaturwrXs7FrCdwXfEuXhy1r4IapgSVwv2HqedPvAjsNcJcdZOsss9HUBQFyuTjYDoDyQs9uG9J9po0q0hK/T5T17OE5owIPaVvzsB26JmQ5fbhVoC9BZ3eJZnKcFSD8/+x9B5xdxXX3/+2+3bdNu1p1CdTLCokOpoPpiGawHZfEThz3gu3EjmsSf86XuNs0J7bBduzYiQt2HMBY9G4QGCSQEAiVVUG9a7V93+6+9/3OOXPmzsy9970ngQnfz3v5id1975a5M2fO/M+Z/zmHvqPHabo5zftOeb4VeGopcz7X3sz7q8w4iQuL3osysxBgsMgU4AwzaYCbgCfx3DUvuXti2BZ3uY4HEfsLu7e0B+t8HA4U0dFxEAMD/QLfErJwcECeoSQwN7iqylYdZM+1c43cxDF9xJJyoKEJ+DMZNXinyBhqWjBLA5bjHS/0BooPsIW0DMBimhb9ZwC2gG9pi8qdGH+GM63tVisieBhnHFGPOwF4k7+bKpxWmimGgDqBdjnCwGv91BG6dEzmt86bVo7f1HwemGZ8bcjEsnxwM/88CaIqp8hYcMzecSeAUxEw0YPW3V0ZRWjMnBk47Zp3e++hwaVqFFghUSBvxpNkjmXMVLnV7C3aq177zMvT+aQ/mMJi4hd03ihth2XIcUho4zLmc+Xfe++uo2mCWEk3WUPCUHnYxDM54YXGKOlPdRZIakmTxtbh2NvOie3uyDe+OpXdTY+UZm1cIxOlwLvzncR2lKhynSCXudoRj3uZhWHk65EeeFV7YAS4v6rd/co8TBclDVL1KDMGzLugrNRT6V6aPlE91VnjrVbgrkF7kqkhKmak28RhxVFeZM0CEAMRJrNMxHeXapYC2KPCOFFhJd2SjsAZe8DcIFXDQhBCq3jOXG47UyBMSkhpW7Q6OVjTIyXo7UtXU/WpC1SEicYi7WhoaERDY0OJYFJdoEvLiQvIK8V/dEeqFtrR0SGUJPY+m76wnHApYKJ8XyqAxLsVVdUmZ/0QBvP51MJNYasJtEh8AfHUxSOZHxyUe5gUft7uigExCvLcnMlMNdAKmmZXKClYloE7hIesnncFKzaG1xTm0et5d0apVdVZ7GvfgEevu7miybrwyotB/yo5IgMtWf5KzSM3liK4umS4RJSWkwoa6bwM8vYbwMnUFU7ZaChwwUsRiCYAT1x4e6Q5iwGc+tF3g9JIirEX6Q1raJk86/SdGksaByLZW6J88QLmo8dK4KgJCA3yuivlJgLHxvNti7JJ0Kpyzjl1I703A2zHOAIF2ovxx4Gn5veow02+eq3MbCqr0k6GMm1sPQAD4LXdSfLiPtkaFim7PJaKpwDeiZ0I7dO0oHK3DdbJoh86BvlIcGols3vknJEeePV6YAS4v3p9/Yo+SQGP5nNXnrubFrLcA13QbqklCtrZAykZNoSPKhkW+DC8znRQ6y4dvgdWrpfbCM9WglZpkdYcyVSJ1IJ56y2N7pkEcPRdNWeyAPdaWyJbM0qU9GbbRUsa6XvCvU/M2u23pKdbss1YPjPfRrz0dBAoGdXcjJpsTcT/DeJUD4V/6i+84WhLfyk1hL7t6urEQH+/xR222qQB8Jo9hgw1Au21tTkvmwwZU5S7fiA/YHN0ZhK92CIn9L719fWc1YdkRzzuQu2ifxxYaDzjmsHDja0IM2qo4agpG+kZwshwOlGrYfJ9NTg3ouBwoK1TWEnEWjKQkHFAwacvmjSPpebPUVdchAVXXBSA5kDWD8Wqch5WSr6T2pQUnK3TjOlBJhWr7nJYMedc6NJHNse4s9uigI/lxGQDojm7t30DNtzzCPYnBrL6SHPuovMw79LzbPYgBa4WTLL8yDXqHSfwrJ5zpc5EwFLyvbsHc+INDY957uZvzfnPu3AmYxA5I2j81VgTGTKce5ILFSpjzLB8WtDuypTy9p2tDwPcdVdKd4o0p7sb+Cztj3SDvk9IgUkC81buSwioxgOJbCTpsujihE0dL/yd+O0jHPdS2mDku5EeeHV7YAS4v7r9fdhPS6K+aJo79bgr111Lw5d7mIIkppJw0SLKvGIWNlNBkBebtJg6XhMcgBg80F88LFzgXxTv0TnqWeMtb8qzbbj7tEBz0JmpkqiLUCnwwvnb6T2yWc6frlVUdXHWZ5vIMv0R8+D7MN080WahiXrEBU2Dg0PoPNhhucPMe3UbWywy171pVFOUqi58GY8C4RAh7OfKGo5Sh+ji7oL+0MuWHxgApYFMlCNDf9HsKgS0a2qlaql7TwJRRLMh8M40odiWu5EF0ykE/HkMqOiN6Qh6Po0xtSefHxRwbUrMc2YXQ1NhkD88lOpNtgF6JhDPBXaJIMjgQ8keYyhf5kQuDJQh0P4Q1t71QMlpI3nXZ2H+5RcEHHYdqzS0nuI6tbMhemxIt0ryhpYyQPVOvLNiaCesK6jS55B43qM+MkWTMobrTV8Yr7vQRgzNLQCwdA8KXl1/z8MBgI+gpraRUmCe8bH3SJApPzgScqY9mdgaN5iT2+sW69K5ZwwyBvQ2eFR27WQHUp0BxlNuOlMDWxm4G8+7yppQruRw501kIJhsMiyrUd0Cpd6JbtHUpoZORpx6w5lXAF+qyq87xla7pPDuKrEHZV4ly1xknERD4Qm9S39jjvtIHvdya+nI9yM98Gr2wAhwfzV7+zCfZTNARPiRf9PUZC5VRrMrJAE09/EuaBdqTATalaJg847zShJu0Ke8TLCqlNv+tyDDeP/U624rww4KkFfw7j41AvJmqTOcbAJm5NUm4MmLZhBw6C7SkVfR7dyo1Wx8+D4rz2Nt22Peu7OTOOQDAseMUSOIQE6gZb+pqQl19fVl0yjGnNkOeHf7oZyXnoJpuzoPJtB4fJOMvONMlTHgJh63UGRPeV9fP4NqOSI+t4oItZsAWa4uxwZAlGFE0TvEQBscZHCmVC0GV1UZE+NARpsELh/KEY2XfxW1UrztwpkXsC6UiQPtG7Hkxh+64QqJCdQpS8z8yy9yjJkEf2gpfO4Jb9g+6UuRG/0uZbdKhy0A4DEKmeZFNwGfurvly44JHDXglQMoXTqczdwiuyPiCZfqtTr+7fc8gg33PeLcNqkTinjdR/4aY2ZN9w0HQ21T40mCOaMKx5obXVSQa0QYr7vpCwXtUaA70Wx0DsrYk9ddqGBCpVPDWioMm7dxUsRqfYFh43F357oYG2YX0u4gRjUCaChFrskY1T6u8nVCbEvJGxm7kaRts1mcDA8nrN8Q7/U0YUzcJos9TweqvrYGlCNI+66UUXAoc3Xk3JEeGOmBw+uBEeB+eP32ql2lniRdtOxyaT1P4pXWf0IxiXIJJzXUgnazgBFQsyDXBKK6Kr+kh8fzCslVpbb6E0GJxXOSl1mqXEpFRAJvGnjLi7LZJncpIC7MsVxlBaBadZEX56h96oGX4DG/wI/fZ64nNQGo+Wsturu6pDiTc0QYR36j/m9samLve5k7xobP61t3YFLWaAIfZEwQ4HZlR8bJ/V+G+eyNjQ1SrTQhgwmdTukk+/v7QbsLkic++cG08yE0mdpUz58G92q2Im0fBymTDJBcq4FgsIYCcz43ctx6/SQVXeOSr4BN0z/SGXvWrsfvry/NZycPO6V1pGwprnEiwh5Ie/h30AzXGLKezxTHZ6qSiYuk6Y4g9sMATqUkSfrEMIe9UOHoP5um0Q1O5VeMvNdKHdEKodpGyjzTfu8jnIHGdn2sXEERcy45F3MuPlcuM6BbK9ZKGwxwd/WIGXsvaN0IrwZaqszI7p3Q71xSPO/qZCjWRdN+UhEo8+6qF8w9oxgi4bW7+oWaLJ76iDqohr2b0YvkhN6LqXumAJP18LtEFO0st6Bd6sC7SsV1LsQ1dDS3ZZL7fyfR/uIPVYOhvrZ2BLhXMiYj54z0wKvUAyPA/VXq6MN5jHqf3QAzL5jPeKFcL7WWDE97Hi3Smq9avascQGi47TEva9qNSvDcI8qx46V31pZoi9sgRyc9H31HizC98yBnmhHgztx9zRrh5lA23GlFarxAm8XfZiMxxXsYK1gOb5ReUCsc6kJfqqBQKaOEKCTEI+eKsAmHiyVpQSfKTC6XSz43dKM7xk14QRqPleSiu7vL7gBYABLuihhOE7WvvqEB9Q31Dth2XJGU6q5QYJoLB5haEOjfkPqYAlLJ404/fb9+/HUtF928swYmc951kyVEswVF72BAlT7aNDMqWy+jKNV55SSVe+p7kn3KGPPi4vtKTk3KFkN8dj48GY4+cHd+kgxK9wHJkhG3wGJ2RyyPt5NjxDNgoit5LnEOewKf4q2m/rRkD41fMbsPkhIxbsRS63hOmuJGXtE05+WoX9feXaJAlXlN5r0vOk+udGIMBEhHfHt7a8cLru1w+foShEyGnkkta3j9kmVICj5ILKukNqXfaeeFmqNg2jSFH6m8f32+TsUomJX62NESlG5TCzNRgS9zAVFlNEe86Bi5LhSmRJmIyVoggP4mqO0qX20EboFAqKI/nd8SDF41jlKDXB0HfrmdXu8tIo9G8t5DUsfEjPV4g0PVGbbbNexVN7lGtB33EprBe6pcHI1BKY1iHhg34KN7uIZvqTtH75k8zm4bnSGKWhd0VMLQl9SN7pepslHxHUZOPJQeGAHuh9Jbr+K5mjFGPY8KzlnxKQfRBp0Fae9KtNMF7VxNVCuKsqddOK3ukQw0Im67KOLgmlhxJPne0dOxFob3YM+7WYzJy0sBq4NDgyaAVXisSQd7unTXwBaMirjmykeVgDEBcBqYGyo6rx9M45XLGil38XKSd5iKMoUFsKJ3DhAmg4YMGhobUUeFmfjGuqTbX2wTYgZD/BRzrpxJ/dXd043hQeKR+z0VU/jOi1PfEZWHdwOSODhFyDg4NBbv9qbUPccaGC5xUj+GaSNdEYqKJokM2OBBrh0gblw1UKWCpdxNDDaRY7u7oplAjNHGhZaqqhhgliuopNQYXjwd4MzvU/Eq5wM8Z0CDeRZHanEj0TeB/HHVpdkfbAG6Yryw59wxZLifDJiUfhMPtLcgq1SZ3PgMks09JDtRNA8zdI9MFXPel3z7h77QuZVtIZ73uZecJ8BZwbsJIBUKS7KAy/OjDDO2LSYzlVZSte9paCWShtJQVpwCbTFShRIAACAASURBVCkiHrXdNEOpNgy9nYvUkcLxGBQg6wT7cvpJBuwml7uhZkURPvKYEKgl9b9+lqyPfbmIOR7crxOBefKCka77o/MDzBrIjjyM75O8CSbmj9OmqC98MJraFvNEvweS38c2Rh+SphjNVEqa4qHu9Mcv6vnE82xnBTuVXhcE8y/WiOhNQ6pU+NZhnySqrBQHUdK8KNGr/ri/nIsrfcif+HkjwP01KgAK1K23makjEoDFytDlnDu0mVKvo4BWUvQJPYbyijO9JNgel/vE1eXhAPlSbQqpM/JuYgwob5WAO9NllO8+TJx37Qdtp6gpvV/kWXe1olkMzAKuhotun7veN7fNKQ50y4uldh7s6JBc0naFDYyVlE6gdlIQZ2ODUFTCI+pv/36GMh9bQUkuBvr70NfXx+C65JECPslL3jK6xfNGet5mBU+O35HGy11INOiwFMJV/W6corapEZc6ona44ym4Ueg0MickEIGzhZic2cpf1rSQLMtmt2Xd3Q+VBO0RNWaWR8fhESgCFN+5ahflBQdmtBbQlJOxyQ8BhQxQI1kVpa6Ak4xJZdsfk3jGD0/2lHnvUHC8YFVtVGygZT6wvtC0iWbO0NzhlJ8mJSKPlans6YmEBTgCvIQmI/x2NQIIuGvWctntkBemufTkv/4I+9ZtsIZVqFMYvF96vmT04eqqAvyZ784nJxsRuoWjAF6MONGNTFcx+fyT8IOCbqXURULnOyBYfkzfasYh7i8LvmX3SYxIk9+dve1yjmbjEmPBVE01D4vp0IBeJY+N6w+3N9RMS9cX2n/+vNR+FUNUDt9Y84ugJYlV0qhEn8VblrRmJMlZ9FlcMf0xsGCikWoeJBjbN4H8NidJqKOOSzTYB/UJdEPzoMPtjzSqYNJakPROel7K8lB6TYnJU9nTR044jB4YAe6H0WmvxiXKWVfgrn9H3nYH0qUhS6ehCtoVrFrQbiujyjSN3yqEjs5Nk+gygWdNz7b+QN89G2Rd0aXdLFqm3LkWmZIg3Lwpb+4XA7KGTIxXGy1MdkkxQawakCv8fhO0WFZbxT2oBBYOdHRwbnR7WO+KLy1Jt6d2kfefPO+UhYUAqNtNERUjule4GJK3jwpA9fcPYGgwn0rXqUR2aRegocHJNx+FTXqXxz2+/t2970PUUaIh9G5aqdLtCPHOqsc9AktKtWHvpgF/dK6mMRTZkNEn0F6qkBB52YnP7i6a5pFei7/3RA53vpjFx87K4+J5ROMq4rYXavH4piz+9ux+VGeAXyyvxfTWAha1DeLB9hrs7clg9tgCmnMC1o+dMoQ1uyUF4ayxw6gzdlveiFGWX1daIjg7eSlPwwgWYBu+d8TdLnj8bjF2nBiQEvpEaClaZEgyvxBoVnnU3Q7hd1dh9eL7+Z8oF9cVIFfMW3Q+5l12vuHYR5WZ+csSnkhrjJABZ2gqlsJjDDk1HtUQVEubjYQULr0aiG46JQVC8p0YPLQTxH1hstioI8Hy5jkblxpEzk5Giucj0UCPI3wjg4EcJCgVF1aG9Bn6TmMUXAeQfXcTXO73QdKENU8xz6+EJuPdRXcZPd3gAv+UzqpAiaUZNp6Cdp5bSu3H51fZRcLbRXHhf7QsOCNkPnTyhUkzY/Ivb5VokOoTyzdNbx0sTMGFZte8gq5OPWWEPvNyeq/0tSPA/Y/Xt4d9Z60ESEBVUzxqfvZDVo6mFcr3JpCq/zSncUQrCJtcArTzQiyKxN3Srwj4l9DHsQXM5Hhnw4XpMgLefeqQ027SP+Ym4Xa7+rCY509gJavZZ6i6qil576SGY09wAhXIvrrzWApI7enp9i0fdj5WeRVK3R5O6gapFio51GuyRGUwnlH19HGDogqhBCBINlROLF88GMqQU6kpEZna4wwaBag2NzdLysTgHkntTZLHaNcjYQoEN7HxDtypfu/ofTxvvjlFC/RocRyhWwhYFNAeHdpGosasu1PSPSa9yzwC7ZddkJgyM3yTpVuz+OFTdThm0jDef0o/iDHy3Sfr8NyOLH76ti7s6a3G5+9swOVH5fHGo/P4t8fr8MiGGlz/hh6Mri/ipifq8OnX9+HfltThkfU1+NDp/Th/DhkAwB2ravHk5iyuOUMq3P5mZS1mjClgXEMR1VVFvG7qEA70ZbBuTzXqaoDmuiJqq4GpowtsMNBBhsTgMCFl4bfL5wK0aeGXugzk4RbvOAeI8lF61LVwGgeJK4h35MdNkUjGAMmzBe8ecNdRyHCe9/mXSXpN5oQTF922J12NauyP7gR4eeoDQzFMkeu/s3lz0x9ceiHhoL7iZ7FhqQWZxOOuh1ZJ5V0H3UEIkZYHGH3w63Hn3TakgvOkMdMLA21q/lQaptB83J1LEwPExc6o/e4OoDN4ZcGhazYk0WTCdw69/nEprBQEuvO6XDPL3dNeb4G1P0USY6H0Im1IKeMznG2phkT8TZKN9Xi/hyLkNCv6KuFm5foubVaW69P02TzyzaH0wAhwP5TeepXOVVBKYMz1uCfRZCppkuttF9BeK6XkXa9TqndHnpCKtUOQbBq088V27FrTzn/tWm1+mr+T2jyhbbb9+Jg3XMK/T2ybwz81KJWK9xC/ejA/mJoi0r135KkWNeQuY1He+houNsSUIZM6kgBJ6GXlax03jnpH9J60CBLHXVNBUp9T4CkB4f6+viBFZNTKJIDJS7HJbc3p+TSdnPFQaf5+W11SuEXSQEcJpylfAkVNTQTOqzjQlLz0xNElb2lz8yhka2pNA4l204/+gQFjfJiFwVREpawxSfSiyKskoMJrRwrXtRI5tmNo3lWAmwEfWkTHCa50DS8Cj6U47QLaL4xtOYULnYrAsq1ZrNpdzZ70G67qwf6eKvzuxRos25bFf7ytB5sPVOGf7qvHO0/I44K5g7ju0To8u60aX760j6k0BwcymD9+GE9tyeLmJ3M46YghvPfUAQwOZ/Cdx3NYubMa//XnPdjVncHn7mzAVQsHcc7MQXzwN434xDn9OHPGEK65tQFHNBfwkTMG8InfNuCEI4bxwdP60TUA/OeyHE45Mo8po4bxxJYazGodwvGT8+gfBJ7elsNgoYopPnPHFTBhVAbZ6gyI+bG5owo11UX2/ueyZBAUQWn4aQzFDiDArv0uwa7eofngjQdfaSPU/2uN0ZSkTYg2M+9SAu8S+6EgPtmQIAAdjb0WXwrv61K31DuuRqpWNNW2K/9d6BHmyqQJZGh8kt2Kdh54X0dUA02/aomdkbSWQplxD3c2pAW6O76HgDLkKKDECeNouJRTqR/ICUK7hBJHZIA76w6giv4jg4McCE6hstjjDL/NA7feM+PgPKYNzMV6j7T4CvtsQ10p1wtJXePOY1EfaStaCuc+uGnoCInaqBIbCU/Sjgefn2AQOFd5HneNpdBdNH0eO2o8nS/ULKWrJa4BZXhHI6C90tXof++8EeD+v9f3qU92q6ESEIzRZEoqnvhtCVxZTnuWvLk1khYtxmv3lVmianMUnvs9gfOdq9sZpCtgT33BVCsgfgUB+vFtszkV35hZMzgdIXnc81Rd1eR3j+ngJKVsVkN9tG6Va4VVKjqkQaoRWEjy34Tp/6wKZRDT1dXFCzcFd1LmClKg5BXv6emJqpYG4LUyRenvbMR7KoCYQR/ot9Q2SkVJHn05BHzlB/K8YOfoc8NnJrnbtHEjtm7dgqFBoQaQzqc+ax0zBm3zj2LjpJyXJW4TOp/EsqVEoMn6j8IOSjMyUxakvWs3lEz5SJljGLTbI+rLRHBVBFbuqEbPYAbXP1rH3vKJTUO4d20OK3Zk8aO3dOPF3dX4yoP1uObMfpw2dQhfeqAe6/ZW46Qjh3DspGG8ftYgObxBBgBds2RTFje8oZfpNES5WbG9Gj95ew827q/GF++tw7tfl8fccUX8w905fPa8PI6eNIyP3VqPueOG8aEzBvHP9+WYY/+pc/P4xTNZLN1ajR+8uQtVmSLuW1eLXz2XwzcWHcTavTW4ZWU9Pn1OD1rrgVtX1eGvThrithB2+9HTtbjjhSz+eVE/xjQAi1/M4qyZQ5g/voCH2rN4cnMVTpuaZ9C/+UAGF87px+rdWfQOVmFcwxBmjxlCNhulWSQDWekl7Hm34F1kLzoynGnGpc1EuwAW5cgOmInpkcDkqDiS7o/JPX2hiXLYyzOtHuCAZ73C0IUcOXJ3lNxsOhIkayrzanCtCYBVBwADd4XeHnc6ep7PcIi7XK0DN0SrCTrUrRjLPWCMf5+XP2wzdUnGJs/W54Z5aVM17objGnSXQcA+c/8Nhz8cTdfJEfP6pCi8wF+cSAlReRHM699I/ozfPE2/purdUh7oEGx7DfK1ctC6uMo2n5TlvANc+C5PdS+ImmU4Z6qPbRPMjXRtI11em1MnTNAzYd+ltu7Qvyi3Hhz6HUeuCHtgBLi/BmVCgbuWhg+Be0xJ8gfJaFjzlCtwV2+7BPJF3qCKKC5uXxWLFqivuP3ul9+LZcF8EePmzeIt6tkXvx7N06cwdcbmuQ/althHzjl2F4J2INiYqTUZZvzMGp4HJHld8N6dPFmhl014wUX09vZwDnSbS9tsu7seNr1ZSEE5VC9TUnfSezY2NTJVSkRGihz19vTyzgBx7COZKKKvtxerV6/G3j177DtSW0kxUyrLtvkL0No62gY26xY8GS+UmSabFRkrObQJX3ofJQTpeY0Jrvf7qYg96zZgyQ0/SJVP5rQTaA8HwSImudSucwx0MnhhVzWmNBfw2TvrMTAE3HhlF258vAEvHajGD9/SjRU7avDVB+vwjxfmcfyUYfz9XTn05jN454mD3B8nTR3mwNWV26vQOZDBtY/U4pPn5DGusYDbX6jBql1V+Mnb+/D8zmp86f4c3nb8IHZ1ZbBgUgGnT5PiVx+7rR5zxhVw1owh/HZVFmfNGGYazWcX12PhxEFcc3oPg629PcAHbh2Dr17cgb291fjXJ0bhjQv7cfXCAezvq8b0MZGU/+ipWvzP87W4+c29OKKlgJ8srcWyrdX42uV9eHBdFjc9mcM3LuvCtJYh3Lm6Fle09eJnKxrx65WN+Nal+zFnrLRN5xf3nZMGkbzupWIM5lxyHuZdej4bkexYcAw7C1i4WJsUhKLOFH65CIIL6MoZxK73UkCojrXqRc1/bugxtnpsJHReJh4TmEo3kuBXzffuuAICoBzPqpIOPInC434rnmP5X5QyWMA1fazBwlpQj86k+hgF3rkU3alGkMg4UWQkOFjrepCDRylCGtug/HjdpeA1xlyXvAylaYAk4F3ZUpI0tmnAPe2OifZ/mR3B8rsCRobCwGrHqLBtt5+lZZmRM8nx093d7a8d5qVixoGZLyR7DfX1aGxs9HdFS3jby82XykZG59ArebdDefKfxrkjwP01OM6ux12LD/H2Jmd0MLmJK2y361nmEvTG207APTwqBe8rbrvLgvZyzSC6i0uDmTDfUGICrUme+t1r1vPt9GesfWZxpj4YM3s6Zpx3JpqnHyELkHuyJVk7H3rOPeX1ynYwgVYCtUQfssFlCgMCAFeCNMTorlQMAn1H2V56ewRQ+U2O/ra/xQYkDvHL2ztmGz+TQXNzC3tgtEDNQD6P7du2Yvv2bRjdMhptRy0Q+aiqYjBE1J+Vzz3HBod/ZFBXl8Os2XMwecoUNnjIoCIaE3nod+/ahTFjx2LatGliDARGogVYHB/h7m+ko/CYARWXXucT6Se6260f/myqiHKO9stNjnZ7lu+R1YBKCZal74ro6KvCIxtrsWhuHj95phYTmgo4d0Y/vvTQKBzsr8LNb+rEE5tzuPGxenxpUS/axg/hc3c2Mh/9787pZzl5YWc1zpgxyNlpJo4q4DOLGxjIX3tlL657pA5bD1bhB2/pwdNbsvjWI2QA9KG1rohvPFSHS9oGcfbMIXxmcT3z4sc2FnHni7X4+Nl9aMgW8fHbG3HJvAH8xXG9LGf9gwW8/ZYJ+OrF+zG5aRg/emYUfr+pDhfMHsB7T+1Dc51kdaGDOPePb6rB9Vf2crue2pzFjY/V4dorezjw9sdP1+Fbl3cimxlGdaaASU1D+OmzTVi8pgE3Xr4Pk0dF1BkedwOI1Zil9qy768ES4D2D0z72HkxomxN5c41YKFgXPSjOCssvDwJfVa4UkMt888GE3Ed0qgIyaa+/uyVe8yhjFcuvqRch4FXSjypwjNI/+s9L0w3q9fanuxoNkfiqZLrnkVzSXLV55M070VXcDmqbGkFEdyLgPizAnWQ7LKSlAb1a40Mr6dJ5Ul/DZDYzBizn/jdF7oTf76Tedfs7ARBL7yQj5VQqSrkFx3wf0lMquayU7k66PslQYFlSAdG2uBcHmWrCAFQf1IvEUrE7qg9Cjjx37B1bwGueOFeqWPeOIuojVyKOQXy7ZnrfVEC1rKQvR7zulfTS4Z8zAtwPv+/+aFcqx12yqGju8igdpKQ7iwrLpDVEPSKkhMmj7KZ/5LLizpFK+eNzZMlYfttdWHFbae/6cVct4rOPu3pRBIUS0WUIXN0Fqih0G6Ik3H6PB+SjgFNZSEfPmooZ55+B0TOmBs+LFj5xSgmHU71KhJJooXFTQnKVQ+Mls949VW8JmDKx3x0tGFeVlF99EAcPdsSAe6J/wuJ0dQUmbQR7q4L5w3gfA2VNXvC6uno2Hnbu3IEtWzazt51kiTw048aOR9tRR6G+vo4/27ZtG9atWYP8oFZdtUst99vkKUdg9pw5DPZpUdm4cSO2bd1qc6/X1tRiyhFHYMKkyeyBF2WuntHonVK30hPkJom6Yu20IKPQ4zd8H3spHWHCoYGoadsB+mgGdsyjjwzm/HCGAfqYhgL29WRQWz2M3nwRD2+oR1e+Cm89th8v7q7F0u01OGHKENrGDeIzdzVj8qgC/vyEfuzvrcaaPVm87bg8c9wvmjeI7z+Z4+DSC+cO4v/cU4++wQy+96YePLpBgPNXLu1DfU0RX3+oDm3jC3jLcQP4x7sb8Kaj8zhv9iDedUsT/vrkAZw9axDv+1UjzpmZxwdO6WFAt3F/Fb74QCu+ctF+1GaBxlrglpVNuHddDm8+ZoB3AYRXDr7/6t1V+OaVfRjfCCzZVI1/fSyH69/Qh3vX1eCnS2vwjhMGmAf/xgX9DOC/82Qjntxci29d1oGJTUFlVputJpJw6tM1DN4fCkYmOucN//YV/k6BII0B02IYaAttQ3aufEDNmMn8TwC1/BE6Gnk8Ke+6Ab18lgHfbBN4lVclO4yoEaN3NajXUIFYtl394rxZGUpx4HRw9aCnoQPDQ3bxtFprVGHbGDXm0qjomOx8MdDnFKqSRtUDq+qtNfn8bR0GMmTUQDBeem0Z61Oq2aCpWB0jQfo0rp88cGrsqUizRNck5ngPga8ZtyQtyJ+FSDhRG/DIpn4TfRHX0ql6O+WWKrcaxG370RXcoCJ1f38furu6xdgKdv9cmldgJ7FDqnnUqFiRv7gJKzfVQH8bU1VBj6SdMgLcX0bnVXDpCHCvoJNe7VNocrvVUAnAq2JWb7wLJNI8BZw9hTzKmknG0EEk6Cj0BoVvGSmycoD92KsWYdL8OZg4X4JJveUmpg/jeatdH2eS158+2712PZ6//R7Ln9d31p+jZ07F9PN8AB/qTvWm6za+LmqaClJT2IXLZaTT0/nt/lsnqnM+hUBzT3e3X7QqcrEbfrncrVLll+YxcdtE51CqSXrX9evbsXfPbg7yVdqOysqECRPQOqYVVAV23769zNlnhW5uppxd6kMKTh07bhzTb/p6erFr506QF1/HhBYAygnf2tqK6TNmoKVltAAgsaRiS6XbDb4MmW8M8C9lZKppsObO+7F28QOJls7YubNwxt+831+sYxlPpAWaF5zT/xG/1NAhNIBSuNNRoKTucFkKhZOFROVOKBRVGCpWcXaY8Y1F7O7OoCkH9OYpq0wW3QMZfOC0PHu8H99UxYGnO7uqmC7znlPyWL+vCtc/msOl8wfxpqMH8aUH6pi688HTB5jjvnZPNT77+m401BTwo6UN2NOTwcdP78Qz23M4ZuIQcjXAlx9qxpjGIj517gCqDSD6P/fWYV9PFb5EHPfGIn61oobB+zcu78ePn67lFJhkRFDGGgp8ba0fxjcfacDavVl8+eIujGsU+oUnew6PnHcwDABvv+dh0L+kuUN0GaIx6SH6zsih5bWLHKmHk4G3csptdihTdMkDfFrAy3jsLX3FeH/VE23ew+oNyhDFDZL/2/E02YwU3PPc9XsgkPVkkGimhT833FMDtUIecF0bXNqL7CBIBVq6RKsJa+yKBhRzoLEfc2/fS4MbbbVXU/RMjCcxXsTQkUBIrbzNnvrAKZRIL4ls+JB8HfSclxPAUtpSYTY1TfuptDfKWgjcFHuu61xwmpJgAMQ/igfiaweTwclZ0fKUqrfACSJo11Koia7Z4gsPGZA9vT3o7e6J7Y74+t1xhJgvaBxGjRrFlBkdgzTQTvFiROMk44DGUh19SckHggmb+mel61el9xs5L+qBEeD+GpUG9QS5gF1BuwvkS23vKYgg4E4Tkf4pWE167STQnAba1aN+3NWXyq2crehSXlFd9PRZbspGuygmbHvrykf9suPFtVj1u/uwd91GSY3ovMz0c09nAB9ylqMKhuRVN/9MSXKttslKSg2aaBV1lupolTMOfHmyCeYsJ0p0DW15koIMD90dIaAYH1N3xQ6WLA16Y34qAeUsA0mSET30CgUazyxbhr6+XvO16400FCJD+VHA7rYnVMYqY/RuBG7dZVbPpQDWtvnzMX7CBDYc1COq7Yvezvkt1faJwFXUhw6cKgJ71q5PDUal4kpnfeIDRmZL+9kYlA8LFUG9lCRsMlbUQKFGafVWRWvczwpWTXwDA0ybaaTa4UA706ecAAXf9+QzXAyqqbaI9fuqOQPN66ZSpdkCHt+QRXPdMHLVwDPbs7hyfj/qswX85oV6TG0ZRmNtBretqsOVCwZxxoxhBhDk5f/UHTnOGf/pc/OctvJrD9bivDnDuGjeML75UA0HvZL3vSU3jFuW1+CdJw7gi/c2oKO/Cv/nwh601hXwQHsNzp1lZNzRCySqDMCNvqCfPnj3B33uovO4QJOd4+pxt3npzfRzKr7GKBaJ2YaigFbVs5LHXrjt4o03HHrm6Js0o7FgSC2uJJlkVBlYrrwqB7fYkX5m9IbzIxrdQAcl+D74XOKrD1NVaQ7SD2iU6sn2qA8ZW9/B7lbwC7uawoBIJy2uK3a6+2Q/M2lYmRefpcxcVQxK7dxW/RR737TsLRZ1l50NarC5J1oIHMex3v18HeQGxAcmV6B6XeBbiY+e+lnT9ebzlL1L6k8QLbOhoZG94QqO/SBVWcJItzC/va/PMy7CXZykokt0XyrsR7udqQA8k+E2kUOJYprod5oHFJ9EbSNnT01CBexwcEZAellxfUVPGAHur2h3vrI30201XVzcokwueE97qgJUsZ5rUWP4y5XQZJbfdmciLcYD7AZ9l1JgyU6P6ArFx5qrWykq3npiue0EDgVEkTIkAL/2roewf8NL0gXmti0zyPt+OlpmHGm2r2Xh5f7IZo13iLLICMCKPO3xLXUPVIb42fUapSzE7ppIbSeaDLVdAYJu41PRI+IkhpVyhY/u0g+iV7XvRJSfmix7t0nh5vOD6O7uiqXqI2BfX9+A5557Dnv37hbXVACQdUHQbXT5KdUo5RWd0vE2b7qAWLuYBGnbKC/8UQuPZu9POQ9OyBuNFSUJhD1J9m77SDqv/ervft28h+s7NTc1nlblT9OnWpWTgnjFkDH9YABhKmXNgq/IsFQ+NBlXvB1tAyLF6EpNoxHkgnZBR9y+kU8kVagAVMosI8NHO3kFDBYzDNLJw59lypjMD8LD3fkM7wKMriuif0hSQRK3vm8Q+OXyHDoHgNOnD2NrRwa3v1CLb17eic/dNQoNNUW853W9HID7YHsOnz7nIGzou2mk0lPcOU7vvOymn2L/+k2JauzUa96N1tkz7Dt5msPhWWvl58gLKvKoBrHcPPKIRvx2VRyO/JqUj0yXsZVQjTffmfMK9pVmJI9INENFObkgNnjbJDu1JDCkCr7DQ5JxjIL0TUEoqfEQUWDoHhrkS5mtNm9+CX29fTztOftVjmJVZrPBb72ydqdBg4N1k8yl1kT9pTsSWsiOdFGlh+WER5yPxEuTvPbaP6k2vjMeOmx6bslr3Bb4CD9UlxEvKyQyFQmwUx2WAU4FTGPkxhPQ+1B/KXiP6hb4XntaDzqJ3z5AdEUxGyoB7WrU0JrSPKqZ65R472xuQo4ijrvq7fWcPdQFNK7URhfAJwH0EdBeqbS/cueNAPdXri//aHdSsKqANSm3e/hwXbCigkuSu52s53I0GfGy3xV7HwLt1sMefmu0aOhtjwde+d5RvU3c8y4LauSZN38XiuxpYv5/ntJCDjJXduODj8fcpwTeyfvOHlDKS5zNCs+fqqSajCfsTXO38pNG0VtB/TdM2vFI26Glcezq7uLc6e51lDqyqYlArfUX2cWX3rOzs5O9NKHCbmwaxWDfB7vSPlqctSAU/U3vTvx2koGN6zdgzZrV0eaCjp3xmksAG4F14csKADIBjIZHru3XWgBsENHiYIL7XAwzefIUzGubL1xLC+Kijnb7Qr2xCqe84Qh2V5IWjCU3/gD71m1MpLYSPYY87uo1i80DDfJztlPYeCavO/OCC+FGjuOujBCdIW8k7CxIYaEwWFcDIrn4UBoh2nX12Ukj5q4c0TaViqtr+EdgTsC7pfKY3QPmg5fQYCbE2TxKhELvKdQXaQNRaAaHgFy10188bsJhkJ9kiBpZz2TQsXEznrn5PxOfPmb2DJz84Xd530XyXnQCQ8UA0f5TCodjP8Xub6kihvbh9Ru10dktkN04oZ1YKpgx3lz73fWaRkaEjwTd8E07dikVMUstKrwTpIXpKFVgYZj1Ie3oER2P5jDtcpHXlPpj6M+1SQAAIABJREFUx44d2LC+nSlyMj8z7Mw59rjjWP9Qe4nqdrCjA7naWk5pS/rSykpCY5guw0GwknK4OktZumT3wc+VogIcGb72dqRfrHwnljWKnqwbbqFVkzhv7KKUwGCPJlT6rnXomeFes/SsokO/cg0DWp9IxxNop7VaHC/0XkaZmkfTJ9T/jeR5N7QZ3+wr8lgSXdHdQU3yrmsHhXOYnHbkMGHd64mheNrJk0+gnYwMV2e7p5KBR/fJ5eqQy8mufdIxAuBLzdZX9rsR4P7K9ucf7W7KeSdFQBa8Bq1qppnwwcpZdgNTGbRqXt6Ult7z1W9jhymYpKcQYD/+6kvTw3fMAncoFBlR7JFilb/Np6rfHOXs+C1lsTKBu1oxlAoIPfvvv0THxi3emxH3/cT3/TlXAeTtv9qceN0NFzNJNUc3MC0KFologdcz/fdw+dsKRA2uYTBMBkdvXx97YagdlFqRKCT+Ifckj3fHgQOe95z921UZtIwebbelY+uWoeXQs2jhrm9o4J0Gkpfdu3dj2dNPO2XPxUPLFWmHDFXHgJS6ejEqaGFhxVwEB6J2d/cw3Yb5sgb4UL/WGR69BurRJbNnz+EMNFIVUw7h4YrX2R7BqiMLqgNMnQ7yqFam+/es3YDHbrg5UbKJLz3PFFhyh9N6oonmYzzUWr5e22lBr2ORuZ5dd8GTHQn+JEovyJ0hzVJDJ1rkJPAxqmDqLIpJxrDF53ED2HsvA+T9XOcRDUQMVn02edwpyDBYkEOxLhPAJ1lHZFeC803L1gUb2m5fyu/RMFE7Ntz3KDbc/2ji2FH619kXn+t/ZwMpJatL2H8haHYBkTtXkkCQGjzuAwm8+gZ5grYLKX6h/krRI4kv7XyYZlBpOlcuTDeYZwN/x/bt6OjoYC8qAaxZs2Zx5if6fX17O2eQojku8kde3yxmz5mLSZMm8vtRwDrdg+S1paUFEyZMxOjWVtYdOlfc9jJwJwoYV6Em4O7UB6nYrR3vgciFEQsYiJ9chsseYnyrtctx4EsMTFLgLO1K0rpERetojWbqoD7c9IX7XiqHBIrZ867g3cgRXU8OGALW7DQI+tMtMOaNif5h0pJS3Y56k+pX9Q7dTz3tCtqNZk51Hojzpw519fVs0JUb3hEgX25mH/73I8D98PvuVb0yBO5Km9FAo7AxCtw1P7n+TAPuO15ch3u+9q+xd1LQzott2hurAiyTDjFSmO6NfE+M9xwPOIg2o48IpAtwp61IqS5Ln5EyOrBhC1b8+BbVQfyTMs+c9IF3Mkhmnj/TZYQqI/eMv5m/SImKSjrPfOF8n24KuOsE3WsoT0V4qthDFbbA1fe0IFOwqHvQuxBwT6OeEPjo7upiz1tT8yihStVQ9pcBvLRpE9a3rzNZJcBFrXgXAOBzyEND2WCmTDnC8iMFs5t+MFvx5K3ZtWsHtmzegoMHD7Inj8AEeXfIW6eeukmTJ2PO3LkczMoGQj7PCxIt9hywyun30hbvALsnrRbm4ltTKDIur113EHg8zXW6o8Up7ywlxpdRpU3Qp4LLI4+xLqAOlLaZTzxBNLcUY0WkqVDU8vKUmlRyaBMQ9Y0WO3P4uVEXRIZN2iKqhr1rfHDhIKfCKd1dUvkZj3W5FTlFD1jgboJHOaDXBjOKcRj0qv2T+mQ9gff7Hkm8+yXXftH/3OgCjdvQTBjufCjju03TZqmf+8Ap7KRU7Rjcr3znemcYdeL2nc1wQztEFKA6PMRe8jVr1nAKVw1UpUsbGhswd14bGhoasPrFFznGRracDOWtugqTJk7CtOnTGcitWvWCNd5113bixEmYMXMm60uXhiMvJsafeNzFMWTrWIQ7dhRHYK5xppDXPy4gjhnHemZSZhnnLpWORGUC4N4tfeykiB1Voe4XL3uRdud0LTA/E9pNbSDZJ887jRHFCfBaX6D4hWHjtR/yQLvx3YvnP2WHzu07jXFTZxWNFa2bfX39/DPtSLo1zS/S7wzgebc33icjgL0yyXo5Z40A95fTe6/itW5udwWrmts9qRk0ebxqqTnKVR6P+Kdrd65eh7u/6oN2osQc76R0dKBDbAGlDzxQG3ie5HsnbjHJk2hPcg2EUAWLkiBAQKBdKEME3AnIE2iU88nrTtQZ1/tOV57y4Xdh0lFzeDuX05cxNSEKSPPe0TRYW+DROYLvksB/6A2JVHik6JIUo6v09ExaUAmEu87nmlwOLc3NEeh1DBBqKynldWvXYMf2Haxgm1uaQVzz3r5ebN+2Df395BEiED2IwaE8KHVj65ix7J0joE2LiPJevTZFKwIjX/YwDQxg9+5d2L51G3vzyTggUE5bq7SYU7pI2rKnXPHEsyXwQO9EOYbnzp2HJpf7HnopE+dYfLF47PqbU1M/nvW3H+DiXR6h37GvJNWd0IO4QA2Xs086pHFuNhHZWTBlR80lytvVgEFb7VC/Nz837q/B0u05zGwdxpTRRfQOVWPOWKA+l0HXQAbrdlejuZ481xnMGjuMbKbIHHTKPNNSX0RttbBOBgsEvOXtMsw5iA72uAuPRfJ9O+9GgIsNfAvYxWgo9e6lVJ5HnWHwIdQizbUuKRbTD+rX+z/zpUSqP3nc51zie91p/mgOdfa4Ew3JZukQo8YVV32yMwNjjUljKiVKg30d18wWXVjqGXIv18xL7xPqM5e/zmc6jSTZpTnY092DtWvXYM/uPTYdK51KnnbabSOHBdVjkOBDhc8SjE71PSiAkUCn1myQzS4hu0w5YgrvmnGr1dg1oJzeQ8eAdjTtzmGEVU2TJcNZqRgX16hO7xHt2fLw3DXcXI2RENrjPa78nV1NIi9KazLptggIx4sq8dBZilj0SI0b0urdsuspdSPcORPbKZIb2iMyFBwZMZ0qu5syv0k366512qZDqXmg4J1kRov5heM1At5LqrqX/eUIcH/ZXfjHvYFu27oZZdwAxqTARWqRm1FGA0xkG9OhJhjQfo8B7aqwBLSbbDGsl3xVFlNsKVSZcGtZeyryE/q3jni0kXddFzn3XsrtFANGPO4UPCjFVKLxWPGjW9CxKaLOkGK79LovRjQZE5SnSs0dyUqUd/JifrhXpssRvR8tCvpyBBRpW5UAuR7uIkWyQkFo5IGz2Qicsuy0IBCA0ywHdC/aLp8xYwaaW1oMG9MAi/hgR0ZY9HBePwg8bN++HatfXMXtJRlsaKg3BoAvd3QpAfopRxzJ2/k1tcLBLMVJVllgAKFs0yKwtz29OipRZKjQUiwK1+lummPK6yfvJXHA3WcpYBFagEkvaLKQpC1Qkn3DpIrUVIYOcB0uZPD5+8fjuEn9eOsxPairqcLyXfU4bvIwNh6owc1/qMNHzxzAvHHD+NmzOS7Y9NXL+nCwP4P/e28dzp87jKsWDGKgADz1Uhbzxhewdk8VntpSjZOnDqM+m8H4pmFMax3m6qw9A0W01BVRW0Xc8wzmjBvGUKGIznw1muvI6wfUWo+/GrNxg1z7Pql/6DM3R7h6+12vvxu34oIDwRcZpstsuv/3iZOBwPvMi85hQEPypgaUen15x8C90lC7ympoc5ELtj2QZIFuJEau59iV2xDSaYPc8w/FOJCgaKnh4YI4TljAsQJCpyMd8dKmjdiyebOlJpFOqKrWaqgyplaGDU3K0x82qNx4XjLgnUkKXqViaroG0fygWA3L9WdPuswLt7CfjpPlwbOzRGhNh6xrPT10KDrWH9y4ya9pd4vYvWYD9pgigNQ+yk5V7qBCYRPnz+bYgvrJ4238gHR2dHXSc8vd2ypEiZHWjZLYZZVQZvgitYxKdF+lssnOoOZmj3o7AtYrGtFX5KQR4P6KdOMrf5MwsEyzyCi3PQp6iZ4tjuDIK+jmcKftrRC4k6e9JGiX2W4fcHiAPbqHcVQ79zN3TOGGpgF59owODbGyJNoFl+82C1w4Ei89tAQvPfSEVaJjZs3A6R97tykYooGCJg2iDW5LU7NRe/U5oUkTca+dloQvHuxAxL350d1dQ0QW6qS2Ra0go4Y84Esee8wUV5Lc166firx0dA49lxTwsccfz552otMkecRiYCiQC707U06GhnBg/348t2I59u/fzwt6fYPhRJoU7gpixNtXixNOOokXgaRnV+IReuz65EJLRJE5+xMfLCXBPF2UKkP9ofNMC3bp85kDrnQSAxCVsuAHN9NLyjipIalFnGzVSWTw5JYcvvNUCz526kGcPn2QAVJnPovm+irc8FgddnVV4YarB3jc2vdW4X2/zuFrl+fRNqGIL99Xg5U7qvDDtw1g2ugi1u2twvTWAu5fW40bf1+D66/K40AvcNMTNfiXS/rx8Poq/HRZDjde2YVJo4bxk2X1+PBpvfj+Uw2oyxaxqC2PZ7bX4swZVIU1Mk6SdpKUQpa29rs8d/L0DzHPV4oFhbokdDqoAU2UGcnvHpf1K7/9Lw4aku91x0B3z+wJMeBkJM98Xs7D61FtSkw7T0+Zh5e7t6OqLT4LdZcWWGJjcmjI0lSIkrF161amZkyaPAmjmltYbrdt24pNGzfx71ZeCYlpEK0WmDKDpyBeQWb4vmQGURGf+QsWgOo7kKOE4m0OHNjP3Heau0xzK0qhLO8I/uSEACarF1daLcuQLr8joWC23OqbFnxKKYXp2Lt2Q0Ugnc5NazeHXxeLXAiQWj7zgjMxZtY00zSfTJeI6KOkQ87r+J3ogWpHqZcKVpU2u4fTa2UM2zQQLw6Z9DSTIwC+nES+/O9HgPvL78NX/A6a/tFyb00KRKXGKLjgrelwBTCtSfS4m/zl2mAKRN25ut0CG8/THrCOU410i6z8MuGK7VzYHzpNymeSsX5Vu+bTJ9QvRI0hmgeBd6pGyhQH4tCGSC8DvPTgErz08BN2nAi8n/KRv2KvEW3tatYZBgBOZoqoCxwikNOkxIGvwMti+yGhU9N49NFr6ZhH3lD3lQcHB7BxwwasXbtWMhE4z5BFtsiVUCkwdlRzM4459lgcceSRso1tNbUPcPQ9Xc9OmsdRDc49u3dj+fJnGbyTF44CmmILtgmApee3tbXZ7BelJlS4CJNX7NHrkgNSz/nkBzF+3mx7u7APua0miFJoLWR4GO+mY+4oCBL50II+8nt0c90tsL4xyT/u5B5X4E7PvO3FRvxubQM+dWYHFkwcZs8VyWF+uAqf/F0jFk4q4G/OluwfA0PAZT9swFcvG8BREwtYsb0KP3qqhncnvnpZPzr7M5g5poDbnq/BzU/W4rtv6uViTdc+ksMXLuzFsi3V+PnyOnzv6oMYXTeIdXtruJrr3y5uxZnTB/De1/XjgfU5nDF9CA21RZOmUnKUWzDspKS0jrsEsEHeWM5GZHYcZPfCgDCzM0dIQig7kjVKqCUR55re+a5P/FMc0BYBKsw0//ILLFi0RYbMTmISiIlj7uhlypjoDsevRIxPmsA6c688DPVvQt5qAuu24J6pXEqOCqpQvGvXLv6eYklGt7SwUbl//16moGnAKFOhOI5C5NwmMjA6TDC9yDHNTa1+aqk0ND+rqxm0t7aOQUcHgfYOdpa0jG7B1GnTOVMVV7fVrFcm6FVlX/6U2Ami0ijPuhRlpqwHueyK63vZI/0FvHDHvSyNq+64t+xd3OtK7djpeTrX3Ru3zpyGWRechdZZUtlbuj4th30Is6MsNGkguhRod501PKbuQlHpbpTPzOJ3sIWdGhrK9uEIiC/bRYd1wghwP6xu++NdZLftTeEGt4KqegTdrAdpwN3luCdRZRS065swaH/jpbHMCeGbpgL4SHuJtzEE/gFatfg3uGEymBeVp3qHQBaBdS5swSA0osq47XX11Cb2vC+xX8+68GzMufj1vJAI3z0qzBQFV5nn2ncT90W6h9zFcf6qHeF9x5Qp25lJqb1ddewrevrmQEcHnlv+LGeWUI+mq/S138iTdsKJJ3HQmU3vlWhI+BIQAzre6hCdS7siBN7/8Icn0dPTy965+vo6b9FSsEaZa4455liMGz8+ZnfJHV3zz4+S/n0Kt50oMm1EkUnpYzYAjbEnKQpN2scgbz6BEg7cdGIiQrqZKx76PFf+3fLyYnwP49GN9fjxsy34h3P2Ys5Y8pBW42A+i1w2g3+8twVzxw/hb8/qZ0OScq7/2U+b8PXLe3FkSwFDRWDtniyueySHC+cO4cwZQzhuyjB+/mwtfrJUgPsTL2W5WNJXL+3BT6ji6Zoc3nl8H0bXF3Dm9EHO7X7D441Ytq0Gf3Z0Ly6cO4hRtUXCWIYrr6CdOMxOYbJAIWgaP9m5kOwxnJXHqZCqnH+51JcgMpb0UCOB5JFSvNI/PjsQ+Tf821fkToa2lOS8jZ7i/JaG0kuo8/iOT6DZjHwFEipSW8H8TjPUNQWp7KxKkC/l8t66dQuncyUvvB6SHUioK1G8Av0telIykjg7KQ4lhnWZGSs6pzZXy/EuLOPmPIkdqLZVhGXMMpg8eTKmz5jOc1vrPsTWC6fCKt1DwHuNiS8Sb32lJpH2ZzKIjVwJaiQpaFSQrh72sI1pXvQJbZHRnyQiux1aja4UbLAmKB1qXessAvFn80/Va9rGcjs0lRmkfitV/Dzuu0ycSrs8Md6Expt2SOlnuWMEuJfrocP7fgS4H16//dGuUqCu6Q71b3c733raLWKIrxAhcHcLMC2/1c/TngzafYWaugapFy0l64rr5UxrbhjYas+zveyDXTdQlznuefG4++klHahsLg857zMvOMuCd02VyTsVlBmhghF2+yT1/BB5OLQgu2mpZbpTVvq0rV5ns8O2lhZ3Svu2fn27LNqGD0xtVYoMvStleTnqqKPYE+4Hn6a/uQCwyCiL7QIYkeFnEWgYGsTmlzZjxfLl6O/rR2NTIy/cAHngIuBFAGBuW5vH2XdYnfbdZMGOFmja4v59SvrHN35PCi3pEb4Ve4YpIJWBuvDR1QOvkk+eSC3lLukTCcAHy2AkZp554Q+llIknQ4GeyzEIBzL4xmOteOvCLpw5rQ/FTBUe3tiA82f147olLdjVXY1rr+xGrqYaz26rxrWP1OFbV/QhWwXUVAPNdUX857Ja3P5CDd51ch5XHz2EH/yhBreurMUXL+7nAkqzxw2jOlPE9Y/m8NSWLD58ei+IW3/W9DwXZ+oaqMKvV9bh0Y21OHfWAP7yxD7Umgrskdc1Stmp8ysEOjou2ofcf6YDNBiWu4mDSSWTkwU6DmJhAGoyDNEz7vj4PyTOQopZmH/5RQmAL9gH8jdEontVBKjdR8fQuclHr+9hznV2D/T9Ik+npAdVcXEF0wuiNG0mbjtnz6L82iZLDxVvW/XCC+jq7EIBYvCw8Ws860rlUv1I8kZHtqYGo0ePxqhRzahvqONgVGoLFWrr7+/jPOEHOw6ijyo6E/g3aXMJmHmZhiLqO88bcnocOXUqpk4TIGodBYaR7Xaz1iqgOhLs3c/WRDtW3nj4PZSayasC/fyiocKsXnx/ybPHz5uFcWZnjnboXMAuKseXK/cz+lp58St/ezfvcu5rTy4mpo0gL7xQaaan8ODtyuAZuqlUmQqI6XGHi+OBTwHySbcleaYifpRYIHRgjID0CoTyFTplBLi/Qh35St0mzB5jlbBTgluBRSmXDk0il+NOHlYCbHvXbbC8drrPpPlzcMnnP+41P91T5K94ieufsyiHfZIE4qN30WjDaFH3GxUtkm4FWcnjTukgTfCW0VBpz3r4C9/ybnvS+98BUtxaqIrjAIiDGdNakcdfbxB7/9gC5Ds2QgCubdQsFPbyUsAitgvsq2SiKdAW+to1azhAldJISrYPcPYYAlJjxo7BaaefwV6TtGIa9h0DsM7jFTQ0bLd6vDhXcG8fVqxYzikoCVgQcBAwQGkwa3gbfva8eQzaucIjQZug7/UN/Y8zSMskQ8DuKAZ20eEPjeQWZ+CuxZW44I4bjCnFkohKxZVFOSNG3KjxYXyC0eOCR5MhRFL4DWPljmo8sKEe583sJVMG6ztq8Maj+nCgP4ufLG/iCqUzxwK3LK9hiswVC4awYns1xjcVMbWlgJ1dGXz1QeKmD+PPjh3Etx+rxWMbs7jxqj5Mbo4Ctb90fw4vHajCly7uYY/6mj0ZTGosIJelgNUCfvpMA+5em8PXLjmA2WPI++8HMgpClDe188LkUReZjnx7phP5s4jDLhktJIuNGG2p3lMN/gWwevEDeHGx8JDD4803fYM/cnXVywF59v5BnvzIgCzvQZedmwSZc7vHfB0HUvKFgnhySEhtBcqWJUY3/b5r504unqacd/Wk6+4DUQfpOhrDxsZGHHHkEThiypEcZ8KpcK1uE9oczQEy8Mmw3rN3D3Pku7s6WT7JyKaMNFJ51YBXZ/eDeM5z5s3F2DFjGbCqcyBp3qlRZmtoEDXM3DPN6+7O2aSdj0TBYLm5n3nrtNalHUddIfph4ZUXG/GOzCeXKhRmJvKMLBkwO6LUl93d3ejr7cX+9Zux4YHf48CGzalt8D3w5m0dIyHNC59GJUp6kCdnFqA7OrYCI9bVuyRXlE2GZKtSoF7peakdNfJFrAdGgPtrTCgUlBIgjYoLmaI4pq1pHlj3VVSRKyDVPO4/e9/fed7kSz7/MUxsm5vQCxWAdADdA8CWjgx68sDUliJa6sGAIOlI9L7z6itn+x5zy4zVL2VhoK34oACTLUalIMJbfEV1aZ8d3LQFK3/8a9s8yvF+8gf/koOwOF1mTY1XgTF8j3JKqJSn3vUlJWB8+6gYzcjJoFKJuNK7Up+0r1uL9vZ1NuCS5ImA6MKFC5nb7smLLF/RRykv4i4m7mJayulDoH3ZsmWc4YYAOhWEokV70pTJaJt/FOd3T+3XBNmgj/auXY/Hbvh+rDvGzp2FM//m/SW7KaKjUZCzAHgjgLYLyENInkcNqiPgXuodSxmxDtax9QaIS89gh8Zq2KRzNCeKwVCN/mHKiV3NvPfW+iKqM0D7virU14ApM3Q8uTnL9zhuyhD+a1kOe3ozOH3aMAeakmee+O+fWtzAnvcPn9aPbHUB//N8Hd5yzABW787g/Nl5LNuaxVceHoXrL9/PwJ0lwRTWCUGMpreI+sJ4B13AarLoOFObwR/fi+MaxLMeHiJb5jvzNYGwJI+peN0pW1BlR3lZTRb4uDHtjrQ7stIOB8eZhjneWtNV7s6R0J2jZ4tRI1mO2GkzKNQqOmi3hub12jWrOc3r0PCgjQ0g4dSUuMR7HzduPObNm4cxY8ZKEGmC0Sl60Yi+0RkE2tvb27kIE6WGZGO7XjNDKXinwk01mDl7NtNlaFeKEgTo7lXoUIpoOhlJkGACVdPaVMmIOr3qrWerfncv0igxCtL1J4+WTze3j07V42YM09pIMQZUHVt2O+QuBzZuxsYHHosVB9R7EAee/umLRO8WWXzSh878CLjyvBNqBlOpfxYnuHPNXYTcCZrwQkn6Tut8uBnNkvqi3DpZyRiPnJPeAyPA/TUkHaqwOWOKAe6aPSadLpFuMsuWpBQdogn38PU/wO61662iI9A+aX4E2st5NcInUdDcF+7MsFfww2cUsb0TuHVlBh85s4AdncALOzMYXS9ppGeNKWJsY5ED7Qh9E6gQB0BwV99p5QS2yUApZUj7yKbGdKvUmTFVz6/ViIwMwFz3lx6MMs3MvvAczL/8fCkgUga4R5rddaUGQsTKPXqvCpwa6VLoKNrkxSR55SF52bZ1K5Y/+yxnkCGv2sBgHq0to3HOuedy4SPXNNL1KOkZYftLetwTmkNeqKefego7d2znRZuAAPFm585tw9x58wxY87vAXR/j8Ah45NqbEjNBnPN3H8L4ucRNjYJ4/fVJdh+EtmLAkSne5TqOJbjbZMLwvO2B59Ej78gffl9GFVQFKBEoE5oOg3flKptO1UBpzo1t+PWWBxtZuN6sCQ3CcAxp/lEsKGE3+pkfBgYGi9h0oBpNuWE8uzWLhtoCFs3tF3DgkMo1eNEDpSnSKjs78eBpaiwXO1POtMm1Hi7uSpNxb7968X2JwJ3Oueo7X/OnY4JnOy5V5RV+VA5MaWHxWREH6OXv60N05/yEOSPBqVJbQAvy0BU0j3fu3Mk7an39fWYXpIqNQNrJqavPYf5RR2HevDYulBP2cegwSIpFouDTLVs3Y+VzK9mDTDtOXHmZaW6ykztmzBgsWLAQ9Y0NJohWqHF0f+bU8+v5YNMWALJJEkwvpoBnr0e54emalMB6GmBfcMVFWHDlxa55FIZaeOA/JpeVDK05h3QtUY8GhySwXA+aUwLgqb5IsheeKny3En1Gg7VNYSvOve4mUtAgeafqtBp8bt5/TXGryS5KdWEFbBt+FZIpKtBXjt8+AtwPQWgO49QR4H4YnfbHvIQmGwddVgDcy3neyUtI3hAC7R2btuKR639ggUVIkUmmx5T2uv/3igx++nQGP31HgQE66dVH1mdw1swiPvjfGVzcVsSbjy0ygP/OYxl8980FDBWAL9xVhcsWFHD2rCK2dWSwbi/wuqlFbD0IjGmg7Xuwd9ECe+t1FcBF27i0gNlCVLS4UQaVUkew9to0kcZzcdn1/2S2kgmsmQqSNguAs2QY7ZfkMXcXQWMjyFKT6r4xDY7ZLvEFKrxF7AwTYEZtUEVNnu4Xnn+evbzEZ6WfCxceg4VHH20Ub2TauEuMy8T1npvyHuqF92UoaiHJ86aNG/HM0qU8qA0M3LNc2GXh0ccIFcUpApTIN3CevXftRjyWwm1/k6FQxJoaGIRubmwqcEOed86EwR1BPF8D2nnRJCszgZbhyKXvZXSentBnJKuaOlOK6ygo0bSkUiRF6W6JeMXcN5QDChYtmsI5adNBvHPC6edsOiZVY0R7cXzA/Jw0Afafnu6MlCJPNPYaSJmWVcT35Eu/3PaRzyW+inrd02B1eK/SYDve+tQdwkNRNM7gRe10frPY1fX+CuDVtUDqVAxxnES+vx/LVyzntIw0drQzRECbhqi2tg4nn/o6rnhMAaZh1iPi0y/pAAAgAElEQVS32eHupn5HI0pyQPqV0j4+uWQJevv62OgjigQZcjR2ZHzTrh1Vb6YYEdItUjiI4jn8gGOSYw5K5WrVAkLTsqHE5Dmlr90xTwPtRIch0K5GROqGYkpFU2q3rje6g62Zx7xZYeYIU476+5kqwwHaCRlZ6DOiz5AHPolGQ/SZUz70VzaI18YEGIqTFkhzgbHnUFeve0HGQSvr0s6NZKMT3ZMG4ssBeNKLjQ0NPP5pNEs14LWqu2bM+mPipj+1e48A99fYiCun3aXKcFo/h+4hk668H1dTQtLEeeK7P8HedRut1+tdP/l24pun3zbuQf6/d2ewuSODf3+7pmHMoG+wyOD93/9QhW+9gQrAAPt6gHf/ohofPbuAU6YV8Mnbq9HZB9z8tmGMrgPuXp3BpfOLuOY35AEs4r2nFnH/ugyuOKqAg/1g7/2EpiLGNAC56mGMqqGFTIF7pIwU/hjsZd/PtlzRNICDG7dixY9vEeWKDOZdeh4refUKidIVle8ZSL6W9B+VCOp9n5YLBuw2NbchSDlJzzVYIl2Z+t7fAap82NeL3u5edHZ1YufOHTiwbz8rcALumWIR5194IVdGtUDZ7bQEfFbO5ki6PJRMWjw6Ow/i7rvu4nGjgNia6houx0754yktZUNDIxdrIsqSBXUuMHZ6Oi1ve9tlF+KoK5Q+EYJPXWqjm0q1VAkW1cJBMu7kbZcgZaJ4cLEZxwstgmVkIxGYGdMjZYqK0SAVLwu0kDKJmbLmkTdTDAZOxcgBsfHCVdHzU2BOANxD7K09Yz1xhmIm6VT11YSyorInfOh4RVk93a24Kgu34diblJ88l+j9TPrB0vUCfAoDATMNNHSVlnpSY4rMDnHgePBiGJyrnNPiQxYYt2XUrmssuHPHn8NmBDz7LvI+a8uoHwmgE+9c5ZPWBcrhLuBLdjjIEKT503bUfPa0a371UkubD9wS3trUN9i6hTzvz+Fg50EpdZ8zMSpVGc7lTmBeqXmtra0M5BnwGlmSNcjMJTOfvL6IzfEKF+QM8OId9yXGQFCVZAoyJflQ/R4H7b5mc9uk39C8JJ3aP9DPyy1RKe2uQZbmqMa9ZHgMGLT39fGcttNIFIq8lPMhfXJgwxafB28MCGr/MW+4BFMW0G5k5EQKe6YUyNY5rnEXtAbY2DAuXDgkFXlpnNz2BQ9Jo8sQcFfwLsYaVXmNnqE4Ro08otaMeOErlO0KThsB7hV00qt5ioII5bfrZHMXTbslXQa8q8fu4KatWPKdn5j5mcFxVy/CCW+6zHutQ6XJkJPuC3dlsHEf8PN3Rimw6D43LanCc9uB668uoK5GtudPv7Eaf3feMC6aW8TSrRl8+b5qvPGYAq45s4CVOzI4/ogiPvKbakxrLeKTry/g03dUY974Is6aVcDn7sjiy5cNYe74Av7jqQzefVIffvt8Nbr6C5jUOIBJDQOY2JRnr5A9nBcSbq36XXSBzGDTA4/x1qXyTM/+xPsxcf7cQ0iPmLaKi4YOd0SixTJuBNnF2kXC1v/rg4wAjpgvM1i29GkGyLR4MMXKZDGRILc851y+8KKLOSg1ol8cjnS7LQj8iIFbU0EjyfO9d9+FzoOdqKvLSbEnw+WmxZDaRiCgrW0+Z58pdfzmQ59J/PrN3zMBi6kXa7ulkQqg2Vto+oo+5wqQtDCbHSubHjRYfAUUlDqSv5WMO4amM0TBhNQuSbuoRdJssSeTZUWpP+xRN49Mjgnx21OqfZwO0wRUsqyaHQcNGvQXWimiFNvlM5lirFfTm4JFK2fq/WWuu6m0aTlFMUQSpJwGcOtHPpvY0Vd/N6LLuCdU4NcoK/jad9zfHsh2LzXWdSAJQrcp0fuWHuIb3+6dSSbXr1+PFc8+azylxojgFIvSKAKMNI+mTZuOU087PZEeI2JbxuJI6Q2at0TLIfBOeoTAmpa5F/mQ9ye5mDhpEubOa+PdFfW6s0zzfCJvu7+bmT4A5d0FxGVPMubEy+7QYkLjKHUc462hnQyqAE19wIeRdTHmq0HecN5FoPoLg3kO8LU7v2Z8osdFOdndJ5GBvvHBJaCiY0ol023xCz9zDSbOn+NTfJyLk0B1Uo54V+spHZeCmNk5ODDg7LqZ1yzf/SwDHPtQU2MDpwWsm6B/k0yD+oYMPtLt5eg1ZSfkyAm2B0aA+2tMGJTDrQGXXrEl5ZBqYRczOUpRZkjBPHXzf3GUO2mAiW2UReZjsVROSd3Ai18KGKavfvlsBj98IoNf/XUBY+qBjj7hz97xAvDYxgx+RJ54APt7gav+vRo/eOswRtUBrQ3AT5+uwuJVGVx/VQGDhSJXhPzrn1fjwnlEryngw/9djXNmFzF1dBFfub8aN79lCOMaCli+rYiZowfwV7eMwjWnHMRZU7tw/ZNj8NGTdzO9xqVZaLAbZwOhLV4h8EZgAhnc9zmTExoZLuyy8A2X8HmVLHOhfku8JvgwiVMqfe9zsuVvBQU6OgFIDgDFb2+7Dfm8ZJGRr+R8NQZbx4zBOa9/PZpGjSov9TbQyZwaeiUtrcS/VUT7iD6nS2kbecnjj2H7tu2oqaG4i5y3lU99TjEGp5x2KlrHjI3ELgA4+1JSQJKX6vWf/JB5aFpm5qhNXCTIBAEqj1iNYwHutCALZSXyeqftnvhyZ//yvIkKujRVpkn3x7QZM16cCUq49Wp0uznUeVfGd+UF46h5Rd3VPW2oxUMmnnQxvCUHtUz5kG9unQXG06t3ZS6+MXaM0Kk4Rw82vHnm79sCVgL61LBTeVUwIp9H5gAVzqF/4UHcZRtsaPvb5CY38yocjyDsPd5eR+S5Cb69Z9od+9Brmp2p5hf7Jol8btdEMHtvxSKDRkqlumXzZqE9GMNJ+4wpLUNDGN3SilNPP40DRRMNcrdfys987wz1+i9duhS7d+2ygI13Y5wxovOam1vQNr8NjY1NJl0mZbeRwm4cO8Q7SVLkjlVy4Okt5QZxG/XCb++J8dnZw37lRZjgFlyz2sC92huQVG47GfO9Pb3sBHHXV2umqcFqqEOSoWrYz5EeLBDenybrG1GacnU5ps08dO1NsdE59qpFOPbqRTF6f5q3vXS+90iYlSZH4J12FQjIE9XJGdKSksLUIaI9VVUx8Kd3T8MhNO6UhYayEJXLYnaI4vkne/oIcH8NDr2C9bD4kk4M3bbW73VRTXqVjo1b8NT3f2aV7AV/9yFMXtjG3HfXo1aO456kVImvfsszFHyawanTi9iwDwy22/dm8M/3VuE7bx7GhCbglmczeLg9g+vfWMBL+zPsSd/VVWTKTFMO+PR5BbTUicf9igUFzB5X5DzXVx1dwG9WVOF7S6rxzpOGMW30MM6dOYC+gSF88NZmNOeG8NkzdqGzL4OJo4gK4sF2Qz+QDB26YCgoob6iz6S8+iPSdRngz276ps1+8XJEI02JucA28sDrkyLg5KGemBnhKGDHtvr1r24xfGWfXCmc6mH2iJ1+xplooFReDjgp+54JGEXlJck5YyCqXTbprUimn3l6KTZsWM/9Llun+mQBcQTqTjvjDIwdO84HQc5D0mgyZ39CqqSGlAQO9ApWuVhlYqLLOJllJH+78nFFdlzvtr5f0pxJ82y6aSN1obNVMZ3JxQWfeEGsRqa6Cln2UJu89yqkoT1neyt4umM4+JdEDySwrkaMMHbEXOSF2fQbb4OrsJpYCt0hEDqN/hNAJqdGbeFc45oVw6SadJrs7Sul9Sm16X8+XIHXPWYoh8HCjmjZvOouoIm+176wyqHcRDG3KQmqjJ6JTBL3pprvX6r4UhG1pU89JcXUigXWb1yXgSqVUsAxBTYXgWOOPYZjVyibTPqRYmiEwciWAib0PZpQBO4oRmXZsqXsdW9saIwAmCNYZIzPmTsHEyZOZD1Ec4r1Lula1sFmt0VjHQj0UtAyy0upXY1IT5CXPUwRSl72hVdcZG6RUpXUMQLdPorrC6FGUgYsMpy4j2VLNmH/RKpaJCfoTx8Jmgu1NTXI5erYG01OAt2Ruv/r38GuNe3exQzer1rk39BR4KG8mVZ5RrERu5gNKk6VIaYDEYDXTFflRP1QvydvO4H3khnEDvWmf8LnjwD31+DgK7AQXqN4xRQIuqBDaTQSYBbnn9KrPf39n+HAxi38luPnzsIFn/oQezY15VzS65eizSQBeKoRQsqjuiryKj6/M8OpIptqgXvWZPCXJw+jOQf8x9NVeOvxBU5v98C6Ktz8RBW+ccUwugaAzy3O4uuXD2LBJFrA5J7XPlyNpzdX4ZPn5NE/WMTJU/rROzCE53cANz3dgmxVEX9/xg4056gAkx7yG3lKNUsHF9IxClKBnAKKOz7+BauVNaDJX07NX97Ll9l8TgAQqVkRgkXrcEXyV7/8pb3U9bxodoGJkyYzMCYF6rclRIIRUnaBeUkfY4IlQOOn1zBwX7oUG9avZyCqGS/Ue8je1wxwxplnYew4B7g7qT0pN3NqCsi/LZEC0hkL+pW8Qwf278e+fftQW1uDxqYmdHZ2YeLECRJ8x97/LHvbNY+78onF0xhfxUtTM/waAJw721BlCBhIcGh0UP+EHHsV0Ki/kqQkbRxdEG1wUiifqmfcdvDOk8kUY2kyThUeA8jpEltp0zQhfCIBEzEEEnZDgl2V2JsZ2fr9dZRJKJ6b+5xPfoiNtlhQsyN/Xs/Yd5eCYnRQPIlnhJZ2qPM1kTEmF/sykKApYxmzfH0lQZ4ab1FgGV216gX+6TppSAbZ+CsMM+Xsoosu5qrDbOCFGDiwrL02JyqauF4j+ezr68U9d93FHmiau5TSVWRR5i3NE/IeU0Emyh2vRc3kFKfgmupkro0gThX1wiY5AdweogqoYeaYtDiHmGHEHZPi0w+CU2m3u6e7mw0W7Y1ye3gJNHbTdD/WhqkjtTmhHFFefdeQNR2w8va78dzt93ijQ8CdKK56eO1J6bhQd6f2L8nT8DBX5qVxJu97Gp443LWJZJbemSgzSrU63HuNXAeKV3sl2IAjXflK94AfOCZeAP1H37lFiCRdmAaIRi3Zv2Ezln7/Z9ZjcOZH343JR82V7CkUaFPK656g6NK2MhWdhSrfjXvRVg1QvXYAtVnhvi9eVYWzZxbw389V4efPVOFzFwzjvDkFThdJ13/6jiwGh4v4p4vz6BkYwo6OAg72DWNWSx+2d2bwzSXjcfbUbrx94QFDN5EVlBSppNESwK6BRZH3UnjvpFBeXHw/Lwiq7N/6A79IU6mx9b3m8R6KfRJ84JNyHNUagI5y8kW3veUXvxD6g3W4C/DitHLFAiZNnIQzzkz2uKvtoN7S9OeZNiYA9VJtpLSH5D3csGEDL1a88DuuIvXaUvsYuCs+dABRWu52Ckptu/zCuEcs5BEL2uKA1I0b1nOBqmOOPQ7btm3l6rvz2+azl9sCdxMoSnz3vXv3YteunextnHLEEbz4WDqJEQL6QSBn/4H9aGlpYaNx//4DXLXSLd6kfHrqE8nEYbI8mA7Ugk/KpeUc8tGKHXVzYh0Vf2Dc1I4WBElWVJYT19iVGFW5aYRtRe+wV94t5+7IsXLWvViA6FZxHJ7gko6BisBDSnK8ZvH9WHPnA7H7JY6/B8TNzHbRu3lgqdUv9Mam8tZLIU4L3xIG0ENWkiaUZUOzf1AWmXwee3fvxubNm9nQpDSD5JCg80j+xo8fjzPPPgctLc3JMDwwQEo1NTT73BsSmH3qD3/A5pde4o+J9qBzlnbPqB20oze6ZTTHTcgun0gY/Z/pZs7DmSNudrXY4+w1LB68mwbamSZlPQTx4m3cWLcPysAdWkcpK0xvb68PXkuOcTTndL5pDILbhxLLU4e6+jouPic6wTExnEku4P3uBPB+acyTbtRauSVCvk/bDmLdVWDQTrsNFGibFIxe2UOSz6L3J+DO6YDDnbeXc+M/wWtHgPtrfNBdb3sI3DWHufLhQxssAu4yYa+87ou2QqhyDgm8uwu63x3usp7QUSEP2t4ooKy4aRU9hOhhENGx/L1s1xMVh7jwQ8NFLJw4hOXbMjiiKY+BwWFMaxnAhPoBfPupcZjaksfbFxzwHCrCERa+ML0rAS1LmWGue6QwyYv38LXfs42h4Cbhzcr7Jxks5exdvnsJJWnf1etW7Zzow5K3MIRnuaqI2279H87ZrpxpUdQm9/3QEIjjfu5553Me3qQj+Z2iFctf2JNpGcm9leFg2d8/+gi2b9vGY1Gbq40Bd/r81NPP4BzRduvckZff33AzV0QMD6LJEMc9MiAT385+SMCdKDsvrHweU6dP4+ft37cfc+bOtW0Sb7ts79Mc2bptG7Zt3YK9e3bjuONP5O8oO059XR0DfaIpkDeS3qHz4EGMbm1l8PLb396GN735zyzIoddRTj1VtSUgpkYANZB3iGzmFdMGpRMYYSQwlxTolW42lkaW4bf+feQvLzA1gSflZ5WJZo07gyxmckE1n+Dnuhe59eVOB/f2az4fG9xxc2fhrE98wHzuACEj/8pm8C+Mg0P93ruDawc5NqvXR84f6WMgd0/SJaILxMCmHRjONqQ7IAWq8juEfXv3Yvny5UxnIN1G5xAQmjV7Nk486SQG0mWPkEpoLgh3CmIqugh+Xvu6dXjuuRVsTJAOoXZQG6ZOnYYZM2eyMU4HV7I2qSGtBW47Vyhxcm2NFDkj4O6i+mD3Q+gx93uvl7QzGp3ga6qQKhfTaM5aQPqTcteTvpK7mF0ZZ5L4xrD3RdQEYxzra5GRQoC9vp7y4WflPCtPoazL18/99m6sTPC8k/c9mR6T1FZf7mKaIGGBoXcn44Uz5KTs5JeVtZQTyHCpJA/84d7/T+W6EeD+/9lIa0AdKVIF7qRINajVfR2myZiSy2NmTcfp17yLlYZWU5VIfwkwcQ8vAM54ExMXHQsck5ejaEEIoEDaqqcLm7NykAdEucBSdGkQO7uK6B0ocpXI1XtyuLqtA7XVPh3BUmTM+9K7asChKHLfKHEL+tD2q5bEDsUjdNgkvbmvHNPBf7nt1/DZZewAPPvMMzjY0cHczIH8gAEC5G0vcq5nApeXLLqUvcHxIDbpdJuWMvDUpdGnKtqvI8/hYB53LV7MxUkoq4zQtYSKUlNbg4b6BoxqHsXgmUBI2K/Up2mg7UxDk2FzLyVoVg0p+klz5ek/PImenl5Mmz4NnZ2dvCMzY9ZsCx80s4y2ceuWLVi/vp2NH5ovtLiPbh3NWRkI1FLALYP8bBa7du2yXvnFd9yBd737Peju6mKuci5Xy88njx7JNY0VvTO1m96bts/pkHSdQplhjr2ZE7Sd/Ztf/wp//o53MNjzgkgTipft37ePx13oUf5RbuykzxRjyC/WuFNwZWgGaVv3HiRJwThx3RIls2Pvv9PQJM8rXf/mm74RVQF1LLgkI0Tew7yX0yZH1dmOSvQEm36x71zaLoo6PXiA/ik/BaBzvm1Dn9LMLCQvu3bu5Mwu/VR0iYD74BAbbwuOPhoLFi5EHYNmY3LY9kTGiSv/2qAQ0JZaCkn3UjXVJ55YwrLLwJ12zmprMWP6DJZh2tnUnWDmSqfkC1dPPWdlYUqaBGNbrew4zsmp8uh1ftCmS4/RV/XeJSUvOw+buYDGf0cnxbIAjbVFpnQODRewdS+ldOzlXbDWugJ6BqvQk6/ChEZJ8bizK4uxDcPY05tFtqqAmqoiRtcP42BfFr2DVNW4gIHhDCY3DaF/KIPOgWrU11Zh8pg6NNTXGSPF6elEg8BukrPXPaTNXPzZj3K2GZ2ZupYlUficKRyGEcQngDbLBD3TOL/S4F0DVUkfjXjdS8240t+NAPfD77v/tSuV7+gCd9dLQw3zvO0ATv7gOzB+zkxJY+WAd00/RyAhfvjgNm3lD0FWMiBwPLSehyrurtJPCBAJH5goBUMm8n3IK68tijgCx6z8TaVGBoWmcqwuEElR7QQMCBA872SteMv3DV0m2FVwQYQN2DMdY9/E/KKtMuyDRIpl0paqBQsBePbxQRwtEIjsG+hDb28fe30JbO7ZvZt7h1OaFYu44KKLOHe6Kk3fhAlH2H2GP8rlsIraXgQmCHgcPHgQd9/5Ox5L8lTTeIxqGoWp06Zz7mcqykSfSw7quCTuWbsej153c+yL8fNm4exPaDYZkQVtqWs4hmNAtIOhwTyyNbU4sH8fg+6JkyZ6GXmUZ07frV29moH7RYsWYcO6dq5aOXPmTLy4ahVmz53LXvk7f/c7XHDRxdi2bQtnpDjhpJPwq1/8ApddfgWXjydKyYF9B5jbu3HDBsyePYepOeTlmzBhAhfLWnTppcY7L/mbbfAegO3bd7DR8Otbfol3vfvdXIiMtrVpPPnwwKh04ooVK/je9I/GQfilSeamZB96afNLqM/VM2eaxoh70w1WMOCdZI0MLsoHrd5/AjuhHiktX9poPau0VFGrhS7je1/pLvMuuwBEmXE3A2LGXzmhLaHRyxsg0WR1TXUNFBQA5U9o+9Zsbwq/nYHv4JDJ9iNxSxTkSXN59apVLCuEcOkc8l4ed/wJmNs2j7nuCs7d8S3/yiW0ivMVtY10yZNPPMHGN8WFkC4l/Uryt2Dh0Wy8Mo1TC0aleWtJrk3mJt4RNcDdE2IzFmHqVwlEpd1Qc5R4waQx0z7/3pIsJjZRBrNh/GFzFU4+soCfLQMaMn04Y0oHbnhqAs6a1oNTpvTiQ3dOxTuPPoCzp3Xjud31OHZCHz553xS894T9eGF3HXb3ZvH66T34ymMT8IMrtmLDgVocPb4fH7rzSHzlgr3Yk2/EGbOq0ZATT3uk86MYi/B9jAnGHwt4j2gzBNoJvLuHL2fJfVNWFgLF+8fyvJPcEmWGYiVGjsPrgRHgfnj99r96laYBc6kyIV0mBO4Xf+3zsg1vFKZ6oF0KiYK5NOCtL5287PturHJZVRTYuU4ou+Bx9gQKvpJ81+LFGWSQQD9ld0EWNfVWhW3ToCc2UmprbeEM2dKPv0EIDM/5pGQpKXUkeaE98G5WiaQUkJESjSBu2mIULkBJCpgVN3ubDSe5QDzuDVixYjl73snjTRQRqpp63PHHV6Q003ZM3D5R4yU0WtzxIG9/e3s755mnQwt3UCDbsccdZ4LqouwkSX3++I0/wL51Dk3GPPCMv3kfxrrjpAjdT1IRu6XKjaZFc1NCquxK8Rihqwi7Srb3Nf8xydWOHdt5t4AoDgcPdvK5lJKTAAnd887f3YGr3vgm5r1PmTKFef5Tp03D+vZ2zGtrY9nu7urGpCmTGVy3jG61lWRlhTezogg8+sjDOPGkk/Hft/wSJ558MlpGt2DXzl143SmnRnMhmAjPPrOMC251dXUyqCZKg27Ve3KUAfp6erFy5QoGZpMnS1Vbyv9PwJwAoxafoW30g52dbGzdfeedeOvb3sbf3XP3PXjdKafwHKXMIpqVJj6e8l5cWM7QLRJtCW1gMF1//cFPxW6ZFKToXZb+h/RdTCW48PvQ1L03X8NLzZfhHLbA3VS4JCOIdhcHBvp5B4eMRjIGCcTTXKe+o6wkJ5x0IubMkbil1COmMPwW+uaE/CUjFJ1Hz929ezf+8MQSdHUScG+UzEcmA1NzSwumz5iBluYWNug0sUJSm7R6LtFHpDJoyHGXq8jT7gYjl6bHuE8K9jKD96eifn/xX3X45TsH0FxXRH44g/6hAt78H/W49qIdmNg4gI0dtbjxqQm44eJtuH1NC36zugU3XboF+/pqMK0lj88+OAXvO2Ef1u3LYcnWRvzF0R34l99PwDcu2MFZ1qY15/FXv52GE6cM4p8WDaExRzExURtdo83juespnpxkcN/X/83LNhMGq8qYyX7pK+F516YS572nu4d3esrRQyudJaQryONO/w5l16fS+/8pnDcC3P8/HGU313saz92lyVAZ5dd94B38pnHwXmMKSUTpumyXBKtZImB3iKul8qwkgcA47URBilRpdCkyWvabADt54RMP00D6wd5Soi4YfrvrcU/GA0Xc8v4IEHj5oZNXdguWInglOKtMvplDkrhEXnCJO+j51EfkpaMUbv39A9b4IZrMOa8/D2PHjo3dxR/f4C/nzzTKThr1oquzE08+uQQ7d+xkzzRRNwjgts2fj3lt801+/dL+oMdv+D72usDdtP6q7/gFeEJqg4IQ72WDR3HwrtnZIUNRDjGomOduKpmSPLkecBELoqvIbhXJrKa/o6vpb3oUfUYAjA4BNBJ0SAYN7UQUqYIhwACbimPpHHXbTH37zDNLOUf2Iw89iFNOPY2vmTxpMgcFaou17ToWlAnkuBOO5ywZFFhIWXuUixwKQE9PN9OtiDp03HHHo33dWsyaPQd79+1Fx/79qG9o4GqZFMw7Zcpkfo9lS5fiwosuYnrHC8+tZL41l0VvbGSDkeg/HFBZVWWzSWhVzf3792PPnt0sB+4Crsa8B50dGtBtKcWYSBbKzb00elokN8bXmSKOMXpMSjykG4mZeCtHCenU4kJgQ8NSPK0wjG3btmHTpo04sP+A+SzKHEb9TVVMjznmWCxYuMCOaRyjH2KUu0q/61Excrtzxw48sWQJSE6oFkS0a5dhXUuAnWI7jjn2WMvTVxlTDzIHMpt0kKSbGbxnyTA2O77mBShnP+2C6kFOlPM+9eGSujNqcqSsktasPd0ZvPdXOfz8HXmMyknl0H3dBfz5zwi4b8OE+kHs7q3B3z80Gf9+xRZ09FdjcXszHn6pCR8+cS9OnNzHwP2qeZ3oHcxg/tgBdA5W418encAA/vhJ/ZjeMoieYgP+9Q+t2N9bhZveMoTGUraVB+od1O5YVT97zye8908D76IL4mlwrbHg3qWCQPH+gYEoy045fl0FqxuNP+kHoluN0GUq6LCEU0aA++H12//qVZpFhhZ+Be5uoSZqnAvcZ194FmZfeLa02ShNpcyI513AO2ezMNxa/wVLK8IANaQunqU8uPoE9TyRd1g5n7Tw04JGf9Pn5RZnec0qBsSOn8kAACAASURBVIlKC6L3o90FyTSTXEZ+5W33YOVvJQ3XhLbZuOAz13jd4Oby9kCV0wGuXgs9FL7TT4BhdCSkYTtMJUnPHRjIY9Wq59G+rt1keKDqqYMMRIkTe8KJJ3mZTrQd/hhZxntskyLRiEvwclNbqPojedspUwFtj3LV1KqM8eoezUrcBcShx5LWlqRqqUSToVSARrCDnZQIGTlOePas0lzZu3cPU3Tod+JxNpmiMQXOwBO9nQQ5m5R19LvOEScuxDPcAs2gRY60vLhmDglHmwCheB8lhzsZC3JEckJ9SYCf6DG52lr09fdz38WBuBrAwBOPP44pR0zhPNxEn1p0+eVc/Cq6N8+W/8fee0DXdVxnoxsgwAKworCTYAFIsBeJpAqLCimqS3YcxS2WncS25MSJndiJs/6st/7kvbXc7V+2E8X/c2JbeXFsS7JsWZZEUqIkkpIl9k6AJNgbKhsKUe9b357Zc2bmzLn3gtQfSzKOFgXg3lPmTP32nm9/m/9EfMSe3fC4X6LZc+bS6xs30i233cY7JNXV1ezJQ4AdDDAYfvAKA1hed/0iNhLhlS8vL6eLly5SQ30DzVuwgGC0tXL2yU4GdKhPSIKiPsDLxvtUTJ+e1vPmD4Oq36yjKi9YEeW//3tftmhS8fRl0jT2qHOUjZwT/OBVV9bPANGo+oxAZBQXYHeGoBC4mpL1aaA+YX6TTL4AyQDvKkAwiuGBxxpjGUAZRs/8BQuZNhM7dNexKX02Ho/NOIEYCe6BesygrXewI+AKG5gRpz6qUUhCrrj1VjZQWS1JGzYRMBf5SBXfIrEk9lwYUo9a9jkdgO5ZJq6Ki8wEUV1LO6GS5dL2LnjcB9Bj7+vkBH91zTk0pH83ffQnA+iLNzbS5GGttOFEIVU1DKBPLWxi4D4wL0X/c8NImjK8gz59XRN98aUx9MkFTTStuJ0furduIHvcf3DfKaptzqOJRbnU1DmE5k3Io0eeyqdPLOqiGyfFm8jrPs5cZhuJKDu47r7SzB//8LFoY87x0oefFeIhpneZKOcE5kjE46DfXeuBNQDzlsrlkenp1/q09+b1fcD9Xdau4onGxOh720WJAK+09ktfNm92/ac+QkVTJpq/2ePh0WZEMpG9i/x9pDbjLvKhv7xKFKxhPOBhmOdzxJU2saLBYLtdAnCVDrkC8u4irpYeA9Hsx1ggC9xLlr80AZGRdrC9Vu991s3O+Ec/EFlIF2A7bxt4tYS35cuk/E4V8YcK/pmF1cggxu/mAxl77kMdol/s3b2bjh07xrQN2QXo6lSe5aKiYlq6fCkNBy3DUhV6u4aCeccUgjBbaOuWrQwcOfHSIEzWStcZAL505EiaM2cOe3NVkHS8rrFdvvHbcX575T0rCRQJ97BcmVHPcJgY8Ci/uv5lWrnqDl6M8Pfo0WMYaKCfoZzsLeegUCUtiv6DcaFoMwAfyACpvIcoM/orgGtBQSGDFgDWIUOHGq4yy7tC6o9lFRWgkQO/8r0lU6tOGJa5PeJqLDGgYiXYwbskS9ARtbVdobOnT7MB0dYKRYluBlfIyLlzx3Zq7+ig6dMr6eTJExwsCU8/vOaVlZVMr8FnI8eMJqiJA+TdevtKNp5xPtof/H+M6c1vvsmA8+KFi0YZhRPQJKie2OMGvwO0h3ju0zXPPXO9WWcYsBMHEH78CZ+RJc4QuoJ7um+SRjgN/QH9D3Mf98OeHgLNCUYOx6fwoehwSlUGuxj9WDMduygKSFt9yvUSJFaJ51jX5/lzDoJhO2nnzh10sLqa+zc4yhHo0v0wh2jokKG05IYb+D54F9ShcgapNQdjnK8DZVP3czveBte98o3Hqa66xpR51v130Oz7LV576G0sz3Tsa55e3ZaoaST68kv59JfLuujkhRy6q7KbGlpS9NhruXRPxUV6am8hfXZxPTW05tH++oF0x9TLPGafqR5Gq6depse3ltCckVfotknNLIzw5qkCWnd0ML2v8hLtqx9Ef7QgRf+1ZzCtmJqi/9zej755XxepqTZO43F6hfYChFRjcPXOX77ggHdou8974K5gv4z3Pa9dE0BzqItLID0CVq9WaQbtDkoXduEA2vu87b2aqZyT+4D71dfdf/uV4o0WContbRfddxQqxG/3CxsE79pDDe8a+LhVVdW0dOlS9qAVFlgyVknhbQ4YSQfWbciiwCxAglKQ6dE6xsowUbsLCriLyoIAflkcBQRZ0Fctc9oAsQNyFYBXnk3/qK067MhC/uH3v+4AvpgH3bxiWBoxtDNgA7akyVmv0bbCr8uP1BeaCdZSUYA3rKrqAB2sPsiLrV0G5bFV8oMVFRU0b968GM9Q+2pjKm4oU9hzZ66wUIOKUUD7gcu9c8cO9g4PGgSKDKTf9KHbB+Bj1qxZnNFVHXr10n8deC4M1G7+3KcIUoDJh+WttloS9XKwqpouN1+mGbNm0mvrX2HKQYc2FtE3wFu/3NzMAHzEiBEMZiHfCICERadffr7J/opAQaUK0k2Dhwxm3vne3bvotpUrVRpxLcmJPozfQVsRnr8sXgrUKINSqT1pgKP7GMeH6qylAsAFdEkLiP1n+qmVvEraj/uDZzTY9RcZwVqxJpViD/yhgwepcsYMGjwYUqLgp3cjCQi1d3ZwufFeAGKYhxCLAjUbSP1BLhMUi/qGeiorm8R/w6CEVj9AAHa/5s9fYMZriEfrGrlE9QcxTuPp4ZUaVCTjGvVZj75mVYEDxi0vQMhTa7pt2KXujFfbw5tuoYiAsxqpeH81l6eYqrRv7z5q77jC86LQuTCv8c5jKsVc85UrV1FJKZKHJVgVQTDo7igEdx50wfEczCvr1q6l8+ebuH+CX6/iPnKZ6qIkPXM4TgM7ejgwd8s8a2JFOElUJAnpgzcAdih8ybwlFJmkd3PMdOf17Tkk2drCZoZsnuEs1H1L6xXqaG/lfpyYtCkwaDD+YBgPHDiI2wX1BEnjPJ2kSl1iu5rcnhHNizIHenhcn+BTZlZBZWZ6eTCo3+e7B2vF6zdJtQUDEmpacFD0lu/eB9rTzQK9/64PuPe+zn5nV4iajHiiHY+0WtW5bNkAd54axPOuJSFVhH8/2rJlCytmNDQ20swZM9mziO15ADGAGAAUgBeUBxMvvG74XDIj8qDO0jMli5S9k4AFCkExdsCgsvIjaO5AO41YYhBSq8uoIENFlTGykCyz1y+S1NN19/NPRTz3W/7mUabMyHSrfgkAVa9HsFcsElZ0vo2zXzIQf4IgK/rQvx+yLG7ZvJnOn280Hi97yxWAC/UKfumiRYsYwMOYiUvJhbq5vUymHwboG5CPe+P119nrjt0ODqCzPcC6D8IDc/31i6hk5EgPsqua3/TtzPx2H5DapQs5H6FJfe7sGZp/3UJ664032HsMwxHgcvNbb1LljJksC3eouopGFBVzX6+rq6Xx4ycwDWlSWRkH/qKvLlh4PXubIWcJ/m///AGs+Y5AUFBKYLSApgJqw7Bhw+mNTZto/oIFNHr0aF7GOQ04/kN2Uc4oqSRaXa+8egsoe+zfu4+W33qr9Yr2G7peXfkGOy+gMeAZ8T4ot3KN7WjnRAWSSh6EUMvb9a/AKJI2uTxbgD+b6x6mqST4qK1+A5zxy898KVYMaPkv//wjFoAJ6MOHnOYCXMK+hthcFhk3URGcUewbTO4E4s4niR2VOOESDF/OrpsiTgLW1NhgQJMkYULSsopp07l/yZHl9Btoynj9o+2RfOyV9eu5H7DRmYeYqFwaNHAQS59ilwAGLPo7FInsAG8lk6qT4fGOlZuMyS7Eq994nCAUIIc9B6vP7PIlgWB/PCQ1rFoDnSbQhhP08kEPUdSQmEWnS+LVVU4OK+vAuIWTwi5vzKZwvg20WtDYUuft/uWLtMtSmZnHWVVdr3ti+2fBaQ+NbzWkU2xsY5eSA8uzPGzQznNdHz0my5pLPq0PuF9zFf733UB47JhMYP2KZq5NkUFpal7aSDUvbeKC2YGpoZKqbX+9jQlPNNMEsFB3MpAZMngwHTt+nLW/EUyCgbt7927msqIMRSOKaNu2bVQxrYI5q1AK+epXv0oPPfQQlZWVGY/L+fPnGdzLBMAKKCyBJvSYLp3WW9FkhMcPWoHNOVY3UG8S4mhiXrc9w7bX3ejX62RMDI68Svm5FaA6675VhCBV65GOB8a+VhaqEJUnQX0v3HFcZ3OiAeRPzBFA6+BEKXv27OaF1AiA42n63tjBgLwm2hM85EmTJrO31Liegl4hv6bCS4N4DM+cOU3bt26jCxfO8wIPXqP0tejFlecNSWRmzZwVcbW9W4MmE0q85AemZjsSsW4ABAFkjxkzjnbt2E6lpSM56HLUqFF0/NgxprlA433Prl3MCYdxgeRR8DrX19czOBkxfDidOXOGqquraCbK378/7dy1kxYuvI5OnjzJtJOly1eonYeaw7wDMm78eDp98iTNXbCAjh05yvdBAqiS0hJuIBOYaha3qN7BI798uZmNgusXLeaxBV14eD/9w/bC41ZrXnyRbr55KQ0qVIl6sskhgHkFRofEiUjXVM0TGdH8l78LlG1j2OdZ4Fw+jtFVdN9I6hPQc7f7l7mP/sUyeZ0Sms91cLk/DGUSiEPAZFAY7RxFNWaqTj/dVwKxzS7MfZiDZT48dOgQ7+Rg1wz1wjzynhTLMd68bJkKOE8sToKDQM73xpz9J3IQbN26lelPSA4G2VZWk8nLo4kTy9gIVZK9KoEUK1t1K4Ur7ByxSIDWa2eqmWeeCyyuO6i87XLA2w7gbo6g30CuDr24z3WPd8okEIm6R1AmFJRcXnc86DPqqzlMlQN/W72n2BlufITfJ/1JPh2ulTsFKTMA74EjrRHXC7oMbo26gNcdRng2XnfUL+Z+JJ6CMdMH2q9mYgz021Q2tf/2PKvvLtdYAwLUBbgLlcTnnCUpyqR7vAAGWwKPPX/a+8ecd3B9c3NVGu4G5flB8BTkypDWHV7cJUuW8GfQecZUCs8FLlTexmHMq4bEHAYz3gcLwoIFC3hC4KQdoM0IPcZKmR1BBest0ii4ROA90gz2E08Z+UvcUrkJeQtePD62/FjIU64WYT0tBhfMMIXGbodMdBp1rnVW2vVJaaZjUgWHG9xtLO5qG9t9qqinwAMCeciJZWXcJiqTrn9+fMUMeqpAF+nspHO152jn9h2sj457IXjSXchUWbCgg/MOji76j7NtbiGpJz/9xVjXxaK+wgSmSi35pwl8lZ0SC2xa9YjaZeMX/U0jNizaPd1d9Or69TS1vIKKiov5HWBEAvA3X75EJaWj6OTxYyrYVlNbGusb6NLlSyYDKjj84Ijv27eX22XcuHF06fJlzjZ56GAVzZ03n0pHjjKKK8IHdlo9BS3vHlrz/PM0oayMs2gi4HPOvHl8z6nlkoxFQ4AYlYro5bVr2UjD2MK7jhk7ThtSqs7inOwcfseDBw/yuITUH4wa4Vhz+fSYgQcOcwAMEKjM3Hr77XzPI0eO0Nix8MamjAcyvougKzwd/pXBbxkc4LiHAlTf9/hXo/fR19mw2R4HcePF23G4xvlaD93oLiFrIARGZUrRiXA4vqerk+dc7IYiiFiWbRjgUGlCzACChFWSubRQzX0rZxzExw/aHvEJW7dsoSvtV9g4xc4NxgkAKoxU9F+jiNPVqWRptYY74kRUAKpOgMcxVEocwG0LcuZefP+Q5NJIbIekGI+4/RLE/NZ9TY0ZtI05IcXrF5xV8aBMVXE2XbN/fj6r7diBwkJxM0av+6D4xrTVdLYRZ4qqb+RruyuFmbssGqLb7eSvBDstFgOQ1IOU1x2Bqs1Zed37AlHfjkkkfo8+j/v/mXr9P3LXROBu0WTwYFdRZhlBVSabA2AMAxt8Vmzzg88r2+McVGRUZ3hj3zgKsJAAkDP3kgOsutkTiQA3yODBI1Rf38DUAPCKkQGwsnIGHTxYzV4i0HLAyUb6ed6KHTiIdu3cQSNHj6bS0lI6d+4cgwIsGorfG9EIJH22mZi4LiKoawfhRsA9n4GWDxTx7q98/V9MYBSComZpj3uo/myb11nyLXTi4xF1TdCfZ1EYonPSONA8XBCdifo/euQoK4QAVKkDoFQFhQKgohzKUEpxvVZUTKPyinIaMaKIvWnqiHuKHN+hI5SRw1zo48eP0YF9+6kFCYfgbekP0K6ygHL/0jQq3Kf/gIE0ZeoUDnh0knFoQIgS+F44aQejKGPxlV0+v35rz+KyzwkujFJb8HR2d/OOARZkphNZq54AWNk5Mkag3kmSd0UdI0mNBF7DWAFvHkYxvHkwXKCZDg69c3gN39XTTa+tX89tBePhwvnzrNICeUaTFTUBAwOov/bqK5wkB/KTx44eoVWrV2sGgLrIVedQNXPp4gUG4jDC5y+8jlrBzS8cxBJ+MAoxJ8AwgVxhXv983p179ZX1tOqO1WyIgCY1Y+ZMLh+Cj7ku8pXGtwQoc8+02jv626oNG3Xp3w88F1aWWfb5Txt6m+ZlOZjHruNkeKt7eS/wbzbzqxpRYae46aZ6TPFuJDzuWqoUwBFG2oEDB5j7DjDPQapsmKdYhnHxkiU0btx47m+xHRADSKOSunOW9wY6LgPZft984w06d+4s0w0HDBygYhqIuO3hdEEyJhgQakdY7aDKIfOzcNzFGSTgXWZqOEt8b/uKv1GKUdk2w5rqflRV14/urOym/bU59P453XTmYg5tPNqPZo9RqjxzRvdQU1sObTuVS+OHpWjvuVy6d2Y3yzr+bEcufXxRNxX0J/r1vly6e0YP1dR3U9XZdhqS104NLf1oeVkL7a0fSOuPDqYPzr5Aowq7qK4lj54+MJw+fUMbvXB4GM93D1/fQ0eacmjryRyaNzZFbZ1EC8en6NSFHNp3LofGDEvRsaYcum8mdOSJfrYzl+aPTdHZS0R3zlSKSP5cy1O4VRm7fukmZvrYjx5zGjEwbNxGvkraDPoigtEzcd3RB2HEAEdI7ohsx0nfeelroA+4v4t6SCgotVNSS1t80s3f/09qOnKc36x85TIqX7VMeUGSya2mFgD09u3bx9xnDE4AEgBuDFZM1HW1tfy3pKnGAj582HAF9vRKIOBInidUHvWTeAE6ceI41dXV04QJE3jh2b9vP/MmQcGB93Xjxo00adIkamlt5XTx8GTU19YxEADYx5wDAAMgIBQM8478ruqVhDOMxYx1g3nLVknuuV5jBZZf/to/G+AOfvttX/xMrIdEC57t0U1elCMpt/iybTmW4+SfDJrwSc2JegA/c/++fUz7KCgsoOLiEjZ+YDgdOXyYFUQUOFAeWMgLot5BdUKCIKhGgJfO9cdRaB6u1MYiyyleuUKnT52iEydOUGN9PV3p6GCvX76+Hh53cMNLS0s40Bk8fPQt0Kxmz5nDtJRoIVfP4XoBpSVBUcZPkJWUdERKHQIpqsVVb0XgqXDw+flMF+tiQ1TiAhRnW+6ofonGlLYgrO9t8CRjQna0AH6jXa7IUBKkEgMrqRQ1t7RwYCuuQ9lw/+KSUgb9Ts8yQFi9HeaNF37zGxo5aiTl5/WnA/v30Yc++sf6RZJdrohROHHyOB0/dpzuve8+5jhDehC8/tqz5+j8hfOc6h4UIizi48ePZxUUPAd9p6Wllfse+hLKi/4FAIcYga6uDiqbNNkdg2m9v25LQmkI2v7+UXn3SoLakMVTMKdI2yl6SvCUDCAxgWBkEJK7fxY6OxO9F+XiXUfQ2XQmVQXeQd24QjWHDtGBqgPK+NGlVUGguVRUVELLli+jopIS5ZRItPrji55fLnib4WlGPAaSjGEcSEC1GPQI4EbW1slTphjgzuX3MqaKUSuiAGpXQAdf66JASSYdtz2a65Jf6vkD/einO/Pp3x66QjWNuTSttIc+/J8D6X890E6jh6To3OUcKi1M0Z/8bCD9w6pOqijtoad396NTF3LpL5d20kd+MoCmj0zRP67upEMNOTS1KEUf/Uk+feeus9Td2UXf21JMi8e1UkVRB31p/Ri6t+IS3T/tEm04Ppj+c+9w+tlHmumx3w6h/Fyiz6/ooff9sB/99GPdVJhPbEhUjkrRh/+jHz3xoW5COMJ3NubStJIUjR1G9B9bc+kb9/fQU7ty6A/mpygsWOxS3Hb96gUCeJeDFWY8ukyi5zzJIMoiUBXzIHb8QJnJpDADhwyAe9oEYe8iDPZOKWofcH+ntEQW5bCTEomijASsigcQi/mbj/8HNdUc4ztWrF5BFauWa6UCpUSQ7sB9weHFoOTAurY29pidq62lkuJi9tjhsz179jCARzDfhIkTaPiwYby1CAtbSenlsLeX02JzmnUVsS//FL8dWr+iogB9djXp4x1gEDDAP3mSF3xsxQ8uLOTPMAmAl41gQQA/O826Au9KlQEHAKQKjlLA3Xh+LB1uW0KFpch0cJQoGsQ8676HMEPbSZXLtml0ut8WmabZ7FdilBltiF0PKJ2wVn9eHtOc4LHbvWuXUulhkKCkNllLPK8fJ/kBdQZGFTIi+ousbIVjYT91+hR79y9fuqgAbk+PSXrFBhXl0MRJZTRn9hwaWFDAgARqDfA2YwcHbeu7Ie23RNKlNwIAzSjK6CrL7JWLvKhK+aSTF0f0HRih8GCjfDBgUC5UzJHDNTQa8oagyGhVj1wAbiWnocYSB2H2UEpn8kXbwjA0cpEa3HMf4N0GSEqqAFTQktSzAm5Y671CvSTJW+oblcq4UI/o6uxgDy0CZSVpkwPuBP3rZx89UsN5ADAPwPhqamjkjKjQvz9z+hTV1dZxcicYbaDHISsvQLySGc1l4wxKQZgTjtQcpttX3sFGHlRm8Pfqu+7WDLWo1D6nXcaK077aoNsUAu73rKQZ96xKn+sBzeZ3mOyHFhfJxjeqG6i5ledhPkEB035waGRC6/b8oY11eLCV5G8Xz4md3V2cQGv/3r08/4oRmcO9WAUCoz9hPF2/eDGrgomEqew8RK8spov1YGtygpGFeR67LdjtBL1Ksk/bhivm+MKCQnamsDhBv34x0C5PkDlEuO4wXGVnr766xlHzipIt2R1SGc3plq/nq/Lox1v60a3lPfTA7G4G0J/4aT797GMdnPwIS8KlK0R/9B8D6Ecf7KAxQ1N08kIufebpfHr2TzvYE/4/1+TRA7N76OZJPdTRlaKvvNyPvnnHWd5JePbgUDp1KY8+POcia7V/+81i+srKWurqzqF/eHUUPf1wO31zw0DKyyW6e0aK/uGFfvTMnyDOiFhdpqGV6NEn+9GTH+/mc14+lEPrqnPpH1Z105/+tB+NG0b0D3d0U7EKQ9GHO8H53XYtMqpWHTZnG6+7sUzVV/Z13lfB/plpPoWhjjU6k6472huxVH1BqRlAQi+/7gPuvayw3/XpAtSFE85eQfZkq6AZTJCvf+9H1HDoKBe18q5bqeKO5SYFNSZ43yOiFvfQyqWGr6I6qDTbAPUAbAi+gwdw7Jgx7M0dUTSCg1ahVHLm9BmaPn06/erZX9GqlauouaWZ9X0BcAAkBxYMYs/s8BFFvN0OgK/0vaPpIlQaLCAA4bJNd/bsWbrhxhtM0igB7ExL4C3kyOMu3h6TTCfQkKgD2/OTmK0vtBCno8DIswLnBPGC52lP8har28bvIE3pAgkVhIwsnQBZG157Vbd55DlGnZl+oBN1gT8LjylPvHpXBZN2y+VmpsNw4LB+IHuT9W6GrBQAsDNnzmSJuCipkPJom50Spy3U+8g7JGl23/S5T1JJ+ZT425vq8OpFoSm+98GqA5y+HSBz2YoVrNxRWlLKPHYYg+gj0HVHVk8A1c72DgYuqLO58+bRCKZtDWBDqLO9nQ0VcPvZ88lc3ngWYrwvdjdeWruW7li9mvrpnAI+AJSqkDGtvPKeR95e0j2wHewS9i6AVddhPKkNHLtNNG0CH6GPALBjxwwGO/jNoMqcPXuaxo0dRxc1hQaAHTsriG3Bu2PeGDp0GHXAeOjqouqqA7Rs+QoaPXasMux1cyXjZ7dfoCyhDKrT71Ee93TAI+PGo4dyTBgLKGbcN5XCVTRfpdiwYyNOvwiMO56PA8GYfC1yAKQpJc/r3V0M3NEXsLuxc/t2rkd7ruYycB9QRgP6LuhuCKJGHAOcHeinpqwxg0XBOKE4Qj2srr6eqg5gjNTyPbFzxm3kKEJhHVE7nojhwPPwe1L7cW6QHEkypvjuMFpRHGRJxT85EJA6Sqt5OVNDArWD3yCH6Df7+9FPtvejv17RRcWFKRoyMEUf+f8G0FMfb6fB/Yk6uogpKx/48QD64Qc7aNywFB2sz6H/e10+/fhDHXTxSg5V1+XQ3z2XT3+1rItmj+qkf1ybT99adZoNwV9UDaPWzlz2tA8f2E2fWzOObpvcTLdPbqEvvjSWnv54B33j1f4Myh+Y001f+FUe/epPlfpKSwfRlS6iP/1pHj39CQD3FL1YlUu7TufQp2/sIShq/tPaflTTQAbYq3c32zkO/Jaq8Oky4LrPF697YBDIdGHfWT3GNusCi6P3ERwAoPxlClLF/AXHH9YQh5qa+RF9Z6SpgT7g/i7rHuKpNtuoOthMXgOD47XHfmBUOGbccztV3nkre0MRQCRe+yTPO2gy0NTGAe+scNwFZKkFQC08arwDDCreOQA9juPHj9OMGZWsRgMPJrw3p06doqXLlrEHB/eFysxcnUnxwP79rEADcIRDPPT43ea/imGi6Aaa8qIpB8IpBpAUAKomdLVgqLT1uA5Btsp1E1pkwLOULVvwqDkAsjceM90QzjToTaBpQUVSf0wCpAnnJxkEnJxp7x6OMzCHNZuLN50NPI1wTJvrgvMuiQbsEvegdjaURjMzpq2XhDrLvPkLXa9LcFHx/UIq2U4oCDGzhnvywEbAJYzXNzZtpA999KP04vPP8+Iyc/Zs5n+3NLfQtOnTmfaBWA94lEETO3niBGcURWIc0I6QQKhyRiX3e3iRyyumcb6DocMVxLpdZwAAIABJREFUdYzpPzw+eqi1rY0D3X71y2fojx9+mOVO+/cfyB5ZaSt7TEKVp6mxiXc/oEQjYwJlGjiwP40dN97IrzKggj58SysrOynqjAJ0DA+N087+XS/dhgUVD0gWD6ff/Tl765U2lr3jeBMeqApXsFPAsUZUOyhlKGWsYe6C1xiAH2o60L02USn6ZuaellPB79O/+vO4JOR0ocr0cl5P8ubKq2AHD7tFNuVQxgXrp+B7mYt10iE4GZSnOWEe00m8IhClKTyawsbZonVuAcQIbd+2ledSVmvR8Sr8mhLnAQOLE4gh0c0ADoQGjQW8d/a+C53RdpDoHUq0CYKeoVwDihTP5TnEu5viHZc1AI+U3VIEqoLeOHHSJMrjjNQhw0/tMuF62flj41aXY/3Xo4RLDj3R9NuoMdMZXc/tz2Xg/uMPddKGI7l0e0UP/cUv8ulj13fT4ok9VNOYQ5OKUvSl5/LoD+b20JKyHvrupn40f0wP3TS5h5paiIoKuunpXf3oaFMOfWbJJfqLZ4fR/1h6lob076GvvjGSHlnYSN0pouJB3fTE7iLmuN9cdoW+uG40/fJPuugr6/MYuH/h1i76xH/l0/9Y2U0VpSn67bEcumlyih59Ko/+cXU3jRxC9I9r+tGnbuqh+mbiDK6NLTn050/3oxc+pTzyan21p2ntZLHXmByiJz7+V+Ykny5jw/6on3mDI8EgSjeEMA7gcMuGLoM+hF03zGGCJ/xd3F4O19/70/uA+7uwCwjdhDOKavqJ7XFf/83vG572bEga3nO7kY4UD71c57/+zp072TqGFwUe7YkTJ6otX62owdkt9UBnCG+yS+pJxeLaCxARHpxkX4PXCOVAQKQKpKzh7XemL+Tk8jZ+zeFDDLaRrRFJPRgkQCe3fz69vnETB9cpbeCIL6m8YYp6YwNz4WnzZOFQZOKNzx53nbUPgakIUI1tLdqrpQ7ode6UwaUXYXC5cwRJ4p+k6aACljxPvgN6pKxMVUrRlbZWjh+oPXc24M3BlcKujIC7UAGkJPCiC11EMnEacBhYBOABXHzDErWdbmXkTWfAyLM2fPtfg1KQruxfWhU8qwJVPcPTDl3zHdt30PyFC2nThtdYUhH87TNnT9OF8xeYuw3ZRcjdIaEVAmihqz156lQ6duQIzZw9h57/9bOcffXY8WNcH4gnAP0Du0cYJ7LDgPqDjB803J/5xdP0oQ9/hHehkIXyzrvu1iu0+qHZNOxdbWxo5CBqePlR5wDFoIzByBg1ZgzzihEYCG8/+jYoMIVMi1Kcd4xbjAWzSFod2QHBAStPedJ6TP4DJx7E8vKH2tD16olHOOputlGrQG0ksRcZL9FdQkYo6unpR+JqQ6zlDmM75sFP9uXbDeC/jypFJFvLWW/ZNFWoSupFpBtlN5NVlHQwP7erpZDF3njtRIhnC1alYclWqGt1weveyZ73Awf2U3VVFfcDJPhBf0LwKAAU0xPZoaLGOQ7MjwDKiDMAiEeSpsGDIVWo+gd2JkFZa2xsoDNnznL/kfUBfQaAS7yk+AlJVNDnYHSJAwYG7MLrFmqvvj13WICT3zeH8jgzMJLfKacLjhBN5hYdlCp3yNxyqpUaWnKppZOYx36hLYfGDk1RS0cOB6CWFam4p7HDUux5r6rLpdLCHqq9TDRzVBe1tPVQY2sPjS5QdLJj53NpwpB2amrNoTOX86m4oIuudOVS2bAO/ruwv4rXQtbUi50Dqa59CN06PZfqm9U+ytihRE1tRAfrcmhKMXEAKsD55Xaiww05NGqIou2A9w7AjnKebyUqyCeaPiqKl/HNoJAPydd1t4NU3f5sj0zPKrBmyWzmZZyOOCkIEmTSdBeHm4B2O9ahD8hfHQDtA+5XV2+/86sivrjyZPGhF5J1X/tnw3ub+8Bqmn3vKgPcFW9Sbev7+u+4RU1NDU/MoLpAnx3ZNQHmMfHDCwNP5PO/+Q17WcB9ReAJzrvhxhudOlFcTxUcZy/MSRXHPOuubg5eLCkuoR07dtCIEcP5/th+B09u3969bEjAezl50iQaPQbZXQ/w4jRt2jRWPECQYSyCXWcWtUF7eMcBVJnI445MjDPvBXDPtHQ42CvwivHgTmdy1LOxXWfmJgaAuODeLVLAAAgUGfeHV+3V115hr7LqMtbSoA00eNhUttpulwJteW6lfJzpMz/PBHNGVJsokAo0m4XXXceBr1i03cN6r0CZk4A7y/5Z57tANKU4zDIs9APjt5dP9MladpFBkPYMw0sOeUeAjvYO9K18XqxAQzh+7CiDm8FDh1L1gQNUMGgQVc6aRUNgZGodZ3nCls1vsRHwzNNP0Y0338xKNSNHjaaSEui3q8M2EHds304XL5znMYRkUA0N9ToQLEUjiotZ7QYXYHwAVF24cJFOnjxB1y9aRJcuXKTOLqUZD1403gda+VCHgeEE71dnR4dKPy7Zai0wjrIgBgJlLCou4WeI6g8S8YwYPoIlCA0dSpcdRkVxUbEZfwrgOi5D86JJm1jG6PQwRmjeCPUNlgkF8LObVl9sGwyh+wUu4dtIoKh41MURYaheOqOt8cjD/GVvutCcFGgUuVHZ+ZPAeeM9tzsAgLXmuUv+DlAEkaMBu5hIVgYHC4A7diwRoyFxKuLhxxjAO+P+GKMY1wDOEtAPbz4MAnV/cOlTDLA5gy97xJWTBr9zIOq0aUwdAzyvb2jgZ8KpYsfBOAYeW6E8y1iSkIjtUDQZHADu67/+L6Y5IAYgSe+cNsoWTdoXZZi2EezbwYHSaica7aeMnkjcINNmK/o3DHU4lsRgdhlQrs87aTzYYyl6BTPhJpKqcL9dv3zBTcjkBalmrLqEl8x0HXbehLaatK6HPnd3zlUMHOYXR1msNzf8PTy3D7i/ixtdtm1tXjIGG3hvGMw4RlWW06q//XMOrpFtV0xUSRrwBkRYXmN43/AP22IA8M899xxzlrFwwGuIwQuvKkDIhAnjafPmzTR79hxeSDAoAX4w4Wc6xNvoOqyVBx2ACRMtgDnui3NgXGzZspmpDOAkA4iAbgMKjgAhXjYsYBwug5rh8f9XPeCeLAcZTcEMUDLN8Gr98iZgDy1ZhXOBvV3q0HSaDH5tAwV0BbQV5BrBUQbdAf2CjxxiLitoLaWlo7i9kZCosamRJen49QyyweKeS4OHDqHx48bTkCFDqbnlMh07eow9ePxMTRfAlj12UKAzDRUZn+eYySTahORLh47Emu3BfxG9bvWVZ9bEzg8+J9PD9V3E8HSpQ/q5mgKiDGEVIAgvud/S4HtjzEECFd58gB4YvqDg2P1divTKyy8rz2phIQfIglc+buJ4Onf6DKuGQF0GHvmi4iLeyYAS0PqXXmLDFh5Y0HgwRo8ePcJZXRffcAODPuykYYycOnmKxowZTVOnIlW62zEx3t767W8Z/GOMISYCgBxjeefOHawHDwoPrsO9RJEHBv+w4cO43GKgcXZlLb3KJKqcXJNQTUaQMYzt2A5jsJoZKdamoYy6JRVTCDSq5PGTfizJDoDZsTOgXMXNYO4xShqahqd2pBTgs9vd0AuFCKTfKZJGVNmblQceJXbpSuLMQFwKSwHDA9/dxcBXjSO1o9LU1EC7du3m7KaRD0ftBgiF0CmfswmizpGAaWVERDQrtA3GNxKkjR47huk2KlDbCsbFDhxz9r1dCE23E0NF3pvpivqAo6TBypT6h0a7PXlwmra15tzQZ2pi8DQUdQuh/Mjo3NrSamhcZiIMzSiBZODc2jlIuqSUkziXg+kFmWBv1A+j15A6dEviWMixmUU5SJ74hEuXMTz38IKXSP/MvtSKLoUAVYz7qz0ExKP+MNdltY5e7cPeQ9f1Aff3QGP63uOdz0AmSgH30ZXltPrv/1JnJVXedvknnpykKnBAn95yl3PhfceEhckLIAQJa4YNHcZfAxRiACL5CgIYwXlH0Gq6Qz1LTXu+95Q9Nv1yVZBUf6ijaFnHfv3YCw89a+UtUVxieOe9uTfmM0/i+P/8U18wxYyn207fWUIeu0TYYXPszQtHBoS5LsoJ5D08PVSNeRfFqQypyNZWBuXYdscOB+oCiykkG+EZR7uiLo8eOULbt2+jK1faYzKI8MZOKS9nAw0eXHhf4PmrPlhFPQD6ubk0cMBAKp9WwWASi3/SpGwvXOYlNbiwYw7sCsicnCXeVna8BDjmKvDTBtlxsGA8wLpDuX0zu/4gaIqhnQ7KdeghhqQc3Y+BGpKS9SAgWwVwq4DYfpwRF8Yq6hwccVB7EDB76sQJGjZCUc6aGhuZcw/6zonjxxi4nzx+nMomT+FEaBug6z57DhsR/u4PACp4/PDOTiqbxAGlL69bx7Sg/ftVDAy49tAOB5gH93/4iOFsXOB+eDd8Bt5zU0MDS7liTKLOsSsBcAiVGhgc2di7sTGkGyHkcQdVBlruscNX69Qn+GNWxW+oZFxuXgDFYRdud6jljSSpfVONG+1+g/dnj7aWRGQFIqYd6oBWnaAIzxDKDMAyB8VqpSZivrpyanR2QAmsjt56803eSTOOBBjPGrxLHoXIeaBjUvwgWW+nA/UxZuwYWrBgIe+y8NcakMuc7Wu1Gx+znuMMVUIHr9uaNnam6tLpU+nWLyjt9sTdtF6u18a94m38cCK15mYG77bhbPqja4MFnqruzMGXDDoLvPktYX/Hq9/4hpRbUFXfcZzte+7XfOW7Zped1/wvfTZe5qv0rCdVOfoeHEHAAknraTbNJTQszBF9AazZ1BhRH3DPrp7e8WfZA8cG7ij4wz/+jglKBSDAgm+r0mR6uXSDMgxkUqzVDA85ttmhQoJnGkCd4YHRRBrdnSUd89U2L/6ZTHxWMqbwbT0wbBVYvpHn1VXX0CvfiLZtAdyxmJgj42TuliCT9yL2veXWdgGjXseSdN31yX5bKOAR9+oLzQpedXhkkRmxuKSEk6nw4gxudHcPgz8k0UFAHOW4oBapvefOncfBm6IcAoBXdWA/e3NBA8HWOowAE+AcRjv8abiuciiZKoPU9h7QtpIx+SRn+0y8My6Fxxt1gfgKLoNIPNoUImcd1X9YDmpWSYLiDgMk+wVd75kDPtOg/9hXBgWJPzdusKH/SqCfwjzqHH4fHQOD35EojRNJcXKli6yGAw+8f2Bnbt3atexFHDxkKLW1tjClAuNPYlBg1AGkYxyCHw1JwK2b3+J7Qqp1/csvsSwhjA9Qh86cPUOjRo1mcHpg316aNXsuU6ecerF6qx9Y4nvQUbvQcfd3Y+BxX/r5TzsBueYhVruJd9h5d6ZKdZs6c79TgJ53qCykFzf11FXCgw81NUuQwjsrORLkQV4gvb6RKpMOBlfAPeInw0ju7O6k0ydP0eubNrGRJUYhgyAtfclh42wYqGBZ+z4CAlUQf66mjegYl5RK7oS5AT9xjgo0jg4xgIW7bLYWrWRkDN5BH7MGSX31Yc6WKgcoTqA6ye3Ve1obGQnzr5Q/jkvTZFZNpVxvsTXO/Akp/lXUG1FfgwsH8zyX6JhwJrgELSEvmV2IOmPvUBkjUVce02UsTfeHvWRMIQs50/oUmxi8D9DPsAuPf9cC3FFvojxj78Zkev7v8/d9wP090vr2wDlXdYjWfPm75s1W//1nadT0csNz7y1w54Uo24BLuz4TlFvcKo8mV+XJiZZye3kQ3iUDd/a892fvo63hLkumV4TEFlZ4N3Jp10JP+BuP6/NTFG3b6jt7dRAVNQ6m1Fwt6X3U9QoYRsXxwYh8k+2EGgcFnpESVSX/5pdSbcV3sdcE/EIsPvYWPDxSW7ZuZlBgNkT0e4DnvGjxYiopLVVKPawcou536fwFGjpsKOX178+UGqtJzcsH4wYChkkSHQLgzG7vDN1T17+64j+feILue/BBzuoK+gF4/6idUaPH0NkzkH4jGjpkCLeXBE1DrQU7D0jkBQACMAXKAhQ4QAPjYMQYeE/qepGSjH+GomFEUpm65zinGfvONiosUBPCN7YJJ+OZy5s4OtwvxNiTTLzNzS3MtQZHHl5LeNVhAEq6d3jk0UewlT53/nzau2c3jR03lvsRjDvw9kePGXPV+s4o9wbQqA66NCoJTo2/V8ADGtlhDGRFq5+57KKqpDsW6o893tKZze2UalUItInyEs9rTnUqypBQWeQrAcBwUgDY22DL0HM4AbLytndDYrRbOWKqq6toy+YtXEbmtOfl8Y6GiWkC3UZLS2KcqkDWXB6fGPvsFMnLZ1lfJLyD6hfui9cHqJq/YAHn7Qh5RIUKIxrtKuA2cjbw3CdUGmvU+oGptqMkyZBX82j6Tht3iFjn64GAHRWVK6QtrTY8P89/nPUBKGGiU26fZpfRUP29Cd73mrvPUX9Z3cydAzzepQ/c4XGH5z12vI1ed/RreNuxfpj+meV84taVohuhHvuAe3YV2Afcs6und/RZIVD944f/0pQZ2dQgEyXcdnjbMSknUWUMN1MUU2TxsiQC/WeGnYgRhDCBaixdpyclb8HjbWpsUetkJjZ1BosBJkkG7v0VeFfbzRFfUr2wC1EsXB5rQ5tbiy/3PhvpCatt20cj31kItFuLujiGzEOUVeAt16FuFOI1Csc0u26X7MANwGNZuOzyOZ5qXYupHqY27N+7j3nZUGFB26DtEEuAmAJ4VAfBQ59BqceZpJNeyVqhjKcN4OxbYVWZD3z/69lVjpxldYsf/vu/0UMf/BD175/PYPxgdRU1X25mHj7eFTQiUAMgv3fdosW8C7Fn5y5e5PHegwoKaPz4cdTQ0EBNTU28swC6wpX2NpoypTwCNzYwzKK0GI+IGUEwLxYxzhCsVZtUdkxlHFisMl4wEXRqB4tmelSSkZOIh2wDQeBE8N2UEW7TgORSGEg4EHAJrXCciLofhWBHo1Nvyya6I8odTqpfh2hUJjg1oRJsupR9Cu4H4M6xCqDEaFWXxO6qc2ZEPHbtMpXIUItSgsIK/cZDX2a6EslalZQLajB+Zud4ScTwxq6PSLyi7gGgAbJBT0T/gUcUu2YAqqBOYaeNaew5uWxoIRYC9ClkMEbfu3j+PO3es5vOnjnLwBGe9tmzZ9Oo0cpAdXj8mi7C/HXOYQDVGH9Otjcpotlq76/X0n5Lv/0Pv/8Nf6MleulA57ShrY9HfUPKnlMw48Kowq4T90Uc9v2dzuY+2J3RIV2cxztKPP5soyJkPVsPcgC5PjdmWuohEMLavsl9rvowrf1K5KwTWUi5Z7A4gRtnsInc9UwDd/QvjJurPdBW6HfYne8D7tnVYh9wz66e3tFnhYD7mi9/h87pjGoA7nMeWM0LknjbBbj7lrLwEc02rpUhUjxHLImmvaPyu4KpWiYtBlnBp4yCpWzDwPZKK+CutqPBWbdnbVwP4I6FgYNQJQuqlhXLxuMakQ309Ov8SNErlp5wBNyjUqj53PNqe960pJ2JmEfOXwHkMb2ZOUO90r6vuZeD1vkq+7RYUfQHABvwqOAfc2x5fYNmfz/mKDMn0V4RZQG0FiK5t+M/Cr2jPtFfSwDckd7ePyI5SDECddOkqz8dRHjoYDUHVCGgGsYf9NIR4AfJx2PHjtPhQ9W08o7V9MxTT9GiJYtpyNBhrNu+fes2mjl7Fiu1IGMvPJWvv76JxoxGwGc+B/3efe+9MXDjumnjDS+ftDY309Zt26i0pIRVQ7DjAY82dpuQMXPWnDnsmQIdBcl5BGwirmP4cGQu7mHwhEWUxzF75a6+Q+FSUdhRoCTdvZI9hDYEly1+o7CSeM+oXf22l1KAZiE5F+ScOHDXTw/s5vi2tVKPwfyjspaawG3LzS6AV0nLKq1+rhfbIaELI0YC8+VNRudw9mrcg2USdVZdMdLSLTxcVqY+ttPl5maOKzh8+BArnMyZM4d3i4Quheejz2/fupXOnj3H5cVcigyrUCLCnKqkfhF0qGhyiB/CjhoEB0CNcxI5WQUTrr5kpxZVr5Bzx+4L2N202w/A3RwW4szUhdNSVOwKtNAy1q3eBlZaTEYD9OFAgsGTpIgSou/4doKF5wPiBa5RkTQCQwGqWPeDz3LqxL1jb2YL8bhfK3BHcQDcYTz2AffsoGYfcM+unt4VZ6XjuX/0h//LAe7gnYskpMGM2osEKgDrUHPwlJrMFUBXC5AoCkgWVt5GF+RsMKKWgjPJSKD9re8pQVg6OEsWOHjlWLmhC4Gm8HopxRNMJmo7Ns9s6QK8KO+O3pZNAsI+RcQC69Eioig6fmAq89t9oG4WZRuSpnm4psyEOAmOhyWuGBkESm4gZ6Jbx7I2rLLZq6bVo5NKH9xVsetDIx9zfchzb54TPcWmQ8nXIcML75qUgOnBf/lKYEzGlx3Hs2VdYUv6gYcNeUQkAkI/BscbC8i52nOs7w5ZxuKSUjp18iSVFBdTJzII19UxZ3vXrp1UXq643ocPH6S77rk3Xq4suwq2nHfv3MlAYGp5Oe3Zs4uutF2hiWVl7NkfNXIUx41A9hEAHl5+gDMYVQiOgyECMAKpSGh8I24BkqoRUThetLR2TipFhw4dpILCwWwooE4QcK6AUnQl5DFBJYIxF72q1dm0tKaddCXpudE0Eg1U21S2wfYvHv3b2As5walex3ZGiy6A7bkUSUAOQGUHgnIe2DuEPA/pfBDyPjZ9xI6TwLWyg2jPlQDGKvuqOpTDA/QWtYMI3rTMv+kWHlaZQRCzDmRGv2xtVpruQ4crEBQ5SZBQr5PBOJLs4ano25WVlbzTBAqYfeDeHe1XaMDAQSZGRTTqTXvo+pXnSNbg/HyVSC95IKhJGTkzEFeEAxKQt34RO5xc49b/09XA1X8Hp8TFi5cij3vCrXy/hH8ahBJsuVT7+xClLbsSB94/xIH3glb/4xOfM7cPJWKKrRaeVdEb0M799m3yuONefcA9u54hZ/UB997V1zv67HQ891V/9xdUWjHZeNx9LXeZ4EWyC0BEeZUQ4KRmaFsCTEA/e6asRc4mQ2NBksBE4ajLVmvkgRfgrTztUUZY5fWSiRxlQZmwNclaxDplvJLek8leLylBJCr+Ygu5W62JBcTWE741qCdsrBK+MvSY0Fa869mz6CueFzD9roH9tGiKTeKKm1fzwbo1O7sAOg3oNbOF4u07hyUtZ53mjZO499QH71JH/D7aAEB/BnCvfv6l2Li773tfdj9LQv5W71C0UImpUD/dwDaXoqQWbVBTkKlS3ltdh7EggA3fMw2to8PoogeNE6vE6n1tSEos7wi9d3hBAQhaWpo56dPUqVNZOx6e1JbWVpZkhXcVQB3yi9gB2LljB73/Dx+iXTu2M3hH0DCCP3GNfaT3XrqdBUY05FaHDh3GtKDS0pFcNhyDhwzmAHeMZ6hKDcfuhc4Ca8Brivh7gMAtb71FZZMm0Rh9vYzYWD81gDq5N0kX/MUjceAuHvfIYEuAI1Z/QSsYZwTmIM5hoOQf1T6TAu8KTCtgzTsa8I6zAky8f9t1zg4P7dyQYGGZP02cAbKKspSocpoIGE6nsmEkIqHDzkG12rOv+xbfm7MZq/JDyhKSrW+88Tq/FSQ9r1u4kGMNOCGSpbxjX4fbOXx9a5eR760dMNgFFRGBbOIn3CzVU+kWpib6nPJw3Tqt2lvEqdWdQB9quxJJGWYT8SFgXGZjpsoMGWpiO+Jg3QPhgbJGHyW/SHjcujRLW1kGMtB3hpRl9JzmzAmx2TW7D94u4N5Hlcmuvp02S2WKOuz9Pfuu+B3VgN+UNs997oN3mkRMtqKMTZWxg4x4EsZComcMocmILJkAduXtUQuHolPohU5P6Ay4tafc6BcnyPDB066Ae6fxugtflgO2OBOgyryHRU5lJ1STXTrQaxQeElzL+PiVr/+L4/2RRcRfgJOaVrwZNiDjcukLVNv4KNpepiKAYJ4hF4cui69wUdE8jB8Ckf57+MULGQTxOg5VaPaLj3um9ZflXdr/3Do68Ny6WLU72+rOt1mky+LAhyRAZ93MpKp3ekHi6LbrJ6NBZd0lqkWd9VcDSZwCjyoUmqAIk5vXj1pbmhkknz19mr3qnEvhYDWPwfETxjMdAnrt8KICJA8uLORA7nRed9NPjU2rfsFY3LZlCw0bPoJOnjjOSZxaW9vY+B82DHzUPLp86RIHRt68dKmShmtpUQGrLS1sQCxesoR3C2CQLF5yAwe0Yk4Ab9oElkv/Duw6STWZOtIWHn488+jfxdpCVGXUF37/jLe57CTC+cCh5Iaup3T5JTbHUFgA3I3HPdyHIgBotSx47jrBD/9kAyHyvOMafobOuCuA3QSqBnqdcNzNTyje6BgDOV3tENjzJAJao4zbahqR91C9VrJjs/PGaMELhVHtFDhxDJjjUS+cyVr9y+Z46tNR5lsYXAhOtYTo+RaJNexOF/pEDyRLISwDXfqF4rhDg7w1m6K651jdCmsSArMHDRykznHK5c1wAWsjMjCj8CzVHnq9iBmyVnt5lROWhAwsHmms997YQH3Bqb3vOm/XFX0e97erJt9B9xEA78tCfvTfv+0kYlI8TiU1Jtx2zoQJnXR4trUnxSyeFq9dPONKXrKTgbuf+lgCSjG5KQlH/FMLH08/WoWD+fK8YKp7SLmisqkFDfdhz71OcuN7o8Lg3fVw281k/J0pop990tJv/8Kj4ex9b1MbJ+Hw0O3tiTTB7jCXhWxw8WSHgYysNMl3zvTMWJk9o0Et8u5ZmTir9q5FEnCHVjdoEdHL22+oW9YGolYZ4MUGVQz8XfRL5nFrOhbucu7sWQaWkHlkhRdrNVY7VV3sYbMVjfw12Vl8Y0oYYanIbLqXDZj8d2fwyTsEClwhyBZJr6AznVU7Widh1OBdN23YQGWTJ9O+3btpztx51NDYwEYEAnQRWDp+wkR67ZX1nAAK9Tpt2nQ+R2nBb6fbV66k8+eb6MD+A7T8lhXU1NDIiiXXXX+9NiiS4VnsGw9VhID7DM52vMqqyvR1rYJRQfWDdruiA4qCjtxEzTdq3sKtHk+vAAAgAElEQVT8Ix73UHu5fT1e62gjycCKxGaYN6VxlOc6As6iMuPKqerZQwfBSjwQl1nvfso8IHFBch81FhVwR9viUDEMCicyVNR0SeP91xmAlcoOOPUK9MshhgbvRmDtsJwpTv04fUt987M/+xtzChLdzbr/jozqZWrdSB4pDhDm06zRawxDtYsGwxLxO+7tMht79tONHCQnD0o3giPjyJdylKuM2dELsG6PEQB3iWuLabknFK43QN1/O9Qhy0G2tPDYudoDfUgC8rM1+q72We+V6/qA+3ulJfV7pOO5w+s+5/7VPPEqaTAF3M3EwemttTKA3hZW/E7bcwQ9YzX5q8CoTs6wyJ73LpU2mxcIUuoGGIj981UwKQeU6lTafkARzleBqapMsiBhIVQLj9IBZvUF9nrpwDsDziJnh+3BVItVciPjuUyT+VoWabelju3bJQSnan9JQArRmAvRXZL02QPFDr1Lb7y7ei1z7pxelsxa/LxZ3vdv2WuD7eV3vaXSm9xGSWojBK9t/Pb3YzUx455VBJAW0jt2T44vTefOneNgzwULF7DaBvoiABX6Z2FBIXPYkVDI7vmoI6jsQCoPaeahzDGxTFFRXANSlFV8p77KconrwQUHJ9yMgSxWz8gQ0Et1hANUk+q/TT3a6i69QO12W+F3jHHsasHLDkMF8pcIhhw6fDhdvniR092fOXOGSkpK6QwyrBYXMTDHuN+6eTOtWr2aLl26TNu2vMUBv/V19XTu3FlavmIFUwwk26QBWAKu9At5PkvzrhizkXRr1OICAEMgwxm2rCKjaH4CpAWwC10LZVLg1wLuwhsPTSnBMqsTUV7F51ZeffRr5bBQxkJTzXE+r2hqmUO9gScagB4ccBwl06y8Enpyw84A5nITf6R3Cnzgj8lI1HIQ1yHnR3NCJG0p0o4KiOfqHQIVgyRSmQzytT57ZBxELZbJQLc97jC2Zt53R6xW/bnJc0QnT+zeNzIfy8cCOrEz5E2GcTqgPiH0PnhvzvpZoLN+xi2HuKSjV5j48A9PCP7zlbBDtO6t+WqUhAlUGUhCetNEfAcj8FJZTEdcIzyfNTdzcrhrIW6gDkUOMh01LOvG/j04sQ+4vwcaOd2g8WUhAd55wra2SzHx4+CgKO1ZUgA51wW9ZhZQwN1O5gSwI6Abs4mkOWfgrlVgRAnGBu0+jUMoOKqMimGq0mlrvqYul1oAMzIAsmpdcNvtIKnbvviZgIfSfpjiUPh4KJHfLhN/xtJkt+ipuTYEaZIfEK+quAss0/u4ADwLSoq/eDoPSIcmBTLncDr0174VJWmRWyYt9FIz6n3jSxC2xgEkN7z2Kq245RYOvhw+fAQrGiDzK2T0Dh08yJlGL126yB5WZKWcOrWcXnzhBbp52TIGyVVVVTR/wULWgIfiDMANpOWQsAjeI4yvwsGFbAzIASoJFG3GjBnL6ennzV/AIEjxgZUXUPjhjmEb88Dl8FjDgomy4Hn8HKnSLCg+fKrTBTL3B2NyibGsyxuBIXjdXE1z0RlHdlcE0gIoNTdf4kDgIYMH09BhwxOMLx9yuJ0JwHfDt+IG3fK//jQn8XFeL6CAJcBDPNASmOogISJNyYN2vwqO52D4GPCyGihFtO+5tfx86JT7qjfOWxinQ3gsJHlm5f1gpHDCIoviI1x6NQ5yKEcHukp/4ngkHcwqThtZP+Qc1oHHDil2Xdnjrt4PuxLo1/b5MObYqeJJwiaNbntE2mIAbHAFgDu/hwUuXVycLcRUtW6fzYpZLa0cRyLrX3z29JwLgTlF+Nmgy4h+vSqz3U3Szeu++8NdLJxvE6hk0j4h4G7Ph7FV4xqDUxG7Aqoc6HnXcqCPsfHDuxa9a9Nree67+do+4P5ubj1d9nTAPZRFFZexYoveFjZVoPmMAtr9qjFAWbxVUB6AIgdSs+OfVoPhCULz2Fm+kT3uypMPbzmDkzSb96y6gP+0QSGUGqMXngA4QhzsOEAxMINn1rqDNSwDKQe47fBu2XUaXIRs16a52j/Tn4T0ih/6OLEf6nsal6p1YmCOs+FOEPrEXia+OIXBhVVv1glJvPd4TcQLmy30D1EiKu9ZSZX3rApEDURPDnHODx88xNSR40ePMr8VnnOAjrnz5lPN4cMsufjWb9+gyVOmcPr4OfPm0u5duzgb6PO/eY552pB+hB72rNmzWaWjYFABU0fgjR47bhwDaQC8msM1tPKOOwxigG50dVUVVc6cRc889STddfc9PE5qz53jhR6BnxzM2dXFY6XtSjt7ovL79ePRgufie6YqpIh279rJ4wnBqkgChXvIwie1gOdxUHdePo0aPTomW9feDk3vXOo/oL8LbOzgW7S3ZbWlM7mC3di+QHcDoVvAMIrmnxCnWUMXr/tA/xs0Kv/gJD4A7tb5DFC1lrrbty2FLJ1hVqljKd4IB6RqfXLlUba11d1aQFkA0v2EUOmWl5ihbxlecl0SeLfvK0B+5n2rCBx/UfhCFfiAWnY10ccUvSZK+IXHY+5XPHXM1z5fXRnUtiKT3D8C1NkDL4cqc/8dNPv+1V51eT3NGDrE8RTY4UFgLUAfxh76tziecCORMq06cIDHFtRfuLw5RHv37qMxY0ZzEjZRWMPuhxjOmP95B1kHph8/fpymTJnKBpx9oP4KCgbxzpPIYGI9RMbpZcuX8/OkHFx7EpCO++ocDeqZ6q719fU0cuRI3uWCEabWPt9JY/1t/eoHp9oed6fQbxNtBms/5jTsxvXmsGm5aC84HSCnCQdf35FdDfQB9+zq6V1xVhKA973u89+n9F15PQZ4V3u2Wv4xALACeFTk0uBph5qGkiYT/mPKAe5KDUaBjnRbYUkcdQc3mIKHmyQCg3HYGrr/y1/7Z9fb/ref0RUT3d+CgoYLaj89CPJ9iyGpB4lrJlqp+bfQ8hfyRvhvqZbWhLqxymThME1ssq4JAC3bmxv1Hf85oQt7ISWu7Rq/nZ5+JApikyeWTptCy//6kagfx/pFvBbsT7CYYsHZ8OqrNG7ceBo9dgx7zBBY2djYxH21qaGBQT6oIRcvXKTNb71Js+fOZc8QFnss1lCCaaivowkTy6i+rpZmzJzF1LH2tiu0Z89u+sBDf2TGFbjzp06eoLnzF9A/f+cxWrpsOWcTxXYzFsDWtlaaPGkye9OPHTvGgagIMB00qIDqams5CE7FoOTRuPFQljnJBjPUYwSIQTrS5onu3L6DGhsbWNEFMpOSnVAZz0T79+2j0pEjabTO/opn43oEuEKZRsBIugkQ8wfACu4JWUHUK+hAzhG2fvUp6Q350LNBnwqB5Pc//jXndAGq4ghQYzWSTxGghot8bjtAM4AaOxw0f1vdXI26A8+t5RwDab3q6SpOT2whA9bsFmWPg/lJkTd+lf49fgPWqQefX3P6/SKKSIEo2yTOO5mCHANlt8d2EnDX00CiFC/Ke77pPG3e/CYtueFGVjwCiIexDWO8omIa98W9e/ZwPMr58xc4IywcSIMHF/JY2L1rN1+D4GlkS66rq2PK1wMPPMi0o3Xr1tH48RMUmEz1UNP58zRs6DA2ykeOGmmq7OWXXqKF111P5eVTDfCE3ObhmhoqKyvjsYAdOYxPGBjtV67QyVOnlGHe2srnYMzh+TAuEIguVDy8w4yZM/jz4HqgM3OLcecHp96hVWVi116jp11evq3tCqtd+bFtfn/ygbrMYaJclwkXZBpCv4/f9wH334NW3/GL5wkpkeVY/fdIh1yR8c2TueFqFRYZSA7Y0952LIyyRssCAFUZDizV/NCMD87AS3c49/7NLK+Mwx3wUAROq6s+TC9/VXPbc4huZwnIQJpofW22XHJVhICoeRpQbRcvU4BbUv2FsZH7aewcp5i65Baq98+3y+YbCbG/gzsCIQ9q+oCzUIZM1MEf/Cuyp5raDnuFQ5Wiy4W+2trawt5Fk4DGAmZMXRHVIh18JYHV7JHDLlN3F3v/oCohSViwCOP3xoZ6jhmZOHEiZ1aENw1yfEXFRaxogXOw8E0oK6MjNTW8qOM7eHb37t7NPPvKypm8+4TMrlB1gZcd46isbJICG6dPMY2npa2V9duXLl3meK6gVQ2JyPkLF1LNoUN0SctKDi4czOpNSNwzZswYOnb0KM2dN486OzsYbCApVXlFBb8j3rWouJhrpqWllY1wXAsDBgeS/uTmKOUSYAIEpd59730K9Ov5AJ5cuylsb7Nv45pxlmSB5hDHPfjAHd7mZZ//lOMcsBVUlFyiJBJTHnXJU8EjFjQSX+lFx+nIXNZw6AhTYELe/mzmNQHWCKxm4Ax+Oigo+F2bBCjX+SMnVNxCDuhi8QRk6Z4loB95KEA/EX68XGO48DrgVKYr1fUV7UXAVjbvZKgzcrKMLxlLVjuKSg+++vmnEJyqTi6dPoVuYznIJNeDO5mg7+/bu4cDzJHhdczYMdS//wB2Is2dO5fv+cor6xkUDx8+nEEy+jDANwKpN29+i8H/tOnT6cyZ0xzzhdiX+x94gPvtq6++woBbFNgQt4E4Dqg0lZaWmmoByIZRMBQUuYICbrPt27fzeEZGZVCL2js62FuPMYYxg7GDMQbjHIb5tGnTeNdNZTTvVDFomnoKnX1kabYPmwJoVNxycijkcfeaxGd5Bb0q2diKEiMAup4drBzqL5hbYfBIzJvEQ/TRYrIZXeFz+oD71dfdO+7K3nDdba97uhdJokLgGnja7AAvlVhEz9JIvAT+o0icaW3iq30WL6z2xQmLevSx4sAnLQOY8BCQ6nPb0z5CbmgZFnG/vrqD3xZJ/PdY+ZwKj6ZQgafi3fOfK4Ag5Knjc/3AuRD1xlnB3ZYyzerIzbmeUpeaItcnoS+vJ3iNa/8JOUjoufvH+x7/akLgsV7ObCNOF84ApMAWdPhm3jKW8GfkxIqMEJyKxRh8YVsH3moOXsABxDk7LQeNd/JuFW/9jxpNAwYO4HtAyWXc+PG8+MNQANiuqanhv+E1BBioq6unG268kcEyQAQbp+dqaffuXXTdddfTsWNHeQdhwoSJrANfU3OYt/nnL7yOfvn007TqzjvZoKg6sJ8XWXjiR44cxZKQ7/vAB7gLPffsr2n+wgV8XyjDYIA9+dOf0l333stGSUvzZTp9+jQtWryEOdKXL11kHXgFWLp4AccBQAUa0NUFo+WQSb5kdZTiisl08+c+qdWwctngYcUYpsFoCUQrGF8AqmiWS9C93Q/Y494vjw6ueZXBbKgfJs1pGJP4B+As4zM6N2UCYwWkSYyDSYDHmu5weCgVLjgaMP5lzkrn6bfBXRKANyOUVYjEoI46uD1v+AAwcR6PjQ/7A+NL57653tvtRO6MpCPuNbZqkmldinIldWjKa13ofufe0flLz3FYz8CBlwBW/954BsYv5FbRv+FRRznsuZ/BqRW7osa+Pa+ruBb+3JRf5zaBohXHv7hHLGBXf/3Ex//KnCiqMlGNW/d4Gzzuwm8H1TAd7pDgXYz1PsWYxO7d6y/6gHuvq+ydeUG6wYMS+1x3pEPOBN5joN2gxWi1VIui8hqZMlizBacEDwQv+bXoBqm6cNZ45BJQeBI9Jh1w3/OrNbT32TWmGAhI9T1TvBCYM+Slwp50swg654cVbdT7qPs5XvwUqYX5oMomiAPBmdiO781hgwR49kArwREHD+nv6ntC7bOlXlw/aqZShnw5lsdcXx4tY8reSJKEZOk/BLR5Hj1ZBEOlqa2tpYb6eua7gh9bV1vHPHckFJIspfgb9BUcygOuFtJ0nihTBKss6eKsfHPGhxFJz+IxZnHZVVdKsRIOMqniQFKZEayTnsPvBtm7YUOH0tEjR2lQwSAG70eP1LCnsrioiKaUl7MnH7rw+A4e8wkTJjDgBnf+9U0b6aEPfojvfb6piTZueI1uW7mKgQpAJ/j69z3wIFODYKAgmHdi2WQOWmtqbGB9+f4DBlJebi4dPnyYgyPLp02jMaPH8PNCO2ghcCLDv77qMG389v/2RhrR9Ltupcq7b1dcdGunRGgh2B2xjxzNY5cEQk4SI4At7Cas28DvdGjNa+k7gB5fGGuYR3z1l3h7QslIKWipbNGKT42DOeZGzz3KpOr351qddXTfr9fyLoAcSX0nE4B3+jh33mgiD94z8GEoIDw0DjHv7eU5WAXy4vij//cbwQkkyfQXIG08/jpZWugmUlTHy2vK75WaM4UDNBPnLeAAVm0AGo67rhq5Bahh8LojDkXVY1Q5Qj+TseqPX78aY8aHvpeZc8067E5KNnBH5tT5D94VYjiq6rlG8A6qIIL8sUOX7sDuHOh5Sj433Qya9jZ9X3o10Afc3wNdIhNol1e0ue747OEffyfrtw/SZvQ45C1fvdXsLIzIKuiBjNgDA6DL95NH3mq1mPggyYZ+STsE9uRfV+VmSZV028F3DKnH+C8hCFd7V+TrpAXHvhxBdjiumSubZUuyF3D6VBrJnkDQglQpba6vU36nslWDx6G2+3DX0PJqQeyerFCwum/DobCCiJGETHp37xn4E1vYUHTBFnd5eQUDXIB0eMVbmps5S2ljUxNzzqE0U1xSwneX7V0JHLXBgovo1PvCoIWXHCAMvHmcA75tcgCWC5S4TUI1jfpzDFjXtOT28dRegtWjpQglkBFgV5SmAOqbW5qpYtp0ti/PNzYy3x1Hc/NlevO3v6VVCLrVnaGq6gDvGABsFhcX08GDBznADp5ICeJF3QJA19Weo4KCQjpXW0t33nWXUx+hXamo7KoxAXbrqg7TG4/9IFY7Sz7zCSqZNtkJIgU1Rrjr9pa+3TXsLq7OV4mXjq7bSEde3mhVX1gTHgZkkiKKX/d2K8NryYmYwDnvBnBXZ4c4wbw7IDdLAEDwxPsgPtT26Sg0SUPJPFr/omcNc7qiwNhHoump3pGIy4p/Uv8P/e84cHe909H9my9d4nEKCgzTYUaMYGP85ZfW0QKt9gTqGIzPKVPL6fhxUNSKafLkyaqcOYr2NWjgQL4eO0wY24p/3Y+DSxGIDuMTAdzY5TpYfZBmzJjBVDGO4+ifz20FEAvgDvrZkKFDqP1Ku5E+xm7Z1i1baMkNN/Bz9+zZw3MOdr0wTts72vkekIcVrjj6qQSpA/Cq4lr1Gaha6Lev/cp3TQWB3w6ve8woCDkgAv0p7fSs9dsx5m056VDfAR0Q7dIXeJppZPXu+z7g3rv6etecHQLzV+N157U5crxE759AgM8GrMYqUV/kcsgddMKXGEAYbIUAA90xCqKLXuIt2sPqgxTR7X/rctsdYOpxwP3XTmc0xepCf8CLK3vSIy/Z76pjwSMP4MF60bFCqE9koTO/szUWL7GrNW6dksHREqbY2GECKbI1n+XJEqCaqV9EJc1hzzICSktHlRIkCsEbf/rJJ2n5Lbfw4rlr506WaYTnDCB/5sxZ7L3FIgUDFd4jgChwO8GdtdUk7BqBIs2+fXuY7gI+LjzMqAYEmnJiM5HPE+NXV4IYBnEliaj2/ZpnQKqpaVGDqbN8MGW3ZajPoRh2kin7HNRzfV0dJ6ZCPdgWtFEayc1lIAOPpc2VhnY7gDwMIhgISMY2dvy4KFW8IbVFfSsqe9QPARQ2fPv71HjoaEyZaslnPs67S/JcNXdBnUpx182hjXHclel+7HiIBnrNug10ZJ0F2J1KVL288t6V7Il3tMeNS9St2RDoQrnE265kdCPgjquZU6+VbJCRlPXU4QixGjVpWGUL4DH2b2VeeeAwVDpjTaRNiBGc9/0PvWlDgLu8EhSBRlaKTr019wSKBxnXiWWT+Jvt27dR2cQyjhlpamykjs4ONsYRjAqADRoL1J62b9tGd6xWyjXYiUKgOL4HKIcMLBIJgcuOnTdQupDAbObMmcx9LykpYfraiKIiBuXYObrxxpv4mTt27OBYlZHgvitpJ1q4YCEdPXqEQSt2+W644UZub/yOxGWbXt/Ez8VbIpfE/PnzDQiGMQFHArj06J/Dhw0Lt5EF6Bm4fzUzcI/d6CoUZrC7BxlI1GG6gw2SgQN5rrBlcdNe1PdlVjXQB9yzqqZ330lJgPKawLuNBDwEmxGwBz3rbr2mpcuI8RAD4+6TE+wJszCDHmNvz8JTNvt+N/GHfcf0XsBM/UIvrTlE+55VYB2LagYcG7tpxrrlK7I7K12JAd5n3SdqFPaZasVN70PT59vgJakxzNZvuMzuZeocaLkHVUT+9WumXLbn1HlPq+yvrl/Pi/Utt93G0oxYoNe/9BJdv2gRc8hffeUVXqxB4YDqBDx5AOgIgsPfysvUxYFt0CWfN38+85B9sxEe5n3799PU8qm09sUXaemyZbztDmUZcMex4OPe5xub2LMPjxToZpCenDN3Li94/aHNnpvLQBogLlr8opYA6AQnHXU2a/YsBUra2+lgVRXNnD1bly2qDSy2uIZlWll+rTf9RmnNM18/6toKPpgiuYHGJkmM1XlkbpKAVfkq6B+QomstdoCfZx79UszbjsRFix59WOd7UImBeFQYYC79M3pf/GaUZLCzcOQ4e9gvHDnhDZPI016++haafvdK9pLCM2tnz3UoPwbv2qPGekMEN0MTnbNFu4nweJplWUbJq6EC+xXXPZqE45grcnbIU/f9eh3t17rySWOfATMSPFk37O0clXTvdI4NTqL1zUiKN6TlHjZgFR3s6NGj3L8xPjAWhw0ZwoAXQB5jCsHWe3bvZgoYdthwzJs3j3+CPgaDGkYmdsamVVSw9xufc2bZri72nGMcQyUKtDB8BwDP8pNnz/LuHOaPzW+9xc9FlmIYtTC68JyTJ08yzQZ9pGJaBbfpls2bWbYS90ZGYYlvwX1R/20tLVRSOpKfceVKG+8SFBYUeNOZ7tuS1TmHnMBUnPyxHz3mztfXSI0xw5AD+lvZMMrkbcc1mGNgOGE+u7p4lnQr1u/vd33A/T3W9tnQZnzKTCa+uwFSzhoUX/AzQYA45zxwRSKFPM3zAqA+atYIUoHXjn9yYLGCtz2CpDqpk9UnIjCYrep4dDHAOo69TIcJ1056v5LbObHF7R826JHvbL5r70ut7sKe+Hs0iI/wgEeNdNCb0r6OcIUpquM5tfpQqOzK8WmBK922oBQhSNU/bJpCCPD752OxwXkArkiwhCQs0GjGYgqpOFA78Du8wo2NjQwA6upqaezYcbRly2aWiFPb7C00uHAIA3MkcPIXJSzy+/ftpRkzZtJP/+sndPvKVQww4OWbUl5BZ06doqkVFezBhjcasnZ4HjjkpSNLeYv+6JEjNGfOHE72BMrO/AUL1OvoOsG7wJg4cqSGioqKadzYcSxbiADXM2dP09y586xyKUANJQskjZowcQJLXEL5QnnHo2iFJC6qrUdtFnKvgmWMh79PP0PYwD0E+HHP2gOHmN+u7hTdr2jqJFrymYfjqhkZ5ncB7raX3d/5Qz+dunoFVay+xchxInYHSllXw9vFu7FMJTjuWj1E6amrqUioMrxzIPkwRJErC55wCHTb3u1QlSgHhq+jnqHyuAlcQyiLK5yZ8MlPfcFc4gP3dHWbBOijCSgqV3iOVd9LcKUKmo4mOgSmgiKDcYhxG62rbu3iLxgFMO6xM4cgTADVeCCmV4oEywgfo0ww7B2jMDBv2nW99qvfo9oqtYssWVPl+3SGsepz8XdKasfOzi6my2UKSjXPzslh8I566QPv2YyO7M7pA+7Z1dO77qx0AP5c1SFa8+VoWw0vl41EZIwy01uvu15rk8BkNvx0pyEyWAq2rNyeZ9cQ/tmrxof/7VsenNZwQN/XXZKidJSOUznQMwDYcQ4WSzwwDlCTJ0rhn+O2rEbBYF0tKNGWezaLZYpqqxQVhzM56sDX3nbkyAvvy2S6ld8b3Wk3ZiEqUTojA7sVkIX0Dw5QvXeV2y1C/cKzMfz74BLDDbcQJC4DyBJgrvjIKWq/0sYACxrSkHQTLqrcF5SQEydPMKCGh7/58mVe8M6dPUczZs5kbxruO2nyFPbCzZ4zhz3sJ04cZ712bPNv27qFE0Ph+soZMzQYiPoCFs9tW7cywECgLSTlxk0Yz15IePdnzZplEs7w+kxEO3Zs5yDWsklltG3rNqqoqGDjpLOrm7f7QRcaPqJIyTimUjSwYBA/H9QWZJsFjYi38HuQJCqfvW5KOQP8DqUkpeYeFXgtqhgG9IuChgdcQpszNltDtKoR0CjKLnZ/WfzowwTwzsDXHqDQYtc7BD7YY4pMKkWH1rxKhxF8GojfGDGljIqmlBE87QBmoKxA4lOUX3oP3NWLK5nKiOMe1Q+UuFBm5LxQcpWcmdRkMLU7t2VRZ9jHQxUYCo1D0ZP+BEnGckc+UhlPev7KFtzZRQpMNv7QRHuqeVIdDwUDVOMzriiYwWNue6SvtAvoRUHcToZdshEjhqv+qpVjMIZAXzNAE3Ecly9zd8a9AdoB3tFPAO4x1iD9Gqec5xCeDcCO8aHO0eOCB5+Sj8UByhiPkBSCX1upoNB9flSFSWBfGeFsJOtX9BVlEjXcuSxhqyHBljB1gzpgb3tLCxuc2R6o7z7wnm1tZXdeH3DPrp7edWdl8rz7lBm8YBJ4dxZVnlXc6TctfjYgOH6WS41xKLO2zzUNKPP8bgkFwYK1/utar13fDdJjoiITAWvrBuFf0/SDFO17dp2zCAkQSDchSlAbA/bpmmfOF7hXZWpP42oMBNMaQGKBd+HZZ9uxAeCFC++scvoP6RZ2qcNAPBzgp24jftaoVHaThnjuOPMD3/+6jn/w+qXV92QxFHDuLYn6gT5AiNC+vJefyVJAagTgkkeDTbuC3jT0nQH44Z3HdwWDBrHWO3Ob8/KYVjN6zGjmwEJT3fHqpxSw2LljO506eZITP509e4Y13UGpQdKl2XPmOpkeGbhv28YAtLi4hGUiAVxuvGkp9XR3sTceoB7JnTgjMvjBBYV06vQp9ig2NTXRvLnzqKGxgQEKgExDQz3ThmB4gD6AhDL4DlQDGFqQjyAAACAASURBVCq4fuCAgbT+5ZeYugPdbOjVQ9feHdjqr9hui7P7kqIN31L67d7Ip9Xf+L+s26lskwDsAtIAftUYiXpo46EjVP3Cemo8fCzW4VCOybcvpfI7VkTBouCds647/gFQQ+8c9JWo30Syn9bA8AaZJIVSHPcezgUgKEyS0dha16J6E58Vsh29+r31hItA+HRBrOC9c/boXtw+21PNPfUv+37tAndD2wmMSPsZ2PFiWtusWcwBR39CfV5pa+NEY/iJtr7S2srKSBcvXqCjR48xhQUgEuMWnvJzted4p4ozFOcrQ3TDhtc4FqOycgbvzCExE/o/xgdyMoCzLfkBWKO8QEmcbt26lcqnTuW4F/Eu454Y3yzrmZtL/QcOoMtQY+nq5HJgvI0cWco68ojDGDRoIJcFB5wCOAc8+XTBqdkGpqop9upAOy6VeADMWwk6vIndoA+8ZztCsjuvD7hnV0/virMygjvvLa4avMsKEnCTZZzsHUCcCeSopTymMiMfe5M7L/veLTnJ0tdc0A5Oe2hbOGPZE3qByEoKNSZTZxGwPuv+O3R5A0ZNppvI974Dznwe/sIHPPBk7/+1SteezREE8AkXmjVCmtA+L6nctoJCmmA2+1Zqi311jITvL1EYHyeOH2f+OtRD8vP784LsFCuVYgrNkCFD09IguPixZrvaHhSvQASlpfXmcsZjbKu3sae8sHCwSSaFhb+jvZ0BjH0PLP47d+5gQDBxYhnrrIOOg2A5JJcB5QbcVdB/Gusb6OKlSzR69CjC9jg8/tu2bKXKmTPp4oXzTCkCIAII3bplM8tFPv/cr2ns+Ak0rWIaB/nhfvn5eazsAUoPtN2hQAPwA+WW6ZXTYy8uNYiAUpxjKjkFdaEj9HpATYb57Y88bAJ0FaAmppkIgHfyGHBSoxra9NgP1PMtAw9/wsu+6NMfVTsHWkcbxo4C7JpvbgKMo87NPl4YDOwdDx8clAqaDAekKilIxDbgUPSbPCMFKUHMsXu51rHbf4M1al1gGfaYr2xvt30pgm4xP4WO9J5Z7cHPEiD6TpWkudkvB7zgp06dpLbWNuaVw1C97rrrqKbmCNcrgDM83PUNDUwxO1Rdzd7zBQsXMhiGwYp+giDTgYMG0vjxaqcKHvV1a9dy9tUzZ8+was2IEUUMWkWhCMb1LbfcQqdOnuJ+vvC6hVw8yKiWlo7koNRVq1dzwjPsfMGjDhoc5huVCKqIDh08yMYGVJgQkL5y5Urm7MNIX7RoEd9v48aNbGggaZTqptauq9UIduIlnPfwjx4LU8Z6qR5j1znqFMZSa1sb99mrOTA2YMj0cd6vpvbca/qA+7XX4TvqDv8t4D2OiDIsHl4VeQulD8x5kgqAIt9bE625Go561/ha7Tg/GbSrLeH00MtfMXNYCz4bwM6LYEo9339GBAJ9WC3KKuFSGa9xYCXNtO3pBhSq9smkRmF7Q0OBZEkDwX+/JK9PpoEEkCHymTGQcd8dESUpbuvx6QCZ27ZtZTUHZCQEJQUHPMf5eXm8mGNh4WyII0awGgmAlNBBmPahtaLxExkSp0yeQsOLRpjiYJsdi/SkSUrxwj6M8orcw5b4y/TyRlUpvo/hB1A7vSVoXER7TKAcADgAjINLP7GsTCvh1LLHHRQcgJnhw0bQocOHmMIDtQ0kpSkqLuH62LTxNfrghz9Ca194gbn4oP8gkyWADJIXAbgAkEyrrKStmzerxE1E/Cx/MLAQY49WXOGAB/UPz/ntd39IjYePxkbpokc+Rki+pLzUqo2YYoIcEvgdn+GB/HdyXgA8rnz1Cpq6anlM5QWXA9jlcEIm0Fi0t93egZTnIqjU0f5X9S2BsqDIiMfWDvDDPfnebBwor74ZK5kMOd1/0s5fAUeLHyDqjKt7YRAHwHtCoLqqY5lFk2cgHz/+7M8inruS5pVETN7bWH9irKKOT54+RQP6D1C7K7m5bIiz5/1KGxvfOA8lAY0F41084RjbjY1NxoCCfCnAeVtbK2cNhpcbO0ziKRaaCLztMBrgiYeRizIgJgYPgWcdRgHAORKg4fcBAwbyT1BLRKsfhkJ72xW+BvMNDFTjme/Xj8aOG8vNcGDfPt5RsA+Hkqjr44lPxBMvmWuyNKDSTT9wImAHA8Adxs+1HDZ4x7zbe6rZtTz9vXNtH3B/77Sl8ya9AfAhz7sfsJqOLpN+sXC3v+1CulQZNeGHwDkveiFILQZAwANlQLv1Hbzscx5YHQALTqlsJx9/EQL0WQP2BM9Vtmo1wbq1PlT1ktnk6E03z9YLD+/7TEuFxuHgCwnTerAqaTzpVLTIeCd7hcb1Tz/yxeCr/MHjX1P65vqIoGmEaLBYIxAUGUTh/Ro5Si3W8AZjIZ42rZJBOwJEAcaRUAXngrOqsiheZnnIS5cvM3CDnvnNN9/M6jAccJjq4WyktWfP0dLly3mRs2XQqqsO8JY4zkfgKjzQkJeTPpapjewxCPCHMgj1JzKOkoxPf2xFnmI8F6ACQARqFvCS+4fdbmK8KFpIpDgE/j88jLgXAI7oPKOcqFd8DzUNePpLikvMu8uz2L8Oj3SX5n/D66690ejmv/3ev7u0Fn2hyEAqkC4UFvW7cOylrGz8JaisTL/rNg5AlUym8VTuSunFobGwR173Nq0Ew1KOtnwjMrhCG16/jw3alVdfjQvchakyrCWuvPsCbLKZzxMDNhM6mJQb4B3zmWRktds+rQc8sBWQ2WEQ7+W+g0XkeeNzXzKQzzR2gt9bhQVlCQY9AH+8rqMTA6+sbq2LJjgZbQHQXji40GiYh00a6Tvxe9ixNaoJ7QBy9dgkmozd5FJr8bK7n4TaDnUBSh5A+9VQZEL1jvGBXUGR1r2qtvs9v6gPuL+HO0A2k728fibwHnPWGGTkTqaZQLya4wJTciaE6vvZ0jxo969eVIGo1jGHQfudXms7CDjB2x43JnDvTF529kgHtpr9esxCJCLYQ00gpQY79kl21dh9wA5mwuf2eQHbh+kzVc+BRpM+c2swAY2FC5MW8+j56ozERdF6uUxe95jVZd0VgAwBnPCYwWs8duxYBu6QjAOn+4Mf/jB75ffs3kVNTedp+fLl9NSTT7IyTP8B/am6uopuXracqTRHa2oY4OFvBHfiOiRtwTvgd3jc4MVTAagqeRESscAbhwNb+ytWIOARIE95b8VZCc8g6CkiAQivITyF3GapFNNgsGWNXQFRlMF2vs21ttGEgtd2jlvVOF1dnezZTev1Cq7m0iAZNIu8aHbpswDjAqilD8hPbMNz4CF7pRVwx3Xna47T5sd/HBsLxeWT6KbP/qkFpnUwpwbt9gXplFVWfP7TNKK8jI0GtCu8jCn9fGf7D1QYMQhs+UTm1COwFP/AZ1bBpToKkt/DBu8qMFYlrhNQhrORCAtqNTbXPTrDe31GglaEovV1WgDNX8bH3Muc3yJOmTMOj16uldH4Fg9L+AZXQ5cRjjrGgDlycqhO66Tjs5MnTtCEiROdh4bnW6XyA3Da1tqiKVpqpcp8eODX+hP9Afx3BL9GxnDcuxBqq0zB/nINaDIA73LEZCDlizQLTbq+gvmRQXt7O9fR23Ggb8NBAPDeJxF5dTXaB9yvrt7e8Vf1BrTLy4TAO7KvzXvfXTS6siJOX5GFQ98gcZqLeYjj1ZekKJN2+vQeGALsuB5e9rk+aA+hVhfHW4VU3Hl4pWw5yVAnAFhn/rx+IRdEy9uI7+V31Y0izU0/32EUUxAZWNl44H3v+7W8mUnkJAok1s2SwBeef4ufTMaTFsV2NfSf4Qk7e+Y0B1DCIw6+Kba7AbaQ+RAccABLbJeD6w25yMlTJtPB6mqaPmMGg+BdO3dwENqy5SuYswqw99LaNZzoBR7V/fv20eo77+LteSRUwQH1GHj0ICm5f/8+uv76RUwhgSQk+K4dHe1Uc7iG7r7nHg7sPFJzhKZMncLl7WjvYKyFxQ5Ukq7uTl5IUWaUA1rUsj3PyZF0MBkMAnj+ldydOoT6s3HDa7R48RK+jvupHs+JC3kaZRHTz2OTQJJ5KKWx4J3WNmfwDh44PO/a477l8R9TU83xWLe66bN/wsnDjBdcJy6K8Ip6myQ+N4LCEYwpnHPDO9dJmXgHAIZEgGaijC1Xt97mqNs7UKJgI/KTvqcddB40AHYGFFUmAu/mXby3zwZW9nYcJtUT5jU4P8xhHMUJXluvE4VUg+yy+UbDB3/wzbRFBx3twP79NHnKFN7ZGTJ4MOviwzCHpjt2LDAmkGfBOZxyW94FrSID3XaAVf89+e+0zog4gMfpoD4NHDiICgoGMe0uPrZcIJ9ki8WCU1NE56rdbKmQgbzzS581RXffzqqFLBWCMG+gbuE4yEazPdu+JkmZ+rKpZltj8fP6gPvV1907/sqrAe8hqUhMAEydefAu9c4y12SYjTNg46j+jHZ3HNAmct09J84e8bJ7q5mdFdWWh/Qbz/EOBRxE/oLm+xrhYTdZFD0Uk9UCGzoprdss3P2cSwLA174qjrHUJ267RXcEgM+kRgNpRiebpFfMpFdKeiaXxltobO1n+/a+IkWohpK8y+LNtlVC7K1qAVygk+BABkROjoLkIgOUokVV9QGqq61jIA3lFHjapldW0oCBA9iLt/6ldeydX7DwOvrNr5+l2XPn0qVLl+nY0SOsEz9s+FDO7ji1vIIX+tGjx/D2NFRbWpovU1vbFVpywxI6cfwESwnC4Ji3YAEHp546cZLBPwD6jTffzADw5z/9Ka245VaqrT3LMo44AHawE4D3OHH8GN1w4400YMAgvl/T+fNUe+4sTZs2nWktMBiweKPOACQlcZORgNQa1mge5fFXwZnch/TA5biCrVuYFiR9q76unoPymOpj9TaAdQ7W7NYa56y5n6KmmmO05fEngh3+vsf+Hwa68G7b1BI5GaXBjpGd6EdNYTkstQrQjnOUrroyFphnD4MhpT4HxaWrR5XFOfSfEvsA8M28evyEx92SHVT8dpWl1Z5CcR6fFnEsVNZUTr6kdkPSTQNOiRIUpez2SLdoyb0w14XoRDNtzrtXqExTVWjcmWty4rFChqITe476AF7gffv2chsBpMMgnzNnLudaQCKkxiYkNhtKixYt5rEZ11W3lx/15uh3ra0tnNvBULTMaXEDRWiK0Xvokx2Ar/olxjOCaFFW45gwFCt1Xbo6jPWCQNIlSECOqVSyvZnM5VCckf18jHvUsSRsS9dvevNdn7e9N7WVfG4fcH976vEdd5erAe3yEgDvu555wdmCw3e2910tBoHZpjdSkVatZSqveRbPSHq5TxHFvOx6xpLt3RBYl2L738lk55sPr3zjcbKTGvmNHaLFGO5xJldTrOeo6TO0s8nfWKtEpsXSMUaUcLEzoacPaoyDeGlzLOqhZEjyKiFtdVV0DerSvZ/Fmbarxl74E72CHj0pqU95dpXdC83vWRlb8k6WIWtTmDioUgcp4sagv4i2ORZG2YZuqK+n4qJizsQJyTnw6y80naeRo0fT65s2cSAtPPCoA+wMtLS0smIGeOOgAkAzGjQeePZA1UAyJ4A/3PfN377B4B27Bzie+NEP6c6772Y5uuNHj9H1ixZzshfI3x09dpR/lpaWUEFBIe3fv5/l9EpHjWQjZOzYMbwjgHcET18AEcDIuLFjGUAD5OI7HNiFwML/9FNP0sMf/wS/L7xsv3nuOY4BQAyBTZxTXm8N3jVVBs86vPY1qlmndNbto7h8Mi393Ce1t13xwV3DFaA9rP8PLz1AuxprOiGSNhTwDmqW0Zx7rf7Cybv0IFAe80jaVIY5g260uZGiVDKUMIzs+QbPVAYHgmgZuZtXEyqODzb1zKDOcx21sbpxPkgD/u36sqdzZJcOKc6YHUX7AYHdxfQFCn/7809GQao4A5ruNrj35zuAa6ZacFOorL624ejTsZJoMqo0asS3t3fwWHO87tHXpt7Dc68H7i0Zd9vzzuA9qPASmB+9NVaeAHoMaDJyYG1ebXnbeysAEE1hKTbWxdP+dtFjZJzB2w6aTJ+3/WpGSHRNH3C/tvp7R1+dCQxnKnyIOoNrsCUHD/zoGRXuLQIgNREAGa92MkRKxrwpBuy7rSyodkGwpSvUmGDwZoI7wn8epCRBjQnxPvE8O3DLgbkeRcNvhxhwtIBf2jYJrTxe9V01Zz5TZ/C+hyGTzvsOYLTibx7p5V2zOF3vzjz9yN8GT37/v34t8Sbgtp/VmswICk3yZmbil9oP8P1wAs4c4y9FnCVT6BLCS2bwBq+zqKjoc+RaJGoREIhrxOsvvFDw3HEuFkO8G7zVqZwcKkKwbG4uK0GsefFFeuDB9xlgsv7llxlYg66ze+dOunHpzeylR/r17Vu38XY+AuogL4mgXCR4mjFrFp05fYrVZvCs3bt28e+1tedYShKZY8+cOc0SeucvnGePPQ542keOGk3r1rzIlCLQkKA0g/JjV0DpU0eHoqV0M/hX3nfleV/zhX+KtSnaaOnn/oxGVpabZEWhhmej25M6ZVrV3yjQLgmGMIykfWS8KkGbFB1tTNGB2lyqKLpCaw4NovfNuMRl+96WYrqrvJk2HC+kj82/SCcv9qdfVA2mv77pIv187xAqKeymmya207rDg2jSiC4aPbibfrankB5dfJk2nRhEs8f00E92DqLP3NRBT2ztT8undtOqaV206WgejSjIoY4uopbOHCobkaJXD+fSJxZ3EzNqYIBt7UcNLUQfWtBDm47m0k2Temj4oBT909o8ev+cHkJ8cWc30bnLRDtO5dIXb+2kgvwM48ubPJIC8G9DDoxK5JyIWs91KjBM0w/TM2PCNG/mTU1FhMEgR3x+9cofDBiy3S/q/CDI1h/6nmz0AcShtDDX3d0diZ4uI9SlSSXXrjofgB1GMqtY5fePgfd05fTv7UtAArQDvMsRrwX9TRpJSI6fYU57K9P23k7Qjqfj/QHa8f593PYs1ro0p/QB92urv3fs1dcK2uXFzh44RLt+Gfe+43tMFADx4L/bk4Y/eaSrJAfgBC50vcZEu34JwP5i8JZzH7ACUK2FQhaH+E63sR5iEx5A+ytffzyx6LaX3Q/6zFbiKtRGzvqW/EfafufaJdYCmkCdCZVX3ilTP0oX8Cfg3fbsh7zdiSGO/mJvrWxVz71EB36zLlYPytt/h3E4WUssg0volkOD/MH3v98ovog6C24GT5AsWLZqizwI372yfj0tueEGXoSkfhAwCrUZyCFqtyz/YCAqgFSDbwB1pYCigbv+Xs6VZ/3/7H0HnF1Vtf66d+6dmp5JL5PeCx2kkwYklIBSRJFqRZ4+VPA93/s/X0XRZ0N9KiooKIIoLZSQUJLQewqk9zapkzIlM3PL//etffY5e++zT7k3E+o9Gmbm3nP22X1/e+1vfUsqiwB6CA1ptgGLSJrs/CjoFCyBqBy7y2raunUr1dRUM7CWF94LS7gsm7TqYkMDHWlIP44bP4Gt+bU9e9KWLVuYEgQLPwIsDRo8iF55+RUG7JDLGz58ODW3NLOmNYIrDRg40LXu333XXTTzvPO4vmp79WIt+E41NfTKyy/RSZ84mVUlzEtuTiSAX/74M7TqyWe021DW2lFD6cybviQ00wN2qzZ6m7C0Q27QnFmcVwiTOsM9WHTbMzm66i/V9N2pB2lA51Z6YmUFLd+Vpi+dsI8+/3AfunXqTrp5Xh+66eQGKi8j+pene9L9l++gn73UjQZ0ydLlk5rpre1pyuYSdGpdG130p5700Gf30uvbKqhbdYJufKiGHr6ulW59Ok3dq4i+Mz1Db2xO0ri+ebr2Lyn6y5UiQuX/PldGY/vkaOZYke/fvFRG6/cS3TorS0+uSNJTK5P0owszdOkfU/TfMzPUv0uedjUm6K2tCXp4WRn95tJ2SiFWlHopE2KQ+STodOsyNcJpXGtBkCVGef6+67+hZfEyG9c96hRTenlbZ0m7rRy3ym/a2tuoqVE4ZGrO7r5HzW27sV9xNwdeRjDuAN5xOgaHdz5dMY5PzNeY35tKMliDpbVd3y4Zm5YQ0I7xhvLCACA064MNaqGLT8CXGKPwzwG1UFXaKiat0jOIutvRLVSq1Q9EDXR0s9roM+rQljQarHkmiFd3/zYsGiRpiLljx4o1tGPlGvenrXKl0xRLPUoKz2G0gi1ok5qcypsXn3vUHVeZ0ZxBY+THA7CW7YxvI2KuwfpEK+ddfyRKCUzCM2SbttUFRQVLCOBkcmLVxQZOo31GDzdXETcD1s2b05BqPtQ+jc+DuO6IpCovWQ94ByKArlyxgjnh06ZNp3Xr1rGDKsBv44EDHBF06rTpHGURXGcsqlCFAMUFQJV1npub6cknHqcLLpztORGmymjXrp20Z/ceBq84asbijLGwfPm71N7exkGIEK1U9XCTgYKQVzjESk59eXkFL3Dg2yIdWMGdbsY/mHOeKlM0v8sUIpLXrpwetMCDFlPlc1jZ5MYBPHzk0wTEpjwdHkedHGo5JCQUcznq0qWzewwOZ16Mh82bNlNd3RBW44F2+/MLF9Epp51Gtdjk+C4RoAgWbURznfN1NSKquBl965SvX099xowUvHZLKuaGUvZH9EUZMTlsBMg0dzfl6TN/qqA7Lm6k7pVttHlfgr7+WHe6+5M76LqHetNlExtpQ0OKrj/uIK3enaZ/nt+D/v6ZPfTjFzoRqr5LRZ6+dEILv6osmacL7+5OD1/ZwKF01uwtpxsfrqFHr2ulXU0J+seH0/TwNW20ZX+CDrYS/eDZNP3hCqGb/dDSJL29LUnfPVsA+TteBnBP0P/MzNDq3Qn69pwU/e3qdrr87jTNGpujQd3ydNaIHD20LEmPqMA9GLdqfUytG0SdNk8dVcpMVJI8lJ0EQ+9NEC17+CkWAZBXmKKNjkMtIFomEvJS2zSNeQZ9uqmpkeVb3StOQQNvFjUg/SGwKcfpFfxjNOpMjHeY1nZw27HmBj4asrFCWTmKc2sr09owjo/EBYMINuqYz+Iato5EPj4qaZaA+0elJZVydDRoV6tIBfBBe3IJ3GEJwOKKSwPzrqFbWLbktA6QjgsWBQnYw5oHFnak4FOMUVcKdfL2Gdj9JcB7zUirMgks+FNu/orm+eOVwPmNTdWOSptFUCyQVx6TJxrDaGWtMgYuyszu/Wo/7jUXgSj7ixm8ybSig5oAZ0BpjbY1kZlxpyo1B0bXIApHyznz7Fb3WdMJlnfzWrd2LW3atJE54V26iqiisL736z+AF1FYgqdMm8b8zr59+9Jjcx6lc2fOYoWYk085hVYsX87Womeffppmf/KTtGf3Ltq+bTuddsbptGvXbjp44AA/C5COICugkyBNWK87d+7kBGVK8GYBzqugikAVBu0CfXOUbfOmjWydhmMqNOGrWUouzZZ84XwpHATgBJkuT7uygXIx1BZFbbMn/nA/sn0nOcK+cSJrMhh+cX9x/iP7DvLKvGP8Lyl45CIwkaf9rraRzDs7imazTMVa+fgzSvsL+C2t7di8oB68oojfdq5YS6DImBdAe69RwwSf3GZtNqwK+PPAoTxd+scq+tXFB6l3dTst3Z6kO17vRN+fsZeue7AX3TptF81dW0OH2hN0Wl0rfefpHvTAp3fRT17sQgO75ui0oRmqTBMN7gZn1zyd/4eu9MhV+7nvrdydphsfqqY5n2+jbpVEN/wtTacMy9EF47PU0Jykbz5SRvdfJYDUPW8kqbGV6EsnC/qGtLgDuL+1NUm/eKGMfntpO112d5r+bUaG66lf1zw9u8YD7g3NCerVyRzJTr+IGOAm/xx5kODdbXtnCrS507rziRVd6h/OZ1lKT+LQL+WrtLiRbz+YF/3P2nONvMiVCPdnshnhnAkKmiaDKO6SAFyqGTGtCxFFYwBv2S8xnhHQDM7rALY252qzD+P0G6fO8vJx2/UBFbx8ArBnMgzaD7W2UnsbVKoKiIgK44ETr0A6dkvfEPOlKBcMEbC4hzkJh631pe/0GigB949QjziSgJ0XfWWSrF9pd2CNqk6AefWSYD3qOfV7APU+o7EpGK4r7WobAv2UU0/fvliZesLqM5JvGWblCTF5OElpaEnLUuC6KdGrcnfcU0xvIQqZv/krD6n5lvWIlwkg7W1fnvvfX/k4xfLtp9/0RZbu869u9tJrzqxmERABk4Pp+OkyuBX8erxLrKPiv61trSy/CGdALDLbtm1jukfdkDrWUZ//1FM045xzWFJuwIABrFoxdtx42rtnD4dKX7x4MVuNHp8zhy6YPZs1owfXDeYw57Dkp9JpflN9fT0NGjSIevfpwyoxsOT3qu3FABTPI+DTtm1QbxnF9BMA84mTJtHjjz1GY0aPpp69enF6gwcPZl448owIpmWQdswKfXcAhq5du/GCKC8NTIRZ2dS61Pwx7O3gdYGo7ZulkdT+5Xztk7ZT+zYHKRLRUx+64Z98MR8Et/3zTNFjmoyla9t47Z4iSpT2vE53wN0/XpCmCX3b6YQBbXTHa5V0el0rDe3eRtc/2JO+e9Y+mr+uksrL8nTcgFb6l/k96IErdtH3F3alQV3z9Lnj2uiHC6roP84+RM1tRBf/sRP95YoD1LmSaGl9mr45p4r+dnUb9epE9MiyJP19aRn9/rJ2ttZ/+7EUXXtClgZ2y9P3n0nRN87MUpdK0Qa3LyqjTQ0J+o9zMnT362U0rDZPZwzP0afvTtP/m56hgd2I3tiSoD3NCXpieZJuv6idHlhSxjx5z1QSPevK+oUVXOWfyycv/92PxK9xJyXjlfpeSfxlc4yFo6o3kmVHKgAlRxfVdwd43ogQDIdVBuu8AU2yEznGYCqV5t+F5GqbsFjDQq9UsH8Y6oYSjFlY3DEHwBqNnzy+E8ZJWcIfbAkZNrntWiEscwDT9gDY29vZyo4Ts4KlHhMJKk+n2dghIr+K6MtIUwYXk/4iKF/JIbWIzhfxSAm4d3ydfuBS7EhA72I0pZRBKjQdLUAYeAAAIABJREFUWRHSqj55tgiipK8TOqDQrIrOJOpbrtVHEoKSE2RpZ9Du0HB8ZYrAMs4WwXvMw8gdVj1R7SvAtbO+2oKKKBXmK44EdlZrvVhK1fUBixuk90yHQNypKnmoD8VZfoMcfKMDMlmOPdQXWkLJSwsbFiL+PZ9nrXMormBxfuedd2jCxIkM6BFiHUovmzdv5u8QzAnc9xEjRnJk1oULnmPrHAA289LLklRb24uDPMFBFBsHWOSPOvpoeu3VV6hP33501FFH08MP/p3GjB1DPWt7Mc88VZakuiFDOVAU8oH6wHuGj/A2wgyIIYvI0UMl9zuog/oVWMI6ZKjDrjbgZD/zIzThCGpEznVu8/TNhZX+hZ/eQXvWrPdlCUoyp3zteofb7wc3fApjbOZUR2mbLwD3YtX/wwA8mUyeQJkh+Bnkc9SjUvxsbc9TIg+teaLnN1ZQ5/Ic/eq1TvTbixsomxfgLp0uo1w+SRUpOL/mqTWTp1QiT2VlqIckZSnJ3Hg4nR7KEDW2Jqi2RsxW+PvAoQRz0/E9nE9l14XjKebAdJn4yenlhUOqyo7CZ8hfOgUrMnE+fFcAkveaVQJqP3j3q8yImBehfcm1KPhHftBGQVJmvKZxLN9B1pLA+cqfM9uch7u4jQ+1stSklJ1kvxM1QBYAdoKYWtfS0swccfzOl1Y8bdLxO6YCwGMzkE6z9R3AmC3wUnWIiFVk1GBLWAtdiWZZrACwLgKbZXn+gHUdqlIinwVuxh3QDgdTyFuKEzTh2C1PyvAeCeIlt71Ekemw5V50rRLHvWMr9IOYWhSwO5w8m0AeIL5+OaguqzlZdaIp5D0SqAvLugQnBgw25pxAjniwoZuzFMZpLzZqoAADwSXWHVrDakZYs4X8XNApQvhuwDY1h/UJeX8YoDbTTIhs8oVfgwC1qTajbiqiHQad9JWX7161jhb95NfWChwzaxqNnTXdoAjpK7pZRjuU8GvJc1MooB/gCFYnWPKxaOE7/GPud1ZYo5AR8NYB4hc89ywDcSi4ILgSrHtbN2+hXr37sBUf3HhY1Xv06EE76ndQ9x7dqaK8gnr17s2BoPAdLPJwBmU5QafDsbUOGuDJVCi/3VphjmKPCukj7NMGbUzpBI6Dp8rp92EZxztEOu9yZNF8jnavXkcv3f57axZPvhFKMsMp5Wicq2Mem8WFP/qV77nTv/El6s0nPU41KbQxvb3lX/4RI9sTPxmkQCISlkbH+fiRFdXUr1OWRtS2U7dKQQkSbeEEUnIkH2UZYaUVkVWjLxfnygHmfaCUyZ8OSyQGqaoot3MulMnKlyv3gwQ9Y4muijky0LARXTwDPHq9zwzKFDQXB/VRG2UnVnaUm9AfM5ms8CuBIykcwVle06glB7zDURv0GrsVW+9fts0wK00lkpRKp9gSLx3Un/vRb2inoo5kBluS8y7P647srwxkBsdylAHzEPqrNEYUWhe4H/nh2BXQpC+Db43/cseIQzEKkr8s5v2lZ5w5rATcPx5doaPBu83ybppa5PKngncJ6NVaZx68g+AESNdNQH4LjrewakusFcjrlg5+r7GaMadyRWGhvrFYNDQTtWaEFastS9S1imh/s1gDe9UQNbURNbcTVaWF9ay2Rrx6T1OeP6spF8/vP5SgqlSerWd4tqElQWUJolrwUfMJ2neICHYNsFuhPAGQuKuRqHOFSKOlHWkQdakk2t+CaH3EVjpY33AEjyN65COdJKouh5VOVADuxbPlqTxb9DqVC2sdeL1NbQk+/s/lE3w/vpefdav0Oy7aRlGQ5R0BmqDKw3gh5vDTjbr6Uh1GmVEdVT3gFuPNVoudLbciZ661KZNla5Ycb7ZNEL7bsH49q7XAYs9RM50bJf0aljbQRVhNBhuA9na26MMaBys9coKASxXl5XwaIC+OuJmCtU4ARys4iFnnzhLhDRi5PyiIbGF5mcIxF6Ad1jpPLvOFn/2W9qzZ4HtQ6rbLqKIm6Lb1N1Z/cvqa2+pxVVBsoEQGanK03V0gZNwrKRDylAW+DD6nPD/2M1PRVBUFwPZaxb1Z/cL5UMHa4a0dYHA1tzByRg6mzKiRTqMhsz6D22eBXSuNU9AEcfRWKUJQSDdWaXfqc7atWuCcFNBeahXCQg/n92AnT/8b3X5hrEuS+rZ2/vMcy0Bt/Ev+73uCuuMkJ+cbafmWvHN28uaxJQwJ3IXiTrqWCoblvHPnLlRermuLlhxOC+mNh39vyeJ++HX4oUiho4G7LLR13reclfostE4CvucN47FYMPS7igXyeKWpYCMcodb6wPyE8/UFwpsgveZ+5J0k3fZMGf31qgwDZxx53zKnjI4blKebz8rS7qYEbdkP8Jynz9+fpv86N0PHDMjRjoOQmiPK5olufjTFPNUB3fL0+1fK6CunZOiae8vprBFZ+txxWbp/cRmD6dkTsqzRDE3nq4/P0HceL6f2HNF/n9vG30Py7aKJWbrq3gq6eGKGzh2bo1+8kKKvnpKhz/+1nP7jnHYG6QdbE3T8IOHgtmBtkv5tbpru/nQb1/AdL6fou2e30/o9CbrxwXK6/eI26lFN9LclZTRrXJa+cH+abp2VoYn9xPNuHwg5G7fxjfGcFoVRJmQDJRKIRKw2Nuc5PKpqQdsGagBu8XF2bfepjsbS+gr+KFveHYu7907VORgbH1hcxT+5QHvVICqCI3gicqeTlmnFExE+xVMCmEAqEvQMWNuhOmMEeglbsAMrIqjWdMqLPDlRgwwFgzMHQDinFmy1ZofUHK164mkHpPjfe/KN17JuO1SAYO1TwQLiCpgOqXAmP+tbkH7UeqvPuTzWBK7YEkSgKPEPoAj51qrWiYSKfLLlHfSKENlKmbTFxGDmXPztVHbwNjKiRLbdZMgjprqijYPuRTqNBu3qq6JAJOJoLJUqM06+D+cUNKxmRF701jA3QEo38Fvdidg5HQGcxFj17jbFAWz50NMWd6yZt4gA3NXrxC9fST2Hwy/HC9ylWtrV321MmKg6D6sjcNrhpwPeunmVwHusmaRDbioB9w6pxg9uIh0F2F1spq0uBqCOqgYXlEvTQgRaMEC8l7z4Qnta+cPyrfko/60tCkreseBPu/kGe2mU8kM/+T+fKqP7P5dh6zYs5Df8LUWT+ufppjOybHHf05SgrlV51mFeuj1BPzg/S3275Pj+ny5IUUML0Y8vzLAVZOWuBI3qJdKAo9n0UTn64l/T9OML22lA1zyt2Z2gWx5L058/20bzV5XRPW+U0Yl1ObrhlAyrXRw9APeX0+yJWQbn+1rEpuGyP1Yw2Af4zuQS1L1K1NCLG5L0ncfTdO+VbdS3c55/nzoyS0N65OgfHiynn8xu45MBbDJgwf/yA+X0w/PbaFhPHbirFWVr0QUBDqvjHM11fj4EtEsVkqDuhUfD9ORNq6uZjm2MuOVQuqrZr9R7mBaTzTCFAmoNKuBG/mQEVRyDCyqLw1+VR+8y0ibXBZxnkbpwMBAa7gLAS4sa939lcyC5psLiLoBikFRi2DC1j0i9cUIBo5FAFNVGAHYBgkEFCKLIjDz7TAL1icuVdMqmZMS2QYSSkS79aLOvWqYGBxgHzS/Cyp7lDZraHjIlnEy1ZhLUpaqMqiuSlE6lqDVfRrlcgjJ5oh5VCMhFtKclSb2qEf0zwcGUulfiM1AlBHe9ayXRoXaiA63CKICx26VKjMU9TTgpE6dkuFfZwYn4Xk5mwmZYFSj6QFgY+zmfp/uMKKd43tNcD3hrQZtDzzRsCwTFQaCgUhV2Kf0jajsRpEYj1xkTwKuvlWmjLzQ2NjIdzj+nhFjaA8qwlkH7Iu3b4dNOoxHTT9PN5nKOipqID9PajuRhaIBvjfDZCZaaDW+Y0reHWwMl4H64NfgheL6jwHtQUUPnY8MaW9DcbUQgNR1pghbW4CbxYAScUWFtNy9w6hm0u0eQ3h361JvnwCcA7rMn5uiUoXk6eUierr63jCb1y9NNZ2apEcC9UTibgSoD6zqs5D+ZDadHopvnpGlcnxyDfLlA4KcE7iNqc3TbM2n6+SfbOQ0s9lP+r4Lmfr6V3t2RpINtRN+dm2ar+rCeeTrKAe4T+uZYB/prp2eYSvPEijL63+dSdFJdjr4zrZ3BOC4TuP9oQYpBwKyxWfqHB9M0a5zQgz5vXJbqDyboSw+k6UcXtPO7FCEane9iaW9YQ0FjsF2X/FqoRbhXIIDX4aJtIWXwhtMTy3UpArk4gMz2fdAYCd4c6j1ZUmWELJzQNEceVe1zETBJcp4FX1Za3AHWbYBYKKwI4K46gHGUVMfijrwLvjT03YU1WlI0XP57AfNU7DGqbZbtT5mfmmXEET5Hlc1mCRSZvRaKTI/hdXTSDdcK+g82JU7gKUlVx4mZ6F9eHUJ69KxviuioHXIp4Igt7dms4AtLzrDzkje3ldPc1ZX0z2cepPX7yqmyPEFN7Wl66J00/fvZGfrNyzgFIbr+xAx9/v5ymjYqS5dMFuOrT6c83TInTUN75um0YTn6wbMpuuvyNrrornL66YXtDNq37U+wOgwipZ4+LEvL6pN0wmDbRtqo6SiPUaWS1DbzjTOuhwRrrSM4k3pp8pAxK1210npRh/0jYenDT/pUbWDl92gzmkXJP6EEaFmpzq628Wcepfi8BpSHQGc7cOAg+6vEci6wUQWdDLGlfZ4B2qc7oD2obmMPXGPKtRbc/hK0FxxTYXU3pR1LFveYnb4DbisB9w6oxA9yEkcatJtlD5w7LLrJYRYfTteSWKg1PdAKrzzlLMDzv/8LDuxkXlNvvoGlJoNe7mVJAPf/mpei317Wzhz3if1gLU/T8J45Bu4HDoHbnqBO5Xm2sEMx4huPpHhhhrTbfz6Vos4VefqvmUKreev+BFvWv/JAms4ckeMF+esPpehXn8qwRRzUm6vvTdHfr26npfVJmtw/R398Pck0GVBsZozK0RdgcZ+QpeG1OWG1qxCc9xU7EwwEzh8vKDi4TOD+n/NSdOzAPI3tnaMbH0zTDy8QJwHg1aPcX/xrik8HhvXI0cYGEYrdhzZ9FldRw0ERGGENB+e9YHUDy6DzAJz/Sx/X2XHcU/uYBxy856NoWWwJB3/UobVIaTRz3AGgM6CWDosORSb2GuxY20VwIo+qYT4PRzCXguO8w90cRExUUeu3esKgJhWl2BT2WumYuvzRebTiCURI9Q/6E79yFfUaOUxz9gQNRYIu24ZNBlridlDNqQEAVlE0dbIrJgobrUBy8iVVBps1XDgkuf7BHvTpSc00Y1QbbzRas0n657mdaPrIHF08KceBlq6/L00PX9fOwZF+ujDFgH7ygBx1Ls8zdU0ET8rS9feX05zrWulz95bT989rZ6340b1z9K9PpHlu+dnF2CAKH5qgK6pNxebHoT1xVXkUqICtsvuqe6+7yffaT0t5yEL7mjSUqBMKxwDwLveEVPnQ47xHltRNyFx34j+pI23zOeihI5YD89ujdqwBEyfqP8jSPnz6aT7vEn/eLaUJWWiLoc3AzwYxKDjIXOl6X2qgBNzfl2p/7156pIF7XKAeNFmqPGHUikjPMtMoDm1a7TlA3G9MtUB8J7NLHnmSaTJmOl5E1Himi8eXJ+nW+Sn669XtDKxxITDK9gMJ+udpGdrZmODPQZkBgO/diejVTQmmzdx+cYZe3JCgP71RRr++JMP6zA8uLaNPTszSl/6WpjOH5+jyo7MM3K84JkfHDcry90u2JenfZrTTC+uTdOrQHC+0//5Uisb2ztMlkwWf/cIJWTp3TJate+eOzdK63QneCIDzXpki+vxJYqPw/Pokg4C7r2ilPp3z9C9PlNN/zmyjjXsT9PWHyulns9tocPc8/enNFM0YlaUv/62cbjuvjYZ0z9GPFpTTLVNEVEcduAWvEkFOpKDMeA6EDhdcRYkB1mjbKIpNmdGPTxjcFbSAA6jBuu44VUqlBgmsZfYx/lj7WYJ2pnnoR8x2LOnvv8gfg0ZQZ2DxzYAbrgR9yYujbN4cuNx5WPmFpV/usgLC0cTiVwTZNeWwDaxDNKsPzAi1JFhTlz82XzKDNPAOigz+ydMK9dQC77Rt1jTZ0bCp1odawsc98o87PEfkDDsOS+CeyRFd+UAP+upJTXT6sHZWB0kky+jzf6uhK4/L8sYaG/hz7qigp7/cSit2JGjlziTd9VoZ/dPUDB03KMfAvXt1nk/H4KQ+a0yWLe5XHpul/l3E56DT/PL5MnpjS5K+N6udxvS25Nvoz66Pjju/ehUT1GbKIYO1FjGHqlFOcRMs4OCgF3+F9jCet813epx3T2xUpqJb9M1cefXG95v9IQB82+oLtzY1NvI/ZrlZVjLNCRXfW+YcwWm30WNOV8ZFxExlzm1GsYsB62oSMA6ALoOASvIqWduL7/HFPFkC7sXU2of4mSMB5K0KMzx32RdC+Wno/KLc5CXjT89uKbOzIvA0rOyQGTNBu+rwJPWmRREs73Qerj9AHOAEgVagKIMLlvdnVicZ8MJS3adLjrbsA+eVaAQoJkT0+pYkW7URURGLL1gOA7vm2cF1eE/BZYcVDZY3LN7v7kjQkO55tnKDxw5u66J1Seaxd6ogPmaHBQ7PIvw51GZg5RfH70QbGhLUqSJPa3cnmRMvOe5QpsHmol+XPOVxBJoSqjPgxsP639uJstjYlqCe1XkuBzjzsPKBijOiVq8bsV4F1xe+huX93Tn6ETs+v+TXP3Bq1ViUnD8LAdWxwfthjGPmtLPUo1BtAIAXfHSv/BL4SEk3KQ/oKVxEAEUVZCkVIJUi2BHWkSNk3CFr0OHLg4oj+eCC9x7ASVWyYc2RIxMZWl1aGrZUTEAm/oYUq0ujMvLRc0QdnfSVqxkCgfIDKzv8A0ADEoFvEuyQatKjpLU9KL/WvhQTzcgTAkmXUTnuyM+XHu5GM0e10kUT2xmY7Wspox8srKTJ/fN01fE5WrcnQd+dm6I/XtHOp2AA3bc+naLlOxJ05+Xt/B3G/Rc+IU7FkNfZd6bpZ7NFBFZQ7RqaiMb3g09KipWkvj1FCVPvWNAL7dp6r1WUt8K7KP3l+m/4XnU5aGmBle/fILvtEWuQJ3ij5zqsOu/pLSmOobrkwZuC0G278pg9iwn20Th48CAdOtRiXTNkdTDAteyI9q7byJb2hnWbtJpjTvsMgHa/Gpr7WaGN7c4TxT2IzTNAe02nTq6Oewm4F1eXxT5VAu7F1tyH7LkjAdjlXKJVRQiXMmIN0CYnT7bceCoQZIRvEmR684xw2ngpnJxAkfFPhOEgVC23N6HHWn2K6j2qYoeagG/RVRomrM4jnTKjVgaNgmDmSLe8q2vVX7/4LV/5fVb3gBpSrfthG78HLO+QScJpERxo6xpv3zdoNYFbBCXG0UZ2nBRl+rDCigU6L9RdpLMoO6R6LzCHih87OnDC3byIX1AHEjhKx07xhdPaTkK4W3LepdOqW63yHoNKovWJoFOuAnpvqO9AnvzBupwi4MdJN1xN4LcLfwEAd5wmiA2IjB5rtjOs7QDu8hI15in6mKPTA41xxq2I6IpNmjjtEI61fKoC/e1kknY2ldGvX6mmSya3U0smQUN7IPhRkn77SoquOi5Lf12cpHPH5Dga6u9eKaOvnpqlVjiqLxSRUa+/L0X9u+bp21Oy1K2KWIHqc39O0Q2nZoXkbCXRpgZi5So8/7njs0xvcycv51RAH30FNFjMW2VtAUCbXHdPYcapeyXNwFp2Muwpu3gP2Z5ZYgHveAL+SYLq2EFXQIbNLQAikIImI+I1RF1e66Bfw8JuWtmRwvBpp9OI6aeKxMy5Nmzys7w+5r40KuNuXqoqK5nnDpWZ0vXe10AJuL/3df6+vvH9APBB4DEsL3HpAy74sqxUpmEjbLKHxSZ8sQvYGMTejThLa6z73WVYW5BlxzGTUOsxruVDphEGV4LtU/YuHJSWmd8wvjsWfVxu27krjtKaToARWy5kHmySdfJ+4bj4JQHoQtIKGqjIiXROlFZvGW1VqMFARUaAbhFpEQ6Vgt/uXtbOJsrogUndiq7mB3QZRD4EcFTlJ6FAw1KTLBWHiJpCYUYGcwmcfCw+KB06UVnqOUgqFO8dfe4Upsio1CMvqJGwvO9ds54W/kgPvnX6TV+k2lHDfaoqet/U6zisnKYlVjrSqlEi8TxOAXhj4Uh8ZnJJSqcRjwFyn+INbdkEx1KQfxcCptQxxP0vJ/pG0CFK3LbTNy5G/+OOrHZZ+wg3ue5HSq5RZkfWBdNmHjUoj2yIGcGUnb4dBeBj7OkQRA0ykADw6toV1sawruOfAO1ivMpp4cQvXkndhw8Ott7HXEe8viY2lnLDK6Obxu0n6n1YYyAHCeBeCq5UTA0e/jMl4H74dfihTqGjgLx1HolQlAkDyjJfQSHSbU6Dbh4kxlOsdztWrqanb/ulZ2V1Xm5fZAwbtoJy/XN4jFnd7CExEbF4rVGzgX8aSi/qO48QKIu7SbANkCDwfukdhspMxOgK3IDkwyUimQf9reJVR1TgJsEzt5YDUAVuBnhLO1Z3R3fcpJ0oykmCouWxY+XvQT1Myk8Kyo6gVkClRUbkBIAHpYTBO35yEKAQP2DLizTgqoG4cLirbVAAS4wBK0G7bd4YO2sajZ45VSi2sB8BdPEFf9+LDFtGi35yByFaqrxMbruZdiEj1ZYvluOU1ChHTQb1jnRlhFQBjPBPRNi0XsqJiPze9z7T6qD8XUg5ZPq2Z2JiP05ClEUfbd4mGbxznf5mc1J1k4gsQFwTgKA+AsBzLA7jEo6r5zif6qUtyKPFyI4tdxh3ra2HOEgawLvcyAd576+b/7xiZXdAeyLBAabGnzeNN+UI5Nbe1qZb8XVnhUi/FLQbgiWl0+Uc3wFGBGzq29raqaWlmfNayIX+DedUKMvAOdWMQVFIWqV7i6+BEnAvvu4+NE92FDgPKrB/0fEvCbZ1SEtPAduB2s8hK43tGRUrQPrRVJFx9do12UkFLlve5wPTcVc/61oUvIIFfqN9EWcb4S22xnZEb86AcugfO41ksZ5G9THND8JpmGjKjMhi3Cr29c88MZ/+3TnzrF3XpFWoN4madf4b0BjMbw6QBcTTkp4Cx1QAZ1Nj1CxX6AmUgvBkX2eajLPA46dGIwInXFr6wXVHACBHd1nfEDiFU+NDKW6sKva0BZGJ3YOVG21SgrJ4GJNnfONLmnKO3JQwHcXRwN+7diMt/DGs7V7CU252tL2DNrdOvwvqT9rnls2u64ysgHYANtSR6zTrylWWRSsCRjhEm3usqP2+jWYStkgFgXnf5xFAexk7jOrAXUg1nuMGvAtKwv08Yl4zy2GmF3SaiucAhie5AD7msu0NC+WBkIrA4V0uzyAbAL61tdUaPdWvGOOB9smzz6GjLpop5jxHRQoBnZqbmpSNgEObUTurzJalY2PjDi46qC0Y/3IzCZpXS0sLB4yKQ+/BczBCAKzD2i4t7YdjvInZEqXbLDVQAu4fk24RBayKrQbrIhjhoBj7XU7iqrOoh1+C4Zz5emi2z7vt577XTr/5Bo7E6NtAuGDRzYBgVVhRpA/KByJN3V4lIqcu256gDXsT7OgJ+UYEYILjJ6Qa4XiG388YlqMsgp68XUYn1eXZoW3NLqJXNyfpzGE5mrsySb07EyvTQF0G73nknTLWfse/+gMJumhihpZsT7KDKZxTh9fmXedTs2L8GzEFNQYBabVwPv19/XkJtgCql1tA9accR1V9mVT+sqyfYQDy2R/+ki2zNiubTe9bAxO8VwlIPQ++sxNAKJPhwEvOqss/XJqMo90eWc82XeeQwSKt/rC4Y/FVx7igx4CeI3TPoXCiXtaNrtZMods8a668WgqGhGEbKSR6xk1fpJ4jhvp062WKbNlOJgnAfdFP7+B8yHaFbrsMyhNns+fv5+ITG3DFnMIbJWzWcMLBuvrilIPPVpzAWjJ/gjKjUKNEx3D7UiiQdXdWgSPA3iuKcEy1+VXEnp+VG/983T9qj3kyjUZqNsCp9LuwduPaCNhV4GNpfbfJ/OJRcN8nXXg29dHm/IhdSYGVgfrEeIQlG+AdP1fNXcDZ9vPYBWifcN50OvZT57v+L2qOWg4dogP7Dwjnd218xshYgqg8naYuXbpSeUW5r+owfzQ3t7DlPQi8C9+NMqqoKGfQjn9x5WVj5LB0S5E1UALuRVbch/mx9xTEu5ON33arzsOBE7bliyCLvA6shXUY99o024UKgRkOXWnVQPBZfMurEzKUn//4WpIDqPzXuRkG2396I0nXnJCjb88po2tPzNHoXnn6/WtJ2r5fyEv+x1MpWr0rQT+7KMPg+9m1SZoyIkef/XOarj8xy1KPtz5dRnd/pp2+9mCaZSHPG5ulB5eV0bRRObruvjTddl47VaTEhsAqI6cUz7T4FV9y+5Poh/d/4Zs++c+oSKfF5EO8R71E6QD6VPAuwEEAYLJUiArcMxndMQ0UlVQ67QRE8oCzadl1zjEKPllgZRu2urdTezvoJB7wlNQNqesuI6v6uTIdC1xkDdv6TpilHc/B0t5zxBAnIBMoMuJEQ/VDkE6gL//iLtqzZr3boHanVPG1aRU029iPBfUtHmpV1c4XUWxFQCznDfxD8ttVOo8q+Wdi1jibC9WYqgJXQSH041ht0+nWjvjUl5Y+3RnjQ8mdYr8IGns2mcYgTXcL60Y549GqNDSQUVDPhaFmycNzrXE6kDoAfO8xw/mnDuL9M4S7fGnZCnizcmpVv3w1bXt3JS17dJ4Ylz6rj7h5PIP286xRSPEWAOr9+/cztSXCCcvXNIKLXkGdu3Th6L22C5vRlpZDHO2V9eeVC/1YWtnLKyo4jZKFPWgEvLefl4D7e1vf79vbjhRYNwsUKA2p3hiiPGNOlL4KczjC6tIaBuR3LLdb21l9AJYXbVFSrIwBZmcddNmb079FEU6QuOR3Le1En/tzOc0cm6VrThDWFARYghQjtJwNO8ctAAAgAElEQVR//ak2jnq6tzlBV92bpoevbaPXNifoz2+m+L7fXNJGq3Yn6ZgBObrmL+UciRGA/DuPp+m+K1vplsfKada4LEc5RaAkgPpL/pDmv/91Rpa6VuY5dLp/trfIjvnXcPGYQZkRa5N9g+an6ov7grTdtYiqBo0Dz9kWEBsAk+UDB/bZH/wycPzBUnvWtywbuQDnVQnmTK67Co6kQ6jklWp9W0HrOrc9eIowTwxYXQaSkM4/5EXWC366wZgcK/URCVFuKM8ELexBPg2ytAhhXztyqGPVhmKLE1EV4NgYiyjHo1/7fxpqha+K69gcgIjVzYTm8yw6lFbx2iYbpyqOhV1w3D3QroJpBu6O5V04BSfZr0ADXFH7pAB0r8xMztgLp5DxfK++y0xX7YwxYxi49GojphVeZJNo7HCFl0JWzwQR6DM7V6wNBPBITirQSCqNCuQLcR7GZqF+hQjoh/dqF+YQ6dvitMOos8+goy6eSZUVlUz/sl1oPikz2dzSYqQZXRlIt6a6mjXXw8a+AO+CNoPfcS8AO7js+Iffg8Z1CchHt8ORuKME3I9ErX6A0jySgN2Pba2QVWA8s05cwGzajcLtUGFqM7ZX2KztmKyn3XJDceTpqIU3rO2Voh1oJfrMPSm69KgsffZYYbnD169vTtBPF5TRry/NUHWaWP995h1pmvvFdnpzS4K6VeXpxr+n2YIOa/sxA3N09b1pmj0xy/rtWANOH56lL95fTmcMz3GaF03IsEb7hn0Jun1RirYdSNC/Ts/Q+L62UOnFd15b1dha0+yTfms4cUCmQgO5eM5vuoVRBe/PhIB3WN7xXoB40c8smxCnu7rcdgfESWUXt/byeba2p1Np5rfzwimTMyrK5Y47aUdZgCWXWWqKw9Lvvt8BVZozp+PUiXzEdcpT9hVeh4hwNg/qOTatdfVePmG5YIYb0IolFiG3mVUtgN6WCDSZl39+l0jC+RgSn33HjjSyYPQ+d86J38fFxkzQYiRgB3i3yZKyio+jHiQDbvnCwgchNKUwhzPFxCmZnveOe1uUukzgm6xf2MewWr7wlcK7E9QZ8PCDKDS2OlMlJW1WeZkWAHvci51OszkCaAcgBlc8cjOdz1NjU5MT2EnpwGadWSojlRaBkuBI6m7oAzIrLe+YS7DhLy+vYGfWuMA87n1x66p0X3gNlID7x6iHHCkQb51AAxZ51SKpVb0C5G3HwGFWddWSpmOtPN1zrc69xDtda3sxq0BEfxHFsC8papVAk/nav6ToqAE5uunMLEeVnL86SZP65enLD6Tod5e3s2bzyp1E/z0/TXde3kavb07SCYNz9E59kr72UJq+cWaGzhmdoWvvq6DrTmynU4Z4QPyLD5TTBeOzNGVElhZvK6MBXfMM6hFsCTSauh55+taZDjByzIbaWmDwZaVl0ZD9VnFqYM0E6c/LB0ChMJ3b8N1lvkAuit0x7qotW8OpfFukTTPjoGzUjhzufGwH71I/PZuFxRsnJuI+gDu5GAuLe9rRHwdoNk/+oTzivd10/rTjGQ96M3B3rO2s6w7LnmN1Vy3vAOwpDl4EhRnwroUF0LzEXkWpY3N8GBZcm++Jgj85MBKCYXnKL/5tA2/QLhSRNkE/QV0ySHbAsn/OStDKJ5+h1U8+p+mzI4AX1DJcIGSZaAI3I2rnVsosrOzOP4B1SHDmhG67b+7Cux3nWSENiTqHj4FqTQ3fNvkUf/w7OF+f9Gcl5u4kAEUH5VC3PttBtSkAIA0k/lfF2CwELhQB00wMIItgX4sda3ghgNs+UJRPQ4oD0I96mDz7XLeP4zQJ/cJa15a0DrW00IEDB1zlKHXG0PKmLYTEajJdunQh0Fxsl6/KMJ9ks8KRvZDjhoAT0IilsvT1YdRACbgfRuV92B89UkBe1ksotgpxYA2dg5VEoxzsbE6pmESn33KDie/FpBrYoAWgRCWNKEbQ29sSdN9bSbrsqBz1qCZ6enWCOe53v5Fknebpo/P0x9eTdOqQPB0/OEe3P19GXzhJWNbvei1JtTXEVvVr/pKi88fn6NKjcmylP3iI6Nr7UjRlZJ7OGpGjXzyfpH88M0svbUjSKUNz9JuXyjj8Op59ry9bTaK9bREYYYX1Wd2LtPqq5WTw/sP/Cy26tALLm9R1TADmHMu1MffZcRzDQsxHzc6iLFRlZAAmg2Mqy+GARttYdOvKVEORVn9Ygxm4Q8sdzqlE0HcXGu4SFkANQmi5S/qGvtjHtcHbq0tQMpwRq7RNWPRamdI4WNrPn6ExOlwHUEW5BfdLbI3fBb99AyeD3INic/pNXxAyjA54F4GuwsumzR/qvAJFDwfEcJAlcNqZ1553ee2W7ZywtoMu42yQXJqMNieIYE3miY56GFPwbKM+7LzLm0MFmgukOtg6uJGG3PA4Fe7Wu7lxs/Hcr/jdjwJwpgH+/bvaeFNTwZUlkpUWc+Q5tiVe0ua8gWkK3XOPmzRbSFBCJcatXl0QP7Rs5voH/5X9+/dRW1BwJ0sdqPx2GBC8fMSr1qi7CgX2UemVvi+sBkrAvbD6+kjc3ZGA3cdpDwHkcgG2W+hFREjbRBcoDxnRGk99/+dkWlZm3PJV5ra7uEmZJV2LXMhiYOUjK0Yusf4Yy3rE4nLgEFF1OTHnXD6LR5pbxeeGIUVsMfB/SYuI0SshWwdXzMZWoqq0ULAJXz2M5SNqFxIjD9othkVHcqDVt5rgWX3etA6br7dgGfcWfAdr8HP/GwO8nz9DAcHeW6R2O1MpMsK52FwcAeJcnjss3ZIP7jRokZjDfY+Ug2SqDOu4+0vtyhQ6QZjcBdfgpuu5D8iZaYUL6BPvPjqPA+MEwWakLhyQp/t6DUekdagyKpdcvXHO1/+f9tyoc6bQuFlTWe5O8swB3AHiubzqAAqxJLIGvwToDkjHxowBOzujinpx0zVyz2obTh54o+TIb3odQzUj69DaVxHKQJD1qAFo5wG/NrrdGu5XY3ESMBIV7wraXvtGoJZtYSj5hfbZ9Ju/yo6g2hXW8dUJIGqAaO3qH38WCZrAWWr78lXsV4FN/a7V69z7XFDP8y3mUDHxdh82mO/pMaxObBATRGNnTaXqmhqqtFi4+VlEUuaAXFrjhjU9pw3DQOPBg6wRL/IgpCdtlwz8hhgO1TXV1KmmJpqOE1gr4V+UwHuRFdcBj5WAewdU4octiY4E7lFl900vAYu9/z5d9toGiOW7bQsaFhEAd/O68s6fBFvWtUy4MD6Qn2+mLR4PX23C8G+I6qCvHGIB8T7Wsx4nJ2IhEmAypBW1hVTcWOiEbT1JtjgD2qzul/voMsoCDcul3+vVWhhrHwGV4xF78BaZCPju4y8425UZ5PI7TmOCLuMpjLgLu/MwQJAMfiQ5z9YeEucUwbgHIBILunRMBeBULylLKLTPBYiEk6y1Ldz8GqbtAuUpkUwQ7UnN25nf/DIr+Yjh4nU+BiQOYJY8d1i+ZZ3LNB75h3/VxtlJN1xDvUYNZYu7VJ1hEA2ZRljeGcAL+ztrWTsJyXlQ/mS1GBJBlgTQklQZAbqQhpTCs40BL3qq49Og+ryG7SR9JQyfVcPaUH1Sr9mQNC27zrB5yjaWZOpRPHd5X2AZYhUu7CahFKVdAbfLjRpkXDPtCGKW4bECyUP4pqhtDHWXpuYmAm1F9Bd1Eybehk16TU0NVVdXi8BEzj3oV23tbRxzgTfz6ZSr+x9cH+qGE8GdhLSkUDQS/dFsI+7j7CAtKGMoB7j0HXkVOvd35LtLaXk1UALuH7Pe8F6A9iiwbk78UYYVT/nFPykHWeNt1nZY2mFxd99n/OJBdaVTGJmz5TVsU2Fgk4J6W9BRvi2RyDo0HvKtZc4Hwr8gwJoTCvvsRfOqWEnTNOo57w4K5CI50D6zdtDGRSBCkSFuVFATPABolu6ZH/4f7V65VtyqPisBHiWEhfiCGRrE4sieziIqfgdHG34DHnQQeuoOVcV0DvWbS301LNrCf/rBFn/eOOgce2SQddsdnjVb4KB04liC9VbS046FmeSJklK9SDNK6hH3qM6/YQMB1kRh4RYgBZcEDODLL/qx0G+X/fQTX72GakcMcYE7gyb8Y6t7kqtPAClOyX21CtzFpkFY1fETeZDg3TudEwGgkJaIQmsCRLFRkJQd73X+swf3SS0JOTDCgWlBk0jBN+vvtm+6/Yc7soT3XPt17Y0TL9SDH4XNL+qDQTUQZ54Le5bfj3GK8dOO+AdtPGYBqtHnMF7hNAqHTkkxQfu3tbVSY2NjaKRR9Iea6hoG79IpGX2ota3VDXQkT+GkaouItGtY4S0bZu6fbGU3aiDA2sMb2AJ56gV3lSKMOMW8o/SMvwZKwP1j1iuOJHC3TqoxKBahk7Fh3ND/tD+JV84DTWal7vGPY9s+zrFtFEj3Uva/I6hIUU6YkV1NWXECncQc7OHBUAWkui8wkXHkQUBo1kwgL52H5SISxZKWXFiz74kyOP/NE6mSgbLWe40aRgisIy+t3bSm8SBuUH/SgJtW10TLHn2KpSnDLmiFjz8f1vdhLn1GWohdWchMhgGArCMsnip4h0UvHixz6FCWDKkSlAAdTOdw7pMykIKqgWipupXZTM4P3cODBHmA09vgcbsZkTPN91j9FXxlU0Ydim8B7tggvPvYfGVflqfzf/LvXkoMWACE0ETCMVQCeZ1m7GzRpPXSoUBIS6a6aZCJmzrtMn21c7oW/sjBrtwQAbBsm+yoMSdT52eNzYFvr2DJa9z0zUfNeRcBjxBBVbvMARp3xxiYz/ARrz6GdgWQbmttY9DOTt3GaRVAdVVVNQN4jCP0CcglNjU1WqOhKp2PAX/nzp0Y9GOdwDtamluY5oJ5QfZHbK6hOiUlF6V0q1nE4KqR3yhlD+lHh1HFoT25ZIEvZKB33L0l4N5xdfmhTamjwXw4EA+3mQR+a/kiyDIMPV0sIOolnVLFZx7osEBcn1FDBZhHppHjQbmwd9s2EyadRj4ftsGIY9HSsICyWJilCJzUlTXHfdx58Z+vv0lkU8mIP5CLXRUlqH50fB9cQijbwKky6gIIhQXeWYWZ7sFWO1jxMu1Mn1EvaWUT1jU4iSatpz5Rdc99ld8llFcglwhLoawuWa2sZJOCY6yImupePocUS0mNDY0PSCjtHaTNbo6XjgioxWnm82zZX+4Ad3zWY3gdfeKGq63g1APsDgz1o1gnFoGTY2lld96ldkM8Kh1PYXVnlR6LpVTynd2NlDvofOLnvsq3Amq1U3i7JmcWC++pcWQf1XeG9j9LLAWvX3mbAzh7Ln1krvsVAt0hQrV2WaY786OosSDmIAt4Da2SBDuUNzc10aHWVhHcyzYEEgkG1ADv+AkLPYIUIcKoPrb9Tr+4HxKM5ely3hA0tzQzvQZzgztfOB1L0NiSzruqqKK8wjnFMUp/GJbzIwXYw+aFqPmz9P3h10AJuB9+HX6oUuhokB5U+DgTb1CwntDpWEm4IJoMq8l81cmubmeM6/wauMgZhbWq3Vg3Hs4MHmkwEtuLYq1ggR0Ui3FAhFgfuFd2OLL2wgxnsdrfkjFwzk1pSNNaa7NA6n6Z8Zcr805IxgF8wEkt6kLAH0njYa4582QFqAZGZl40ONZ5YsudpzYiqCtm0J+o90lnTX4H02SE4yRb/XHMj2A/DteWgTsHAbJ7IesjIOrN4nu5EYwKpqSmpm1yjNdYW8ni+6A+Nv+2n9OuVevcjV2PEXUEqoyTwUAghi+2b9/G4d8BrFCXO3fu5N+bmpqYOtG3T2+mPklJSdMBEHUmLKMJ5kDz6YlCSRA+IwiaIyRB8R24yYheKSg4cE4Upd63bx9169ZNmY/ECQGeQ7vCJ0Je2KDhvSzVl0y6eRTSfSkui1CqwU/xXvRHmQdpMUYasCbjwnd4bseOHVRb29ORAEyKPCaT9OYbb9DRxxxjB5Kcgn2M2QIxXfG7H1vaJX4PjBzNATd4Hzu/JUQk0saDjdwuQWuhOK0R4J3pMqDKtMNCr0dGttUCxhvkF8vTaW4vbBAwL3iXf9ZEm9TUVGt666KKlYKJnatejyGAvn7FaqpfvsZtpR0rVvOzMkhU1Ijvi+CEztVnzEjqO3YErz/+WAlRKZW+PxI1UALuR6JWP0RpHikgHwjcLI54xVhbAqs4TzT3+7cHqsmENU2g1dr2kLaBEDcIbBtQ8jCUq6VfqBXJvibYcmFaQiP8aAvuxUGAXk0oHNDnBV3GoF2EqcvItJV9RWC+zRMA6wbAeXrZw0+xdTfqgvPquPOnU+2IoWzNY4UZB7S7mu5O5iR4Z6UXh8bC1AoLCHLrSQJzpo04wYAc0C4dNzUeeJ7YiufRcxBERZSi2M2UrAOcRnh0IhUW+UGYCKAFRR4xMsLAF4NOo6L1TbLTc/N5evq2XwpdeOcBAPeTHeAu0+C3OYVGncl7t2zdSqtXrqQhQ4dQOl1OW7dupbq6Og4p/+47y2jEyJEM1kaPHs15Xrd2rbDM5nLU0LCXqqtr6MD+/TRy5Eja29BAXbt0YeA7bbpQx1myeDHt2bOHqqqrKZUqY3oEKBkDBw3ijRY40gcO7Kdx4yfwpgFp9R8wgDZt3EgbN26g8eMnUP/+/d1NXq9evejgwYO0f98+Bo3oK8gLONQHDh5kKsfBg43CIbKqipYvX07Dhg/j9z2/cCGDz6FDh9L69es57D3SW7tmDTU1N1Of3r2pa7duVF9fz06MAKhwqkRfam9ro6bmFjr++ON1nnQkghZRQ7HxVa/P/F4H7v7eENYzY7zUeVkcwzQ2VbC4w9E0au1zfSWc+Axxp3Bs6DDGkT5b2kOKhzyDMsOBkiorjbkg4EFLQd9+8AmuhZ0A7AUEhYqa32zf93WAvPhpBj0rJsXSM4XWQAm4F1pjH/L7oyarjixeJFCI4L8Hg38vlzagfPc1uoMU7oaaTKFXcPYC4HkoZvfDWsdAFwmo4iqnFFS+OEg3RoL2IjufukgqzuLrpXTf9d/0vdkfjEncYhYjfrG8PHqAT19jYXXnAEIR1ne0T+3IYTTq7DOpG2TibB3HUTWR8oySLy3kAwV4V/MufwfPGwDdDQSEvx1Le1DzuDx3xylWd1Kzcx7s9SZqBpsYXHFoRLgPgF2jEuFD18NT5lr0CXWbGtVLkJunDYv7yHPOoFHnnOU2nEtfcXcrQpMd4Bcg/PVXX2WAetzxx9P6deuoR8+etP/Afnr7zTdp8lFH0a5du2jKlKm8AX9h0fNsdX7rzTcZkPfv349B7zHHHEtvvPE69ejRkzZv3kSXXf5pLseihQsZkAN8Dxs2jFauWskbtD59+zI4BziD5RZgfe+evWzp79mzJ0fFfPnll+nU006jzp1qaHDdEH7fwIEDWQZw/caNvKF48fnn6YQTT2SgDmv9X++/nyZOmkjDhg1nYF+/fTsde9xxXK8vvPACbx5w36GWQ9S7Tx/eSKAeVq9ezRbn2bNn05IlS6iiAvSOzux4iTrevm0bde7cmT5x8skFK0hpWu5Ogwotd7294/q5e6PCNtJlX1JHsDEqlMdYQCufp+ZmyVfPFnroFWNG9OYl7vbKE7b+jbGKjRPqW56G6Bt5O8UKQB3pLX5IAPb38wKAP+oiEWCqBOTfm5YoAff3pp4/8G85EoA+GHhH2V2N6jINei7m8qcTzG8HTSZyKxHZTlG+trY36Db0w7Eu+Z+Nyk9kgTrgBjdXhrSfmXRclRyovJhg+dLf/MBZEe0KHebSHVXLbpdyLMIqiFTzjfts9B39HnUTkKdR55xJPYcPpZ4jh1i7nCZZ6FAqXNUTB2ggRVY3cZw02SHVieJpjlX3JMEBq6wqw1Z3QZWJpy4hAL0KLgqhxKA+mDp0gYiCWtRlQzbq5i+fJ0TndCOx5olGn3uWAO4Os0BSRWSdSGUY+AWwBTSToVZHVk/ST/A5IlNWVFYyeKrt2ZPv3bt3L4NagGI8jyiU2BiUV4C/nOfPYZ3uWVvL74c1HcFyAMKQ9pxHH6FBgwbToMGDGQDjc9n22JDB0g9AXllV5UasZB+G9nbXcREAG+/ABWANjXDkv6ZTDVvwJS8a4A+XBH9Pz59HQ4YMocF1dY5zrpAJ5DrIZam5qZllCfHcsqVLOQ91dUOEE2U2S926d1OAZEhrGgMNggBoI/UyLe7+sRaxZQv6OmCQc+Rdpg9hDPgVW1BG0GUQ0CiOlT6o9FEbTTynA3d9JeB6SCb5tKSmUyeNHoXvhNOsp5Ak6S8qWI+Th6LGYpEPlUB8kRVX4GMl4F5ghX2Ubj8SYN0EPb76siDNIHtJMPD3THV6cnla/NCTfFyrXjLokvahuRlwvjTTE5ZQ3c3LVUKRCdrMKvyZ+ALsdHFJQrn4O1oHJYR6Y1Rsx/Dfg+zVlpYwP3KKGNiWzhf+pcvPFAmShYS0nKxGX5Wq9SGl6b0dRQAn1wPcrrlbAfLq+AizvgdtSHqOHMogHkFa+B7DkVcGYxGSjcYSLAO+OEFfWJ5Qlbh0ysvShGaIcpYrdCJ4Orx3r7+JB23tgM+kf0Fc67qsdklnsravzKtU5+QMmJBDH5DyW7aSKm37zG2/1NSixsycSmPOlcBdlb4U0UnFSYUAcqbTMJLVlGIcR15VKchVTmL+uVDoQbsJQKg4/loWBtAkJFC3rRtRm0vr6I+wPchqbW9rR6Qo3kAYtm6lNcSvWUQAzud4E6BdRhPFmWNs0aqv/H3hp53e1BpdS2qewe1vbT3kcPzLePMhIwcLPwChiS6kHcFZ19PvKJWUuIAaYxcULARLko7kHISMoyFnuN+ufPIZWjZnvq0Lxf7MzI/KYVcT6UiajQTxJSt87GaKfWMJuMeuqo/OjUcasMdepA6HKqPORMrcWwy/3dNp9nBhMFU9eCEp1PodBJ6CwK8AX8Vctp2Fmk5AqsrHYe/18LGCzovLKCNKO3CHrNzZoUfPKvSL6uN69jwP3aia2rkKQZuesjivhrg454nAxR59zlnUY/gQAZxVS78VxAp2iSyHzBcstQCPIo0EW+lktE657ZJSiHbVE3//kT4FhYJ1pATn04lRVnZlrEbJnNp7t5fAn6/7R2UQ5GnsedM5airTzhxHUQ6y5NQpq+84KjwA0rt372F6Cq7du3dTnz69+WRC1HOegR4AOQAT6Crdu3ejxsYmprkIkC+C20SBduscyEGcvLI0Nzdz+8GZUYztgA1ywH4atBzkpUePHvGiY4a0g3BKdbdLon+5/xGlCQaj3jc24P5ZAPcwJBtnrgiY7+VYQhJwAgVoh0Udv2NDLB1yofICh230AQB3PlkwZCBtbRZkygiahf3FNFIwdqI4GQO3HfQt6ZiMgFA4ZXlnznxa9dQCETgMycQ4HpDvBzCHUykuOJYCRBd6wcKPC06uhTq3qu8qAfhCaz76/hJwj66jj80dUWCn2IrwzcsFIFz/s2IFkfxwc8EL47dracVZLHwF1sPhhKUnQaQPIMo0VXQeEyAHLSyiDuJdep6VvwpdoayZcRpGfhdisZMgxbMGerAbyi5wQlQvOIFO+dZX4hVSfX8YEo9baZa3wgIP51VdfSbY90H9BuC954gh7NCKn3EvqSAjVU9Yq91RjxGRQr2L1WxMu7pTXuSZQ7uvEj+LuYJoMdrmKTThAJBqPGOOo+d++H9unlGn4wDcz5vmAHdHmYWDL3nOgaB+QJkF9IiFC56jKVOnMUhe8NxzNHXadKarvLN0KY0dP45279rNwB60meeefYZOOvEkpqZ07dqVAR+oJQCHqHsAvzRUR5yAT/hOcqiRJoA5MgYnUDix7t27h4YPG87vxgbh3XffZYfRzp068/vaWlsZvEELnOkszc0M6KAhLoMB4TOpijN/3jzq1bs3jRkzhsGdVMiRlB+AU0G3EnV96FArp9OpUw2nifcgvYaGBv57MFN6xKYQ+uNIL4ybbrPkY+yaEasL9S/yLQ9BoF/pbKBAobwoByzVqsO2KseKqLhwIo8D2oO6b5ypMq4DLp+YpVLcB3GSg3767mNP0+q5C7TXC0fZYPA+efa5PNqLBenqy6JOHeqXwwFWqNZIcB9nDikB+Di1FO+eEnCPV08fybuOFFAvpLICsZN19g6Ewe4r/3j117TXy2iptjzpFto4uT4MpKckb03FCt512BLXmdVWEm3t07jMllXR+SjSSGbFXgF1VNjHZIZOR5n8eu7BbVaIQ2+cVg2qix1wYPUBeC9fKr0lyCYvwfuos89iUId31Y4carje6iZHAAOAdhGVNVj2EUBqxwoBzvF7sUBdlsgWSCmsnwSBgBjGQ6uP79O3/UIrAzj1rF4jTO4OT9+DVuwXkM2xdR0BdF5/7XUGwwMHDWSHUYB4gPBNGzfQwEGDadvWLUxdgOIMnEf37NlNgwfXMY+9W7eu7Ni4a+cO6tGzltME5xy0i61bt9Cll13GVno8ByC5vb6eHT0v/uQnadeu3dTc3ESrVq1ipRko0kDppXuP7swp37JlC3Ou4ZAKVZsNGzYw2G89dIjBOeZqAO233nyLqqoqWQ1n/foN1Kt3L+rapSv169ePefrvvLOMjjvueKqtraV33nmHJTDRR7p16057du9mXn3fvn1pcN1gBrp9+/Vnh1zcs27dWnauHT1qNDU2NdFJJ53ko3CZ84g5AmFxNznubHEPQ8Fxpt6Qe9C+hw61MGiH34G3rnm51fobD3j/qOfZNk7HVPIS1vfNtwTqzjsnRavnLaI1Ty20l9RxblfBO8C6BOpR+TjMKubHg+oGQB7OsnFBfAnAH35rlID74dfhRyaFIwHkQ0HR4VjeLbUOft5T37vdB9zPvuVG/iyuXntYg7pQ2iiYBFy6RdsC4JyPgoqu59GwYMdY/OLwUGUywWvUkVgG7D0hqB5MgIY8a8oyzoPq5ksulNoCY/KgnMLLEspcRW5SjMXaLA1z4C0APgy4R4V/B6BXpQ17Ms3Gy7GkbSCoE8oMYC4vF6BLDBKG1WYAACAASURBVBu3SS3NJB1OXR+D92rGM/Och6qMA9yd70DTMSNz6lscSPLBEXQfrV2zlhYvXkyDBg2k/v0HsFb57IsvpurqKlq2ZCkNGDSQNm/eTJ1qati6vnvPHnYUraysov79+lH9jh1UN2QIrVm9moYPH07btm1jsNipcyfatXMXnTtzJjuoLn57MY0ZO4ZWrljJCi5Xfu5Kvu+tt95i/Xf8Du307dvrqW6IcB5FkB5ou/fo3oOOOuZomvvkk8x5ru3VizcDAwYMYMs4rPRwOh04YAC9+tprnK9+/fszqMe/FStWsAQkHE0feOABDgjWq7YXq8vgeaQ1afIkOnjgAMtGbtm8mQbV1XGZcAqAe3r37s1WayjviJOciNGibPQB3MMt7nE7otrJglcRrFnS0o4NUTFzvC1HYl7xfxNk9ea1M44FwDGaq7eumbeI1s5bFD2qEkTjZk6lgRPH0oAJY0LvL6aWwxKMu6EpBMSXAHx0kwcu+fkjgdaKz0/pyfexBo5EV4icywoA7xKYBVWRDbhPnn0OwTLhXoVYiUPaIkwq0nws+FQhAg1GbjZ0iCJT02lE0R2K291y/uvLt5pwdLJG4cIfMBcaRF809dzP+tZXCJSZqMuC96LV5xyLVlTa9j7ogWmAZ3D0cQnw7EAJWycw6twEHS5wMHGTzKR2MtLRSzUxfx2RL3uPGibe6NsEBEEetRaFQ6B8XKtfRbIxDn8Xzz77g19qFnd5AhBqCXadVHPiRMNxUnSdgxVqjZQMlPeogAXlsAEY7XPHL0HSmdTy6jxyJ0CXkxdQVGQ9uSpATqEArpNlKbaq4yMzb6hdmQf5U5sZnPp/8803adKkSZQuT/vuV6klnOeAskaND5s4QCBVxtg124weUQZwbMoQ0RSUHzc6aUgmo0aJOUxVBSjpM8L9xvEHkPQ1U7ZVfh7Y7/NEe9dtZMC+d92mqGql4dNOoxHTT6PycgRrquHNpOeTEPl40TfEBezmCwoB8JCSPOqimUXn8eP4YMni/nFs9YAyv6fA3Yp8LejRyWvkBsDRtMXCoV4zvn0jsQe9ayoPbvA4Ki9h3SV8D+KVwA+IC+uENiuznoIESroejoe+gt7nO0YQa3hQf1G/idNAtnSUlVT8Kv6r6UE7z8HyW6zVV8UIxVjlfFmPUV4A96WPPBmPnuKk53H/NVTub16t3qLgSPz+xbQTSDtKBZ+4j/oQj/JgjLqK+xr4FaiRddn34eavBIZ48on1sDqPMxIkb1jpd2GzQ1QezfEfBTqj0tO/N+dGvc3j9ABtgxHyQCGndnJHLJOzA/efFlbUmHfLTRYs7giqBKpR1BoWy7qeEGpDcBwG/zwFKloKsqpCZpU3T46DODY4HAiNZTZFjAVE4c1CFSab4b8hHWpebGWfH25lB1jHBcAuL2jzSxUa068lZrUVdVuxAB4ve/vBx5lKE3aVrO+FNUsJuBdWXx+5u6MmuiNRYKsl11jn7bbkkGU1n+cjWhzVqteMW25kHmCHXy7QQsqFI5NCLPZq3q2gX1nT9e+VzYLzq1uvMVk4cerNtxhGoYgYp8pxgXs4OIrKiL3tog6BbLKMbj1ZXgkOLvifAPK7V6+jXavWaRJ91vQCrOnqpsPd6Mh3xticmu0J4Mv/xoywn2bE6drq+4vgCYf1MQHOvDvMfoG8T735BveG0P2DktCuXTvZaim11aWFFFQROKdKUIiEhYVb/IRV956776arrr7atUozIHYVWby86iG1iAGempbPyh1QEbJ6n3n6aTr9jDNcR9WgDSgCRo0bN44qKio167x62iBfxfnJ5WlHfT0DT5Rv0KBBBXO95Rw47/u/0OQ6+4weQdNvke0TZzzKnMXpeNw67MgL+hECTYHjXsx8LNsZAbOgbw8VGvxkHxInyrHvBMxoL56GHSAP4A4nWNb6b0dE5SxLbuJ67Vf3RFrZpYVdfQU2DfCpqK6p4fx17MYwfKY/HOAuU44D4EvW9zgrLlEJuMerp4/FXe8HiA+EvaHSAv5JHZ/M/d7tfuCuWtydVgxa8ORRqyqjh3Td0PUWSTQzm7gXGs/4ifqE45u8zM+KttA7lYb0IR3mRdzz6gWLBX+uVFXcpVA+y0f76uqgrbv2RbiQpTkANnN1IZCLqyzjZPxwLO5xBnDUQhjWXlqfshxcyKN0aa1jVReou7Cyi7LZVI8G/JoeXAzhT1FoTYsaEEBdbGTjnl5wvQR1HiUb0RseVecmIMGITmpa3FGOy3/7v/bmVfIGRZnly9+lqsoqjpYKegWcOlsOtRDaBqoe4LUDAAJgw4ILlZiDBw/S+AkTOOKoDID10IMP0QUXXMDjG2lhXEN1Bhxze6zMPDvCAgTCkTVZJiKabtiwkcfXMcceGxJjM0+rVq5k7jmcT8886yxLYCSvoKtWraT169fTcccdxyAcYxn8eVYtKRNyiPX19awYg8/xGcAgHGXxHZRtYE1GfSGSbNhl27DPtwD3abfc4O+vysPRPdk4XVD7o/MVOPktzXBQbWaLt7zkOIkaM9h4Yb6sKC+n8vIKR63Jm7vjzB/mPehX6DOQdoRm/LI5T9HquQHOp87DNsCOr5A/5K2mppNoS8tGsZg8hrZv1IRYxAvjUGhgfT/nn/+hiNQ/Po+UgPvHp61jlfRIgffA9ThqtXfBdkT280Q2DffP3fnTWA5LUIKAYxck0WTkQ4Dubdu386IDhy0V0MvgKmypozytW7OGuvfowZmEosPGjRvpwP79NGHiRP4Mi+HatWvZkWr8+PG86LN1hiP8ieUF6QvgX8YRGGVkR8yf+Bx5BEDgjURZGYOKV195haZMneo+h3fB8vT00/Np5qxZ/A4c8eJCnpE2FhMhL5ZgJzS8Bz+FNTBHTzz+OE2fMYOPeaXGtLwHx8byXk4rKyJSwjoVsym9RdU8VlH+1oC784RwRIwXmbPQvMQaHEfwpu3LVzGARL4h07hr9Tpn0wSn0xiSjUrdST+A3qMEQO8zZjhBXSneFQWjLCPZ2Gxo7zG/i7N7DMkCLO7wf1CvK373I+fP4AehprJx4wYGq3D0RDbQp6G0ggipGLNDhw2jZUuXsQPnodZD1K9ffwbzQ4bU8ViGygsA9/PPP08jR46k/gMGsKPoXXfeSV/+yg0MqOTl5sQBmfOfnk+nnnIqvfTiixxJFcAZm4HNW7bQtGnTDAu3PDoRqT366CN0/AknsDPt9OkzQiOaPvLoI6zrjjICtOPn3x54gMczVHD4dICIetXW0sHGRlq9eg0NGNCfunfvwdQOqNhA937Tpo0067zzYnUZtdbNU89JF8LH6JxY6RR2k9nWIpJtU2MTt525jhmHQmJOdja/oJ9gk4a5rjyd1owtBeXJ9dnQn0Je3vr7Y7QE/ZbnfX+qQYBd3ulx2yvjafYXlPHomzvC4q6+JQ6AP+ef/oFKwZvsbVMC7tF99mNxx5EC7EGVZ12/A9CWvoyJFG3P2yzuAO5hl7SUAgQ/++yzvBADsEKCrbKykhduXhCammhfQwOdfMopvHDLoCf12+vpwMGD/Dck2iCp1qVLV+d4NENV1dX8O0Au0gJYgDXstddeZc1kzPV4NwAx9JcBIKBkAQcyAGRYzxBqHZsJqFIAMCBNDtxSXkFLliymgQMHcWj2sWPHsawcJtkXXniBywJLGp5BuHSAj/0HDrBVbfee3XwkDkcnLGpQ2wBFAIvX22+9RTNnzqKGhr38flgJzzn3XLbUYWHcsnUL9e7VmyZOmkTPPvMMDRs2jEaNHs1WoCDAXKjxJgq4q+/x8ZjjgMPDGNWoE6hwiGN5AQDRV2Bx7d23D2/+gjqpPWuCOyROZLxjHZuDI9JVgTzaznXYZXQiIIoGHA2FDL2+HPgShdfN+nIK4pVHZlw/4jmcpvD3GZFJDsKkXFNv/gqBkhF2YYMpddWbmlsYgGN8sXRjNsubJOits4X6kKBcYExj3KB9ocKC0y0AqK1bttLgujreaCFUPRRrMG69ky9/TqAYwxvnZJI3zhjPAMhIH5tx0yFVAznbt7OEJbjSfG+ZE7FVD8bLjwCcY5MCQwPmFeQLnwkrLQJIIeqrAKooI+Yk5Ktz5y5cH+g4mB9gOEAaoZfRZ/CnGUfDH7Xa39F8JzqF9kUnk3KexubMXM+8/aNu6keb4cQB45e18i0TlT07jqau28GNnq6kA3734occjrdjsOG7nUfAYVd57GadYz7H3ILNntTzP4zpK/ajHQ3WbS9+8n9+FiojWaLO2JurBNxjd+OP741HGtSHLu6xTKdiap37PUwCOsf9qrtgcY+48sTH0G+88QaDb4DmB//+d7rm2mtp/7791NrWygs8dJEvv/xy+t3vfkfnnC0sv/v276d3313OYK1v3z60Yf0G2n/wAI0dM4YteZhw161bx2B61KhRDB6OPuYYuv++++jU005jix+s5/XbtzMwvmj2RdSwbx/rKSNUd+uhVpo0ebID9BMcrGXHzp0MAJDO888v4nfvqN/B/NelS5fye+bOfZLzPG36dFaj2L1rFwNwyOCBA7tr9y4O/jJhwkTWcd60aRNNnjyZlixZQjt21NMZp59BO3ftpH0N+/jnmWeexZrQ0LfGhuGYY47hDcWyZUspnS7nIDBRVyBotdA+dqxcbQ3CNE3hM0e9T//eNO/r38puBrADiyvapUvXrry5waIuL4Dr1atWcZt6HGUn8E9ZkoHSMceA+qBfMphOYXnu2LsL0ba3vjkCUHm0BH+gTGVPYSQdnqjt2z8ZwB0nMbDshl2Rc4Dl4aCchadlO37wPxFrWnPyFFe21ZrfAkCwx8nXwa1bNU4xgvJjk4KEj1H0aU9QjUZnXuYF4xInjc0tzUxNMVM0Rz/KWl5RzlFL4QsA51P1stel86lE3TFA/txb9TVJPCqs7iNmnEbDp54aOcixdmAOkifBkQ/Y+nKhlpNiXlLkM7C+P3nrzwKfLoF3f9WUgHuRne2j/NiRAuqRi2eg0gzPdr4qNz+xWtzvsljcLRmBtWnfvgZ2WAPAhSUKIExaymG1amw8SJMnH8XBUWCp6d69O1upOHR5KuVGVoQVDVxZTLj4HYsKLHy4D88h+AnSwGTctauw8uE+vLeysoJ/x334BwsZrG0vvvACW/z69u3HVnJYX2Ap27N3Dy8EVVXVrN+MDQgshtgIdOvejRelfv36cpo7duzkgC8Ap7gH1ju0dUV5Bf/dpWsXwglCff12Gj9+guDIIvx2eztb9PEcygVLZJfOXSiVTtP6desYwENvuiOvnats0VNHkATu/oU4Tg+ROdSXZbQhaBCoM9QfygvaANp0woQJ1KdPHw5yhAvlX7lyBW3dskVEzDQKjTqF/jU2N2KNzrM+95LFi7nNevfpw+mhbTvColX4emyruY5qOdsIx/sUu3zkJODlJahsCPCjnjq4wN1nAQ4BfuZXTr6Y215ZqdElBC1OUNnUq4CiuI9xxNLKKt7ZYGOPeQHOj/LCphEnX7iktZ/fa7Fuo29hzgCgMy/MX4Jy1+5w78Udap4xpwlpQeHEKvur2i+joLOIRSCuJQ/Dsqyren3ONv8W092cAx040sIZFZeaTzh/Yn7FPCadQG2vERvIBDt3VlVX8cmD6odUTNY4ScuDWI9MQ5K8bcJ509nKfggnHhmPk28mI8cA5lrEF8DJiYxuK1tUSlYWm3drPRU+sRzW66OoMyXwrldvCbgfVnf76D78voF3sXoUVbG2ifKqu7CTjwb92gsDXh9HRjAy67YZPrC44gscrcN6zse6ivXXV0kh1RanRqMWafN9qA8slFj8gmgdcfNo5k9QZX6hPQ5KSPEWd3uXQnshqA1AO8COGgod9QHnQyh0AGDhAi1i5cqVtHPXLgEe1GQTCV5c4dTXrau4H8DpzTffoD179vIpSao8TdVV1QzeETgHdacD+Ah7bpyGLGr0eA/FtfBqRQ/8w8iMkv/oUWnvkUsfftLCc/+xr9Tm02hf1LfcGKNtAIQA1uGDgtOxzVs2c/RS9Gtcsl9Lfw7cj+eRjrxwKqbSUPA57oFDIfoT7pW+INj8YsOP9HG6BV11OaaxgQQf/bLLL+foqqCqYeON+3EBpLMDZUU5zwfIi3QkRx9SqTpQiVm4cBGd9IlPMM8daavf47n7/vIXuuDCCxm84+/Ggwc52iv6O/IdRv2xdbF5UPVSHK1haZ9+y1dj9cY4cw/yJKiLGZ7TpZ8O1ip2rG1r82m5y3TVvoZywRiCeldBe2AefFy8gCI5CUBBajFHEhWnv2a6iCsC3j8cVhFNF+AdtKuwS7avNObIe1Eu0KzQxwptL5lGRxgQYjVyjJvClGdK4F2Zo0sBmGL0po/4LUcKpEdVW8EYJAIV24G7sLjHfpdxo/05+Wlxh+nCIVW33sm6UhVsxGd6DkwJudjlimqMON9HvEw46oaHDY+7b7EDd8/iHie7ce5Bnpe/+y6tW7/Ot3hiQcPCPmToUBoyZCgv9KARrVq5ii3zvitBbE0FbQiOiwBLcPIDtQabL3nBWRigC4AJETjh1FyI1a9wY5i/1qOAUrx+ZYHe8R6M0zSB92iSkE5Bgnnu4gaceuAfaBTyNAsnaIh+CorFwaZGOu2006i6qorbdt369dwvJk6cyFQ0CRJhrZUnWqC64Vq0cCFbyYePGCEAPSK8Pj2faXd4bvv27dy+2BCsWrWK05Oc96OOPtoF7s899xxt3LCB8Bnz61tbeeMogTvodeCdjxg5kk9+0L+ymQxHdB0+bBg718qrYe9e2rhpE/vrwCcD4P3Ek05yufSLFi3iyK5QtMFJEGhzBw8eoPa2dmpqbqa9e/cwPS7wspwAmPx2AHdw3O32aHPTG94l8Dqc/mHzgnoxu5l09o/qWNg8A7Rjk9ZxfHGH707EfO25t+rRu9U8nf1PiCsyUszs+TxTIQHeW9vaYhmsbAYSlIM3IlVVugpYSGV8kMC6mc0SeI/qxSU5yOga+hje8V4C+Y5c500+IZoOHHf/wmEDHELhBQszKy84qiusygKHMjiwJUV0Q/k30s+0Z5gTDR65VG1hYJ5MsHWooWGf8p1IZ86jj9KFs2e798tFB2B+7ty5dNZZZ/FCj3/SAizfDWdUhDDviyiKWC8cbWk5oUu1G9lt5TGqVK+R6SHP6VSKunbvrpVJVc5xFW8SCQ6NDhoINITlpI/FVGpT4zOo5gweNNhdEF0nuogxZIOV4MvOu+3n2pOhFrwiT0lQ93DoBZUFURhtFxZF0JsAyuEPAP8D6ZjK9ytRV5kKNXgwgysAobfffptl6mwX6gzAEH3H5NjK+yNPcALqVj8dcugqZh0pXoFB8pLuLfrRgu+tYVtY9buI84TYs+2fr7tJu9dTHNJzIv8CGF+6ZAmNHjuGHYsBsnfu2MH0L7QpHDpPPfVUZ9ylaPXq1fTG668zVQoUNIwF+LNgowWKSVNjI1OicGHMPfHE4zRr1nmubjqctnvW9mTKFO5tbGqkuiFDOA/ylAUUGajFgGqG67nnnqWlS5bSGWeeydbjHj178CYDfhZAqg8//BCf1owZO5bzgDwBxALE96ytpYEDB1DPnrWc1po1q6m2Zy0hWiruAzg/8aQT3bG7cMFCeuON1+nEE09iXw44dNYNqaOVK1dxvYBu8qlLLpHdO7Jd7Pz2r8bgt0cm7YLclpZD1NTUKJxoY1xmv8Pchs03NszSOh21gXWdVd2Oq/Rgyw7atgYhqwgCePY/CYlD9Z1u5FdsxBxn9xhF024RzqvVjvPq4UlYqutGofnoyPtL4D28NktUmY7sbR+BtN5L0K5WV+iCHsp992ZC26QZl2O5d88e2rptG3OXGYQ7R8VYVD3JxgSDUiz0bL1rb2eHTvDV4ZgqY8Jv3bqN+vfvz4ouUJkB4IUGL9RgsOBCleaTn/wkNTe3sHVvz57drAADx9EnnniCwYFwRCqjzZs3My8aizfUXgC4Yf1Fnnbu3EGDB9dRRWUFNR44yOm/9tprNGjQQD5Kh1UJljc4q4IjKXjuO3hhhjUQ+cP7QRPo17cfO3ZhUcOCj34A8AILJXSsFy5cwOox4LR3697dUaXI0Ntvv8VSc0gHoAL5OnBgP6ttuOoqRYwLAAFwmdULUpBRTohBrwKPFBspWFRV5Qj0O1AEFixY4Byz28LaC+cwLPzMf89kdNUKZSVmcFBRSZ27dOZNHXjM3mKo5w73Hnvc8QzweDPkA9be/WG67S5+4OMOowacz6KiehazQXC2AwKM8Hu1T7xym41i8hci0ZO/VYP0wrU71fpwVHvkBlhIn/rb2jzxUs/W5P3mczt27mAnRwBgecl0zGdcB17Lu+UGXsrCmtZVOJwff/wJbI1X2xk0C5QH/TuISmfmWbzLowLJ/Jr5jjt0oZqy5GGd337lnT8JedzWUYNvB8CFZRo8dpXOFpU/9y2gEqVSrINeWeVx+m3Ph3bHENqMTRwB6augXX2ffA/mFJSrGWo4EZSZoPJCDQw0vTAq5QfZym4rVwm8B/fuEnCPGvkf0+8/PADeayArVeYPjrd6iNQkUgCgBsh95913mX8MoAyVmU984hMMgO+8806aOXMmW6YgBQdpRljrjj7qaFZogeYzQDakxQD6wV0FuN+8eRMfx2PBxd84Nt+6dQudcDwAWy29/vrrPOFCSWb69OmsoZ4uL2frH56DegmO4aHiAjUbVnPp3JllHXGUD9nKqVOnMSAHoATAHjliJFvCkW9Y6Pv27ctOtVhztm+vp9dfe40lKfH+F198kY/RYVm8887f03XXXcegG+2/ds0aenf5cg428/JLL/FR/Lq1a5nDjbzh/aNHj+aNDKyOsARiw/HwQw+xwg02L2FXGBjdsWI1zTOAO0B7McAd1AZY1bHpAdUA5VU1t+HsNm/ePNawtmFfFej7FnVlITe/YwCm9DvdaJ3gTcSxxx3nWlzxclUj384Bt9uviwHehUxtVv+OkN12fDpPfBqP+jqmyzwapOcuNxGihLZTAzs4K2IHUUglKvfGfZNaZgG+47ww1k1xEvLf47FCtO+e+p6f3y5oMnpbuH8VmEXm4Dc28vxbzCktO/lXVfGJYSEUGWvvtAzBuKDdVmy0K+YoGFvaYHW37bIjBjjKBKMLjDdq0LwPG1g3O1wJvNuHaQm4Fzd9feSfOlLAvXDLevyqfvshv6rB2TJyakQyAJ9r1qxhAArrNyZ6WKjBPQT/E0AVoBSWZYB6AHB8D1AM0A9rlzzyhvLBiBEj+DOkCQAtOc31O+pp9arVrAeP76W+enVNNVva4bAGTqvUBscJAIA0rN34DosXNgmY3Bv276PevXqxtQZH5LDAg089ceIkVkWRAaTArcU9oNiA17t923Y+toc1mKkxyQSr1UDqsXfvXqymg/bHpgIWd+QV5UcaWEBhrX9n2TLmnGJjs2zZMq4jpIe6g1UeR/N1Q4Y6ta62eviKLb8Fx70jLO7QnceJCOqx5dAhobXeuzcHwUE9Y2ED1eDFF57nhdN2wcIn/0mrqMvnRxiXZIIXS9blTyYolSxjrW0tRLqBuFBOKPFMnDCRF1xcoGvASRbWVDiucn+KX3Ui674B5tmMxW+BnCLLtyFHAPGH5RG50+YDIegywbKQ4IMjVsP0GdO1PJl+IwiM1KlzZ3YmRpu61uqArovv0b8GDBwoYGqANV++VLV+26z+auawkXt+0SKOmGp7Pagw8KlAvzZBGuYy+GN06tyJT/OEA61z0gA1GGwELBE4zfqIakA4YT71PZ3XPSPOvGvrivZ9KQdVwtyH+SikFwdGFIbELwNb1FNUgazfq6dJ+g22dQd3BFnabcmjb2L+4ci9RVjdpfoYyhjHX+bDBOjDwPvHNUhTCbgXNYg/Hg8dKfBu1l4sC0oUXYbyZJtA4b0PL37rpbyYAyzta6ABA8Tiay6yXBdgMyiRSG0Lsa9szpG4XCQ5HQ6c4h3V2xZKuaBLi62YaEW0VXPSde/NiQLZJmXvOa/QarAfXgzVtC2NogEOS4V6tABxdB99BXMmbMohU2++wQ20Eyd1tOn69es4OqVUCcFzWNhwigEwAwrTtu3bWENfcmdRdCyeAD5w7jOBO9qPLdCueV5EoZX/RJAb/Esx3Qk6/Wp+Zd1gkwOuNQDi7j17aNvWrbS3oYHv7dO3Lw2pEwG0vON+f43qpxbW84Ig38Do5inkDgsHOHBcG19EjX/9pMLL1J+u1QMxIQjTtFtucG7QewgstThxeemlF9n5E/0BtAL827B+PW9WQXfZs3cvx0nAyRaciDm66p49vMnDPeb18ssvU93gwbS9fjslk2W8ucXpFU7jsCkHP15lQW3etJmyWRGlGGmvWrmSAT+A27jxE7TkkVZDQwPHcEC8BfRPM16CoMYN4j6KjR42zPJC/8UGGwYCAFdQ85C3luZmV6EGYxb9UL3mz59Po0aNpEGD62L1gKe+fzuB2qZeGkXxcPd/eSHDCj8B0M8iJ3N5gzMHYVMNwA5QW4i1XX+PfcZhZ1Rj0yKf04xGIfMhz+yO1Z03J0Vw3dGf0Jc7derM8T+C1oFYDfoBvCkMvF/9x2Bn4A9gUTokSyXg3iHV+NFP5EiA+KgF21erPvCuT6YCuDsR6pyHAdqPYuBuf1vBeUC6EQ95tII48FKWMn5O3GqwGoEUYH6EuqX1+Fh9l3FD3FpQa4Cl5QwwMP1mv7NbkEQnQA8s7VDpcEG7SmtxFnPoOcPSLTZlcDTMCLWObFYA91yOAbiMjCpl19iqxYgsz458UOMAQALAwD+kAwAPoIB78VM4xHmRSkHJwmkIQB5HpW1qcq1tOKHBaY4E72IlFn0vfk/xGsXXBiGNEkZh0rpUsBHS2vPiyKnG67Iih9ANX/KwTpfx9RGnnDhRwxwGahgoUVOmTqXHHnuMrvzslfTUU3PZSfOVl1+m4084npYsXsKOnsOGj+CgYy88/zzNOu88PnEzN6Q4BQO4lkAcveEWVgAAIABJREFUoBiOyWg/+IicfvrpTpFERmDxHzF8OFPd0JfefOMNam9vo7PPPseLVOrkGad66HeI4TBy1Cg+2br44ou1Knrt1ddEALYd9dSrV2/2z5EX+i8CsqF/p9IpHgfDhg6jxqYmqqsbTFu2bOWTtKlTp2hpIt+4F47TcS67msyNbpf19Zk4iRr3QB6z5VCLK/mIU03vMkaEAZIljQRUmXCDgoUHZB1s4kOcNASCdkU9xlZc2/Bz6UCg7BXAfUOZZDRccPhhLJBXPANKEQ3yPjwSBN4/jjKRJeD+PnTAD+srC5lM4pQx2CJn+cY1WwUDcNuRrWpxt02WamoAbPfffz9d8ekreOKEjvL+/QfYaiZXIdwPByKANNwvaQ5S3eXBBx9kVRgsuNXVngKLWndB1nbznnvv/TNdeumlPCmbx+vQaYZUHAAJtJ579uzhZFGUkvOpWPthNQSoGAiFCgkl2OrvWcfl/QsXLKBPnHyyRRdYpB1Vj/HaPhx+ms6HSPMzv/drdQe9C/4Ey5cvZ0qTzLNuudVLAcs62hMcU6kOBOsl9NvhXAzqRE11NQfnkVrKsh1RbzJ8PMA3nF0BlvDvwP4DIr1UGSuMwBomrH7C4or+g02Gp5Qh6yXB4A9+ApCjrKmpthS18JbggDnmY+G4J05z+u8JMP67fS+MsGAplvzI7DX3XPN17d1+PwjxBKzfGANQBEJ7gn6G8QBLLNoP1mr4ieAn2gMnMWXOZmv37j2ufKAMjiT7FE50MNbTFRUMxGVcA6i95HJ5D4w7uQStbvOmjezHgnxgHIMyhX4Aupl6YYOBExg8gz6HfjR+/HjtHuQVfQ5lgLKIGYyJZScz7QTnRaljD0ob3oW5A/0WtD71gj8I3tenT9/AtpfYOIwmE9RmRXUojLFMhpVXMEaxUQYdUJxg2uYS5+0J4nbBWEab2q8CdqDKpiBIQUaVfFTfF2XAgJEAbalu4MPqihXDYBQoS1F5eZrnCxGgyXvTRwm4oy5K4F30iBJwL2oW+fg81NFgParmYlkTTY6HOGvkpP9w9de0V0BCEEeWURcWwH0NDfS3v/+dPvWpT/Hkh0UYCz5UWeAkyk4/iQRr5kKFBvfgaL1njx6sxY37YcU7b9YsXphhJQInHsfTL7/yMo0dO46tsJhcASDwTiiwYJGEwySsX/gdCzq+W/Dcc3TWlCm86AAIIH0swLgHoBAgQvLOAUqwQMHiBkvu4sXCKRXWQAALvBMLtgwAg7wDLAKYggaAzQHuBdDFfdC0Vh04o+qv2O997e18cM+1OiBD+j7gHkK5QLtt3rSJgyUBsJiXqsQCAID7UR8A01DNgT8A+P6oY1ixXN5oxGkCuqFcgPc27GUFHwAv1CmO+WH5lFZ7UDEC8auTQdA34AwNOkNkgJWowROFHIptxLDnwvLUAfmBkgkcVdXrs78PUzOJV0jZP8INnyGA0fIamSaAJwdmcqLrhrHK1MiktpxzFXZAPXLaTnFkUCdrTRnvih2tOqTaY2XfqSQYTTIZRHRuZ0dVjkxtaSSZJuY5bM4wh2IjFnoFTUaWyePtB/2nu7iNT3gvOreoJimELoN1BPOBBOvyZO+jBtRt7fXk//yM9fLN6+NEmSkB93jz+Mf+rvcawJsVHoVJ5P1/uEpo5aoXR09VVwdOTE8RoBmL6Zw5c9gRdNLkyQzkYP0AcP/TPffQlClTGLg/8Ne/0jnnnsuTJrSeAZDBSQaYBmA++eST2RIEkAwVlssuu5w1zhEIBWoxmHSxEYDGN4Ah5Bwh8QaKBRwn8SyO4Hft3MmOocyrTyb52BsT8/nnn8+/4+gXKgL4Hd937dKFVWag9PLqq69yfuBweuwxxzBAz2SFeorUDof05EUXXcTvxgYDWu2w4uOovKOBe/Dpin9o2RRlNP5yCGBXU0P9g0MMtR/QWfTzAuj25ymTAcVFBD/p1r0bO+kOHjyIraAmUI5NIVH6FmTssKnCJmLb9u2sXIQL4J0jzoL/bihBql0V7QpH1XFjx4VHzVUKHkpJiVl3hUx4pmU1FIiZ4zACtUXVOYC7KUOoWd2N93mAHG3vRRNVsR/qzwRAbEkvF1Zrltwz8g1ussovR9rSudUGzFEuOL7jBAbjHlKqrW0isusRBV9xJ1LZAUIOddja/n2dXzz5QsWnKBYi9/c062NGJbIzZ3Mzn5oExV9AyvA1wWkG1GRiR3eO2GQEBVmSzqiZHNHKnUTv1hMN6EbUq4aoaxVR705ELe1E79QTZbJEDS1EPaqJjhmI6KdE81cR7WvO0lmD9lGmvZXWNaRp6c4KOnVwCy2ur6D6xhT165yh6nSOBndP0Ii+FfTa1kpau6eM+nUlqq0h2rqP6OShRN2riZ5fR9SeJepcKd49qhdRmRP3b38L0TOriarKiWrSRP27Eg3rKVbFjQ1E63aLPLVlic4YTvT/2zsPML2qag2vIQkkQICQQCjSEpIYQAgQQmiC1IBKE6RcpChYUKPIFQQV77WAYKUpFxtNqigIBqSr1AQJPaFDQEihhISQRjL3efeZNbPnzCn7/G3+ss7zTCbz/+fs8p1z9v722t9aqz8qPxF5f4nIlBkicxZE5w9cSeRDa4hMfS3qF/Ue+BGRviuQ8Vvk/pdFNl5TZIM1yPkR1fniW1Fb99tMpH9fkcUfiPx9usjr74psOChq05z50fdgCS6rrRR9Tl39Z5HkqiNanHevWkkyY8S9yAxl5wYhUEmSX3SeCU/C1NGVDms9JPeVV14RMgpC0B2JHjrUWbRHjBghDzzwQBSPfaWVXFhHrNRsrUP4Zs+Z485hcp/80EOyz4QJbksXyxXb7B/d9aNua3fSpL/JAQcc6Ag1Mg5ivEOosc5vttnmbuuaDIjonefNn++INCEWIQqElYSEY3mlHappXLRosVsgYH1i+x/rEgsNdLk4NjKxrbzyALewmDv3XZkxY4bTxNIP9LsQBlKcY7liAYCU5rXXXpVttx2b4chV9K5EWOfJNnVuTkrm0pWFMegRdBMQC7E357zp+oXjMYdaMJcvj1Kkc4+wVrFgQkf8ofXXdzHvo3O7HyG9TiOavBOvv/4flzlz5sxZsmTxInffsahjCexcVMQqHbjqQKeZZkcml9DlEaVuHfD/aIucbb0j3o9K6dN7OtNmMcSUex2TIsc11lyVZHVfvHiRk5URoQQsuffsnnEgS4HYQcBZaCEf0QUzz5HKS3jneVa4ljJYvHPeXXfdJXvssUen0yvvMt9D5nl/OQfSz3vLgpDr2Y3hep43doZYcCPVYazg/WTsgXRSPxZmytDr1bmWMjU2Pc8x55bugBm/F12yrW7PRsdzVsTanv1oZn2b/NYhG1qwgNjnKXHdOy5jh4twu8iIunH/jHjseeby287C4tvdGRd8jrn0PDfGXfsoRLRNTtuzXUasJTJ9tsgrb4nsMUrkV/e2OQJ7wg7tjtyeclObjFmvXY4ZJ/LXJ0V+8Y82OfwjC2W/4XOlT9tyeeg/A2SHDy2U66cNlCufGCg/2v1NWbi0TX7/6Bpy0q7LZOGyFeXHd7bJ9/cV2WFjkX+9KLL2QJGX3xK56SmR7+0jstoAkd89KHLiThFxp41/mBwR7TM/LjJrvsi9L4kcvrXILdNErnpE5MefEFl3NZGz74wI9Tn7R0/A+f+KyPzXPiqyyooi97wgMmotkTfmiXx3ksiXdhI5oMM14u33Rb5wbUTkKZu6adNP7xI5+5Mi4z2f6N8/JPKbB0R+c5g4zDjvY5uK/OkxkRfeFPnxJyPC/9h/RA7eUuSxGyYJux7xo1XIuxH3MB5gZ3VopnsDiBDCpO1K2sKMHFT9MHEdE4Uj7Y5SdhDL6Ldql+NBk1UD3iO5iucoRQlKsHxd+ptvokVfqYcGFYv9yFGjun3ua9O1PT7ucb17EqHTxVNcTx8/t7OueFSZ+I0OuQmdeBZ4ShLm7ETH1FNLy8IIscFJFcc+XTkQZx/pEVZRsqGSMXLzzbdwJCuXHAd0LcsdAzI2fdo0eenllxxJhGSx2HLkncg0XY+jI3W0bdiw4QVlS103qwdXz1qN5BH/hL6nWsRzLen5QIY+co/dkGN1F3GLbTLZzpo1W3gXN9hgQ0eyFy58X8hgyuKbZ2LX3XZ192X+/PecjwvvB2FaH3v8cbcztdaQIbLawNXcDhpOnvvss4/cfPNNbvdmh/HjnWwD50Cug1xSL/ecvA5EoOFZXH+99Rwh10Rv1McPUjxkWuzgsdPHdTyTPCPTp093C3rGnm222Vbmz3vXPc4swl9++SVXL7s67LixW5a1CCv6ane7lR1/JGnbQ2WJSXe+6CIZnxQwc0mLOiJ1JZXLIolwmCyeMt9tN3DnP5PML4/HAiBwlera31ogcuilbfLRYSJn7NPurNY07+W3RZa1i5z0lzY5ced22Xd0NOv86VHIaZtcemS7PDNH5JLJIg/PEPncNu/KHpsskBfeXlFGDl4iNz6zqlzx+Gpy9p5zZOnyNvnFg2vKwR9ZLhsN7itn3dkmP9yv3VnA5y0SGbKqyB3PtMlvHhQ5blxEdLGiDx8c+dMzXf36PpFbp4l8eReRXYaJ0O7V+osce6XIluuJWwhwTJ8l8rmrRS4+TGTJByKn3iTytV0jazhwQc77rSDy3JsiZ9wi8pWdRSaMjq595DWR3z4YWdW/vbfI4JWjOs++S+SXB4ls5aX5uPxhkV/fK/K7I6JdiPmLIys97cRKz0Jh3EYi7BRgdedI07u3gmTGiHv+u2pndCBQSUt6UVBzJ/EOc+6jN9yaEFlmQkdkmexac+so2uiA830SHnB6dEpaQ9OIszch5Vm989sQilI4i4+XGBpRRtsKhk7r2mFtRH6gkzQECOkPRIvzOMc5Fi9d6mRGhNdDOhQS+ziE8MTWgvrmdIaE0Z0AJDwkt5o/b56zuCJ76oxUwxb/Cis4X4WRI0e5HZaeR7I1lPM6gt24S4Kicubf9Bqekc6e/L7En+PLj+vu20KD/cyd7HJhSWd3ip2rXXfd1SVY41nAuo7EDSKPNI2Y7FjYIYaD1hgkI0eNdOcSPhSLOLtt7J688vIrctDBB8ukv/1N5r83X3bZ5aPuc/Io4C8DsWeRwDO42667yUOTJ7udM8h23z59nByLOmmTRjGibJ5TfiOrIhsr5B3CT04IzmWHTPNGsACgnf37D3D9WnXVVVz9OKkSs71aR5K1ndjt6364y9E1lQuX81B23HhkfziBk5shayuPXS3d9eiBRfdNpyCokGLGUfXjtT/6H5HPX9smn9te5As7dlWAbOQvT0DM2+Q7e7fL+I5Imw+8LPLfN7bJ37/YLm8uoCvLHTleuKRdvjh2rqzSr70bcf/xnnPkzff7yFVPri6n775U3lrSX86+s02O2a5dZrzTJkds0+6kKf95V+Tn97TJY6+L7LCRyMkfi2Qsejw7OyLQLCgmfJi2Rpb1z18rcvR2IsePj86ErO94rsgvDhR56W2RP/6bBYnITh3xGlgEgMfU/3Qn7kh0nngjKv+Cf4mcd7DIFuvmE3cWEnMXihy6VbRzMG2WyFl3RG375OYinx0fyXP0uOTonv5rrWB1N+Ie9LraSSEIVJrYh1LEeNuSde7nxk7zh9+oJkjdddddJ4cddli3c0PawVY3BOutN9+UzTbfvJt1h3KvveYaOfyII3JhvOeee2Trrbd2Mpxhm2ziLIFrDlqzp745YU7uXARkEXuvBXPmvOmIAyEJw44QJPyStJHFrkuSPmSlT6cPEBtkQauvsYabqLFWIyFAjgBBhug4gr94sSxd+oGTSIwePdpZQjt3SAoEWswOyZmPJm3hmXn6qadk3vx5Tj7hLO8dYSb5/6iRo5xExpE6ImosW+YKpm+pqc0TnotK0LckjqObVZ268Xi3Q257SuOSPs5adOZq3Tve7+465ygvAodvje2xo9aRd4Hz9B2LL470Gv3d3ak0sr6zu7b9+IgRdZbTgZlrh+eAqfKXrmezO7j+rpzf9iBDQIB1OeuZSc6XETlllnx4O589yoh5CrNjhpxowfsLXACArACpRHLC4s5uZ/fXuwvvpBErqR9pDqlIZPR44nUs1G1y7DhxlnU9yKl009MiF9/fJt/eq93p0DnQoZ9xa5vcdHy7zHkPq/Ryef2thXLiDSvL+gOXyv6jFsiOGyzstLifsM27svpKy2TTIcvkQ4P6yuQ3VpWf/WNF+cF+7fLOwjanYx82JNKNs1j4+T0iNz4REe2f7C+yYt8IBoj1oqUR2b7/pUjOcvBWIp+/RuTIbUS+uFPUvgVLRD52QUS8kaqwIwBx33lY9L2+k3HijrWd49V3RC66X2T/LSIZTdzirnEmruiwuF94iDgcsPoPXS1qJ34Bp90s8vCrkeTm67tG+nuOVrW6G3EveaRpnQsrTcjzkAuZ73uU4UWaufTYBAdVb3BNstBgscUq58JBHnmkI/GaPRWihCaVyRcnTrTkWL5cpII+fdy5XMvfEHf05Iwr/OYgqsg1V18txxx7rDtXSRoOqkRJIIunC+m2fLlMnTrV6dipAz062+lY36ibNjJJa3IgyBuLBU32Qts41yVYWbDA1UPSGA1VSBn0CVLI/5GKQHopA00/5aO550etgBDeBe+95/pBohgXaWdxlDGW9rtrFy2Uvn37OS09iwH6ojGgu6h72F3N17d3XwzwbIITPgNYrzlw+NTkOvTpvfnvOQ03ONB2JnF8B8aM2SpXGpNu19YnMEZxMhhPDzlAe7uTzSDj4X5pm7lHA1dd1SXWYVeAfuHzwH2gPWSuRb5RVNbTjfiGb4jkva7J34fDUlr5CVelSWYICZt9ZIFRfNnT0yQQ1a5jSlZb/GhHQcAUb15msT2L645NWuzyYy7BMJIQBz2oE2En+SFbyaDKuw2JzzoIAcnuA9G44kcR6NIcUjWKjJaNw+nhl7bJ1h9CbtIuK/aJCDSW+MGriHz1z23y2XHtjihzXPFvkfteapPzDmp3VvIhqyyX5UsWyC1PL5eLH15NJmy6QI7acp4j7pd3SGWGD1oajXMrrCAPvb6KXPDgQDljryUydsMV5Nk3+8jgVdrktbkim67V5ur8ziQRLOy/PlRkrVWj9kCCRw8VWXUlkW/cIPLeYpGzPiFy4p9ENlwj0rSjSYeAn3yjyO8PF3lvicjJN0TW+YO2jMjzjHdEVu4nMmOuyBmTIunNniMj/fyY9SPpzk/vFmf5v+ZokbufFzkHqcyBIlutH2nWaSOfI5X5w5EiGw2K6t1sHZFn54hsNlRk5RVFJv45kvlg/V/JCxDUilZ3I+5hY4adFYBAJQh+Lr0L0HqkWoTSMqiSTGPmG24iIKrM6M02k1EjR7qB8d5773VRYiDFRHqB1GKpfeqpp9zvp59+2hEu4iKzjQ5Jf/mVV2SdoUNl7HbbOYKMTOPuu+6Scdtv70iXZvEjlTnb3DgfUi5luRCNq6/uwkvyHdcz8bBAWG3gQHnrrbfllRmvuO12otTsuceeUdSU5cscqaN+tLjPPvucI9LUR7ZGnE7nzJktQ4as5YgrUgB+o5/Fuj906Npue3/uu++6OPQPT5ni+kdKdTdBLlvmIu1A6LFWs7jAYZdFwoxXX5Xx48d3OLy+Ic9Mn+4WKSFRHDrvd8d/nEzmme6OX3tn6Ntp29RHHumIHNP19ESTcvQvn9J+HBCJp07buaeh8pi4MTAnpUDqm9LDMt0ROnLq1Eec0yp9QTIDyXAt9+Mxd5QKWSfyz9ix20VWxAodPclm7ptYoZqLFJNAK72PknTXlP6ZP8R327LrzCJ0WahkKkBC4CzCJHNg63r+M1sclpTBa1eS83+cvFZ8TdghhYvit0cO5S6bcdZc0LGrgNGFRTD5F0o96E9Sv32JjF/2pGkit01vk09s3i4fWTfSjyODwUqNZXnm/Db59BgStyE9aZOPDm+XnTeJIqtsOKhdNlxlvsx5d6Fc++Qq0r9vuxwyer5c/sRqcvOzq8pXtpsr4z+00H1O9295YVW54rGBcszW78vYDdrlnzMGyJgP9XHWd5xHscDj9MmzeeoeIgP6RcT9hicirTg/F94rss5AkS/vHO0AXP+4yBHbRBFekMYMGiBy3PZRhJcrpoi8OlfkkK0ii/i0mSIj1xZ58g2Rn9wlcsgYcX2G0EPuOdC5Xz4lspQjvUF7j3Rn9NqR8+nuI0QeeEXk2qki35sQRau55hFxDruTZ0RRaXCUxTF240E49nZFx6H8VoztbsS91LfZrstEoBIkPg/itCkpaUvTDbLd4rl71qF2kbfffssR4VtvvVX2228/J63YaOONnVMYYRYh0RB3LOCQPgj9+B12cIRRo1OgWyWu+4r9+jlnw3HjxrkJBis65X7qU59y5Hibbbd1pOueu++Wd+bOdUQZ/S2LA8JHErUCJzMX+/uDD5zVHIs+FthHp06VRYsXO4srk9hWY8Y4yQXkVYk150G8iSrDtVjASeSDBpayIepoY/v17dcRc/w9Z00nqg6T3JgxWzvnSazwxHVnJwEyTrZJkrNA6NFf33H77S4xEVrTwUOGyJqDBsmLL70kTzz+uBx73HFuIVP0uCwWh5/r0c5y/5IO+vQkUWPIfuodncQFZ6xly2XJksUubNzgIYMd3n7ovqJtrPT5OCE+cP/9Dlt2C1jY9YvHnPZYocpoiO8eF9w60pRHErs/+lF3vGvSCWgGcY7VGajW8qrukKx4HeoqI15aOsMlc3JSeEjIZTnS6krf83LKS+p9rvoly0HANSafbicZRHqOq109y2xTxs2It4RxjtCPyNywsHfPmpqNJLuOA3FOHTCgs5dFsU+ztqclWoIYYz0n+soaA0T6tEXhEQnLiOxj9nvRZ1iNF30QkVL+fmO+SP8+y6XPB/OdY/LcRW2ydFmbDF55mSxZ1uYIN46gfVcgXGnUC75fujwqf6V+faTvSgNk9VVXkXeX9HHnI5nB6k0dWNvdq94etYHf7y+NQjyuv3qkgWcxgZ6cawkBiVSG79TCzblEkKF+nEg5D6dWDvqLlV4dctlt4LFa+kH0HW3kOuQvfKfhJvn/B+1RiEykPESs5HzqJOwkB/WCHW0B0/iRRN6bWetuxL3oW2znByNQC/LuN8af3hN17iqX6cFsolEQqzUHlmIIt0ZkUcuxH4FF603SyEaDY1csaP7Pj5bLbyzARJnYZpttOrM3dpM+dFhj43Vr2fqb75999hnZaKONHUFHKtMjckwHK0vTwvr3SdtJ+SxWHn744c607X77tX49v5u2NkdfkkYsI5lM97jQURjI5ARaOHKxYGHBhf47jdCotZ1EStuOHSvDh3cINIOf5K4T47m/ihSRZVCFtOMASWIvSAa7OC5BU/xoixxXWYCNG7d9T7lMRyU9Mc5m8/633azvCYTeLzubDHfvsTs3nIMXgbZbuZclOKq6+OK+BjuBVeYueAJaFLo4yDauV9D0ntrmjOchoRN55LWUFuetL7Xp7JSx04eBpOiBAYVwkOwSFpWWaV1FrO1F2xc/nz4y7iJJLDp/Mj7TT4wy5YcELbcntb2+1bTuRtxr+3w1fW1FB5tKA6KTQWpYSJ28k8h7kLmyZ4uLWBf9q1VzXuqE4pfFtnGINKVH6zPYikZh8SUlPifPnHiTvkyY3f3qIe2Qd//oZm2PlclChYUFYfK6FlBc3VXRso547TgLIhfabbfdOnAKpQ3lPqFdbcmWYLTLlMlT3O4Ji0ZkTvgNOA7Vqc3pagsOd2O3HeuccaOj1P7EW1WknFLoWjqe3fhiSDNSqsfqjt49fmTt3IT2JG2BE68rpPlFnqzQ9nWVWVm9eYhEJrQ/3RaGKRf557D7yW5kKcSdMRF/oVVWXrm08ZFs3AlJ/dKs7aEYpJ1HX997b4GQc6DoocQ9iiiUsOgvWmCDnd9KVncj7g32cDZDc6tN7pk0QyIAFMIyleBGzqKdAyVxe5cvlwcefNBJaooQ5aT2UDbad3TryFPSdNmKKTIY9PZJZDtefhplQ35CXUh1kGUwEWQeGXvi6euCntQmKZpMlr6dNtHGp558UmbOmiU4r8UPLPFMhjjRbr/99t0i6GRZWEMtp/nPUDjlmj17tkyZMtlJmcDdxZ729xEcF4vKQ2qFbwShDCt9hLc4m3VVwoKdvSBJa2m7I+5xyQytzYpOFPUmY5egRGB6Xtb1SamJrcKbkkWTs5eSencJ/RhPOJSm7w5ZBoYQd//JQipDXH2s0ElH1ruKUUTHsFCfFr+OpJ2GtL6X+x4yhiNPxCBRyiKF/mFt58eIe9fdaMa47kbcy33b7PpsTleZ2bsQykoJkywlnY5UsXYxKagzaLTN2CYrrhRlRUQn6VKer7SSk7gwKKI5ZwLiM3TwY8aMcYMuJJffl19+uRx//PHuOgZStnojveVAp2XmOsgkgzT18T1EjXPQYq++xupu8EbriGPr1tts48i03w4Gav7GGsUP5aDd5gcS63Ts/fq59tBmjRRDiEEs9Ojt+Z6DBQJ6esrAwRVN/DvvvOOcZvlNXchwaHelrYkUmJQ+PU0m06W4iCRIOHUSDpJ47RoBx/Wp4zsWUljb0baHTd4B+T3TOWOhZ9Xnitx3iDtWdyUcfft44RO8kvsP6O/CRW4yrLjsJ1fuXLwHVb6iyBPXdWOSdnCypFfxTgQ5m4Yz6FSMoqetSB87FhgF6y54umtvmgFk79OI2T4iuNWl1K2AMS4xduXFbE8DmDGLMbEUZ+6knYZqWdsZg5kP+OH/RQ+XbKoje3YldnGL1l8P57dKhBkj7vXwtDVpG6ptWc+DLWnS2ZIsqgnxhrF2vv766y6sIBFbIL2kLR85cqQjUVh1h2PdbG93emocORlgd9pxR3njjZnO6RHiT5+ZIIhOg3MqEUwg+4T9o1wS/tx4442OwA8bNsyRaiKKoMXEeuq2SufPl+3GjZNpTz/tnEYh7kQaIeY41neuw6rPj6xtAAAgAElEQVQOacc6TvKYnXbayekbiXYDwaedI0aOdMSfBQDn0mZIOXHqmRjuuvNO54A79525jsCT5bF//5UcDptvsYVbWEAimTQhvDitQuizjkSyE6AlSkvokuaUGm8DGLOYAudXX3vN7XrgyAae3Eti43Mva3oU4WIdzIYFCA7IOC2TVIdwdlGUvegEouIMHjzEPUcsqpIta0UrDju/e2zydCQrt1tR4G6ldCFR737gBGEB35tHmmU6+jzBJl0Q1KTyi5DnrF3LahHXtPvBu0y4VMayZR8sK+xkzNiK0z3vU5GkVGm6fj9ue7nPkE+wXejaEvXtlKMLFCLptCpxT5LLrPPhETLh9J4hosu9d715vRH33kS/ReuuJaGPW92ZkJIGXhfGsSM7IRZpSCsTBVZwyCrJUyC5SDNGjRolDz34oNMibrvtNo7gY93lXAguE+TfJk1y6dAhV2zVQsLJlDhmq61k0qRJzrJNdBbINIsFor8QLpJoMGTS3GvPPV0YScoj7CJl41hJdBcWAxBSFgIQ6/vvv18OPOggmTN7tiPy662/vhu4d9hhB2FBQjkjRoxwjpxEiTnggAOcZeauu+6StZHEvPWWbLzJJi5lOgc7AltttZVbCOiChsmA/pOsCct77lFgpyUtNvTRLjZ0wuEL7b2vscyxcAFPUtB/8MFSZ41fa621nYMt96L8I4zkdtWjdClf9A83Y+Ke/NBkl8aeEHYDCGPX1ubuJwuQTTbe2MX91wRThfoTb0IKkwu5dQV5ZKFmVvLkNL07sd2rSd5zSXIBAEPkJ5XEjLLSLO26YxlfWuT2t4wG8jwuWrQw0WETIwrJyXq8Xd5DzOIW0k5W2SJOm7V0SmVO1F3fPJkM/cHQEifnfMaYXaSPZdyWur00yeo+4bSJss7oEXXb5qINM+JeFDE7vywEaknakyYgBvh43GHOQ1dMIp/tttuuW/80ugzSEyw3SUlU/EyLK7QRtiva5vSjsGg5DLbXX3+9S7kOWefAohQNwpFDmR+hRbdMXSbF5WRgjOQsfqZGF9mlIxGUWmD9iTQt8QtW6rYOJya3Wa9ZJFdYwS0+0q4rSl3THhgVCCRZ25OIVZ465f0FC+SJJ55wUWZou4v33N7uYtl3OaWW9fimX5zPy3tem3ANkXIeeWSqS8rEM4GT6gor9HELSRaMQ9cZ2ilvqlJPKldsqCdnR41Z5C9wzZHY9qQwhpzoP2PVJJ6hJuL4Ei/B7l65e5NRUh5pr3Yjku6FJp3z5w8W54R5RUIDec86nIxk4EDpT46EwEVTLZ1SMTqwg/v+woVuPkgdMzss6xB0xnq/L/ztDEeB/av2feyt8lvBSdWIe289XS1abzWJexJ3CnVSpV0Q2VpYKxikGWQLORBlkaAQE2m5z1slJoOEdmZZ24taGtkdgLizCFPijmWanQ3CbmYdWXbxsqArYZXzzLPPyKOPPupkVFjc2YFhx4VstUik2C1h4uazejtCcSyXKBeFtbcs71mL1ug7Xb4G3ski72E8VW4A6FmkfesOiWGA8i2wM+Wdpv4tyGjYgcxKYKAZo0NDJdbaKRVrO8SdHcKsQx1Qlbj757Y6YVcsWiE0pBH38sYOu7oMBKpJ4v1m5YaGTOhDUWKQC0NB66MrrwAhz2tvwJztdSHN1ld5G2BqxIpuybL8pkVtYJJDe48/wLz582X+vHlOZqKafhZhTIIkgdp2222dX0DPIwmVPCR7llL8iuynBbkT0iyScrHFH8li2qRPn77Sr19f95sF5oAB/WWNNQa5hUmhI21FVOwhyayygkUFdS3kHqSR93gSodxXNYE8F11kBnUq4KS8XaiAIjpPSSPtRaKo1Pq+857z3rPIzXPoxOoOcQ/RutdSJsPOIOMZ5D2vD4wFLNxdxKkii7giD0ITnJskl2mm6DJG3JvgIW20LtSKsHetwInrfEsPmJIkM3lYhhAEv4yC9rS86mNkvrKxmvMrr+wZqUldEjKlgrtPCnDIheAuXrJEPli61EXE8Sc9Je6DBw92vgN5TrXxnoUTkBLvQcaiDH+LKVOmOCdhdO5s78flFrQP6xvb/3vssUdlb0ystKRnOByfeGEZV7qXy3vDqkBMssgpCZpwZCv3CN11SKqnnAVAyDI0bTxSXOJlFCHt5eJWyvWd2nBCKOZYq9WBk7juzuk748iKJlNJwsw4hbGBH8awrCOSzkUJljQaWCmYtcI1zS6XMeLeCk9xHfexViS+FKt7pWErSvqpv4iNO4tMlVJ3vH7Fo9Sy4nhmhuv0T04guXfffbcjtt0ytnZcQ/vQvELqkZcQ+WfNwYODbmcwIU0hlZmkLdeUGzXx3blzHXHHWRrLWlwSo8SB31jeP7n//kF9a5STsgho/v3JX0gljQVaLhFThlaAvJeKdVHSn49HdktYPD/2l1t6xGnnqlIMG6X2u5zrli5FHx5Z3fPmE3yBVh4wQAYMWNntXiUdeTKZShF3DA1Y2SHt7A7mtd2XyYSFtS0H1ca+1oh7Y98/a32dIZA3OFWruWnW3VpMTqlEtwQNajA+cRN18IW1OTHU9yCtNbffdrvMmjWz29f+hMr2M5PhOuuuK7vssktQRJlsEtTxbafJslLLl47lkVc5W/9TJk+W5194wVnbiUqUdGh/P/WpTwXdtKxHInBNERy3O61B5RLNFCCC+u+flPb81TthLbKQT3xmvA8bFYN4v7BaO8fO99/PlZpwLdZql+BswADp26dPD5hqQdwh7YxPtBl9fp5EhkaqTh+rO5IZO7IRaGa5jFnc7envNQRqTeLLJYu9BlRGxRWmj1XvIu1NW0SNSYixn9a/2267TWbPmtW9vZ4VnG1nJsZ1111Xdt5557AQlj3yZnYVXxGc41KQFLQhIVjcSShFbGYl7mmWvkMOPbTQfQu26ga2N7zydGt4pXaLgvuW8RzSHyQilZLOhOBTqkSmSH/9OpqFtDOHsLNGRCkIcMicojtVaeQ9L+lSuRZ3Je3sENBmFh6hhy46aHstAimEtqsez7v1zPPcXOMfzRIW0oh7PT5xLdKmkEG20lAEyzMqXXEJ5VWELHbUG0qMQs9zxaoJt72HBLvza+22Xy4T4xvTn++GSFEt7W1//7vMmj3blZHU5k7ivt563Yl7rsNvMhWK34sgy3GGRjtNDsLnLpa7Z3F3UplYWe564ruLyKcOOaSEpyvhkjrfpSmrkykvk5OK3JAsFaG+vB25+NMS9FzEOlLJ9zwPozhhj7c3r7955df6exbnEGAkJ0UIsE/e8SPp57Jl80q1STmEjzmNRHBpOvRSSLs64JK0D4mMH6+9lGyw5dwjxlXGp8rkxCinJfnXNrNcxoh7/v23M6qIQK3Je2/HKK4ilEFF15IkJJH2NPzzsjHG233fffe5RFE4pLlnyCO2kBEl7kPRuO+0U2fM/CCQanFSxgKCDLYQd5JzJWncO3Fta3Nb5vv7GvcqOHTWAo5a1pFErrMs0GkEvtbvUimLAsU1r39FF861vF9pdfGOQ9r5yXPsTCpDyTvkl/eMsKvk4Ugy7vhJ+3yL+4MPPijTp0+XLbbYQl599VXZfffd5bzzzpODDjrIfaaHhhvGws4PC47QhQZ9+/znPy8/+clP3A4clnaI88SJE+X000+XzTffvGa3g7b8z//8j/zwhz+sWZ1+RSQ7JKdFiFTIiHuv3CKrtBUQqDVxB9NSyWOj34/eNqgmSWRoUxErn0rMidVOFlu2yEnAwuS9gHCQCxe6CbEzqsyaa8r248e7jK+lHIV2IEqpIOEaJEAaVYYtcd+qplkTVUJDVJm0GPVFZBSduycV6kNaMWl4VoMEFyW6aRIu7Uut5TOVuBWMdRxJUbW0/CLvXyXaVIkySKy2iHeeaDJEY8ndSUuuFRKuVmzI+9svzpDbz7mw2y6ev6iJy2TIG3HDDTfId7/7XadXx/J/9dVXu0zNEHfmN6zsakhQ0p417zGWQUwZw/DVwXr/3//93/Ktb31LbrzxRkfUeeffeecdGTlypGs/4wLn0wfq4v8qsaM8/qaccmQ+YE2ujD/96U/yzW9+0wGK9Z36tS71LeJv+qptAxfqByN2DPiOsJb6txJx6uAa+sF3LFK4Fl0/mJ1wwgny9a9/Xbbcckv3N+dnZYuN69yJGjXh9ImVeAR7tQyzuPcq/FZ5bxB3UE+yqvC5b1mp9d2pBnkJJVBad1GyEy8/rQ9ppKjbpFgC4ExSDOxMTjNnzpQXXnhB5s2b5yZLrFpsLzPJkXW06FHO/UiTwoTcDyztEHcmZhzoVuzXT/qtuKIMWmMNWX2NNdwkyWSlSZgGrrpqj2JD215oYVLBlV8pz1mp1YdioSAmaZwbTVICYZ81/bnEaDGNvBDRtpOdmoW6ktKi73b8fF0Qz335NfnXub/tlKFxXhbZe+qpp+Svf/2rfPrTn5YNNtjAEe5f/epXziF+s8026zQgKKGFQOfNeRdddJFMmDDBvf/XXHON/PjHP3bE/bTTTpObb75ZPvKRj8iYMWPklFNOke985ztCG8j5wM7ipZdeKscee6xbPBx11FGO0L/44osyfPhwNzbuu+++JUFF+6+66io57LDD5Pvf/7786Ec/couI9ddfX9544w0XvYs2sYg54IAD5Pbbb3cEHWJNNvKzzz5bzj33XDnppJNc+NpBgwbJP//5T9dW2vyVr3xF7rnnHtl0003llltucQT94osvdmF8P/zhD8v//d//OVz5nH6zYKE8vZ7fSfKdZnVQNeJe0mNsF1UKgbxBrFL1xMtpdclMtXBNK9cnQz6RypPIFLEaY4En4ygSGtKGM9mw/b3Z6NEulrt/lEIcS8WsKHF86sknZerUqbJo8WJH0tHfEnuayWrjjTeuaQznWuJUKr7VuC4rTKJfXz1Z4WnzzGnPZ1rXte2NaGX3cWfecLtsC4h/vjSXDIc+Iy/cca88f/s/PeLeJnt/6yuy7ugRzlodt1hDmrFAI5Eh0Rs7Yb/+9a9lxx13dO8rYxA/GBhC57q//OUvztjAIgBy6hP3v//977L11lvL2LFj5cwzz5TjjjtOyPvw0ksvCdGlkOiwkLjyyisdWWcs3H777WXttdd2VnIIcCnH448/LjNmzHDE/5e//KV84xvfcOSdhQMSoW9/+9ty8sknu/o4B0kLC4/nn39edt11VznrrLNce5H7jBs3zu0aILf52c9+5vA69NBD5cILL3SSoCeffNKR9QceeMBZ6T/5yU+6HxYKX/ziF93uBgsgCD+yHRYLjIssHOJHkr9CMyRiMuJeylNs1zQMAlmDpZH3sNuYRDyLELokCyY1V5o8sLUKcScaCwdb6MuXLZONNtpIdt9jj4pFYSjS9zCEu85igsfaDiFoW2EFGdC/vxB7mkl87bXWkk2GDZM111yzR2z3vHqq2ea8uhv5+zz5jPYNAu+e6QolcQrFrAhZr8Y7F9rOapynGncnj/OSF0GusTQjuVDZXGj9ky+6wsllVCuD+/euJx3vrO4aO92Pof7000/L3/72N/nSl77kFtSMQVdccYUjpyNGjHD1hxJ2bSNEFCs17/zPf/5zOeecc5ylGos7xJ3v+PnBD34gxxxzjCPu+MVgyYYA054//OEPsskmmziyzSJi6NChTmLyu9/9LhSKbucxJkHG99lnH/nFL37hSLoSdxLh8TflY/n/+Mc/7nY8n332WUfcieoFccfqDnGnnYzJ9IvPLrjgAtfu888/31nzuXdcz24DFn1kR5/4xCcccQdnFgss2q677jr3fxYq7HawoAkh7s0QWcaIe0mPsV1UawSKDn6h7asVqQxtT7OdV6vFERMkEhk0p1ifOFTnvtZaa7nBn9/1fmClwuGNCVed5rTNTGjoQrEurbf++u7/IYlYeoO0F91l6I02FnkW8pw742VB5EnktM7oTSuSjVXLV6LO31m69Xh7Kr1ILoJdNc/VWOjI5ZgjeB/QRUOi+Y21m50riH3IHNJJ3L1Gjz/xaBmy6caOUPLjW93/9a9/yaRJk5ylGMnIkCFDHMGEtO+9996FNeW0H0sz/YFsQ9yxRCMlwWJOHUSt2XPPPR0ZPvzww51lG/KMtf3444935BxrNLITLNtYwfHxgUiH5nyI37P58+fLH//4R1cvkhXkKrQTYs3CgUXGDjvsIL///e/dQgHZCp/dcccdbvcAKz2knR+IPNIaFheQf8g7CxB2GVmMIWuk3fQDSQ1EH4nMtdde6z5j/GM8p48HH3ywk9bQL7CPH83qoGrEvZqjipVdlwjEB/A0vXuzTna1uilZ6eX3Oa1yDkI4OiGTwdJONlX+5lCdO3KTrbbayv1U+yhKWOPteeaZZ2TqI48IEyUOWmjb46QW+c/Qtdd228mNsBipNua1LD9UQpPUJrXKa2ZWSH3SgdzFP/K06ln9b/YxzMVxX7zYEV2OiLSvKH379XURYj5Ytsw5sXIOJD6PvCcR9wnnnN4DYp+855UZ+nxC2tXpHALLuIXxgbr4mx8WDixWIMahjqb0W51BQ9uSdB7l0B515uUcHWvVgV5DVxL5hYP7wiKKsZjfeQd948iKGkOZjI2UiXMsfkxpWBhxz0PcvjcE6hSBvIE1azu82Se+at2yLAtlpRyAGbhxfsI6zZYs28Xxe81kx3lYhrDcuJjodXowCWLFYgHCBE1b+a2HPzkxCW644YZuy9yO2iNQDoGvdmsZszjGHFSaI2K125dUfh4JzRrDeb81tGKfPn2lT5+ud4a61IEdwgf5zMpSeuspZ/ZoXhJxrzRGGknF+bQQltJ776lLw0mq1b/S9TdreUbcm/XOWr8MARcicpILE5l0GHkv9ohkkfY8Z9QiNUHa0bQThUUtNfHrNaQashKctNjCrteDBchDDz3kdKKQ9rTkKpAcJniiSwwbNqxeu9My7aoHEt+IZL2UBySP4KeVyTjAwhhtNGNFGnmPE/c1h20o4754VClNDb5GF+lEicLSXGofgytsoRNnTntObj3rvG49ZkE75qD9GhoFk8o09O2zxlcSgSzyzsuuk2Ml62y2smpF2sENOQl6cPSdvkUuvo2NlY2D0GJoNOvR6g6poC9Y2+kLbVT9enwi52+2ogn/ttpqqzXbI9TQ/VENejnylhAAVEPPuY1kWQ/pW9o55RJayLsmbEpb6PcWcYe0h/qslINhq11rxL3V7rj1t6kQyJPLaGeziGepK/XQuhsd8DRHX/pVSUu7j9O///1vQReuWsskDFXrzuSIoxSOT/Gt6N7EnucDwk5fcDyDtKdpPDXbI85mOIPZUd8IQOQ50K1D5vWYOb27jj2tFz5B55xKO7tmoVcuUU4qu9ZjYXwRD3FnwZ+WabUU4k6ftF9+yEi16utnmoxJF+T+97zzaLXV4q7SH65Vp1utJyksZblvATHeifSCj4AetI/Y6vgGDR48uNwqUq9nxxSnW3ZEs5452kOWWpxxMVqEHEnEvRmSMJnFPeTu2zkthcDUP09KjdhQT3Gb6+Wm5IXMq6bUCGdUCC+RDZjYkgZ+Ptdsgjh17bXXXokRCHoLT7T5//jHP9zkxcSJRMaPYBEnBsQ2JvQZIdDsMASaCYFqLBYUH8gw4RqR2CkxjmNXlLhT3t133+0W0bR92rRp7v9EtsKYQPx05G/jx493Mckvu+wy52tDZJSHH37Y+amQOI4x7Oijj5Y///nPLlY5EVeQweHDgmGCSC2XXHKJC4tIHZSX5cBZ9JkgYROx0mmjfxBr/ZBDDnGO8NU6iAZGtBlCQebd/8cee8wllyKiTshhxD0EJTvHEGgSBLJkM3SxWhbkRoMvL0xetXGCkDMxYjHyrVRqUVcrF7/ZHmdiQDJDqLY0DXkt7wFtuvfee112Q01ZDnmnnSwy2CVgYsNSyMHnRJIhM6NvHatlm62u6iKQR17yavetv/651bZ2l9vuvH6V+z1jBVFIINtpWNx6aodzakd4qDyNO9k/sUazi8eB9ZjdMAgv4RuRv7CbRmx2/r7//vvl+uuvdyQVwo7TPGMXYSVPPfVUF2oRonzbbbe5BE7Eg8eplnGA7wmdyN8Q7LQoLfQN+SBjC9Z9LOn4z7DTQBhG2suYomEcCaMIId5yyy0dPvjYMDYSB/6nP/2pWyxkEXfKmjVrlnP85TwWFoxdfI6kj/InT57s+oqhhURVLGwYo1m40I8zzjjDZUHlGSKMJW3Q9rGAYbEFtkQPI049xJ06OYe61l133cRdVCPu5b41dr0h0GAIJL30fheqYUnWrdFGgKoSpL0Skz2Z+4gBzKRD3F8mCn7YWtUQkeCpkhkIL5MDsYBD4qBX617QHiY0JjoNcaaTMdp1nE+ZPDkPssEWMb/ZUmfxYUdxBCrxvGXVWm1yHNrjavcztB31dB5EFvKqoSPjbePdu/nk70cfO+LeLmsO31jGf+kzjugnObQS2xxiq+EPuQqSqcmGGGu4ljjkZAiFsDImEVsdqzkkH+LOAoAkRmQC/d73vudilkPWIaYkNqIM6mKsOPHEEx0JTjsg0F/+8pddG3De32KLLVw8dZIc/eY3v3Gx3imTjKzERcfCz6KC7KcsGDiPjKYkNwoh7uw4QMZZnBBLnrj27AbstttuMnHiRJetlTqol74yfpH5lfvBNWRhZVHCYoYstPvtt59LNMUChjj2JJ4i6dN//dd/uV1JEjPxGW08/fTT5aqrrnJ1sYsRP4y419MbaG0xBGqEAC8+BFW1qvFq0cuhfV9ndP1GK8mDqijZyCPsyIkqGac9r/1YqjXGse/QyUSLpQmnT7VY67lK3knH3Rt69zhpZ6LzI0rQJhYXkHciyDga0d4VJd6IWd5T0Vjf2/2s/v2CsEOqkbDExzzGA96z67/y7a6GtLfL2iOHyUe/foIj7RBiyKZ/LWQaoonBgDL4oXxI8EUXXdSZvRVrMiQZ0s6OGSQe7TiEl922m2++2SVTIuoVmZEvvvhiZ3FnsX7AAQe4NjF2sTsH+UZKk7ZjSPsgwIx7EGJC5WKpJqMpZP0LX/iCI74Qaj04DwKNJR9r/bnnnuus/yHEHVyxfoMFCwZ2DzCcsDAhMdWZZ57pLOosTIYPHy7nnXeefPazn3V4HnHEEa7v//u//+uIO/+HgGOwwDrPubRFvwc/kjwhKyLR1be+9S13DRZ3sDTiXv33yGowBBoGgVvPPC+VvNOJUh1XGwUAnazySHs1diHKwQgLNVYqtoL10EQiSt7J5FdJvWhee1lkYGlHu6oJSpS0+wQOixtb8EzgRuzyUC3/e8O4fAzruQSXRXXRIkes1eeF9moMdd63K48/uUcXjr7kXEeauQ7i7zu2kneBz7H4Qvwh4RByiDtWbEj6fffd57KWkh306aefdnIVnCwhxeeff768/PLLTieP9Vjlb5Bq3nvIL6QYeQtZodG6Y43fd999neU66aCPs2fPFnYiIfpYrtHQ85sMphB3rNeQe/qFkYD2nnTSSfLXv/7VLSCQokDyaSOEf/To0am3Fs357rvvLjfddJOrQ4k7Mh8WHdddd51bFPCDMeK3v/2ts+qDJTsMLBCUmKPxx0kVq/1hhx3mdg2QHdE+sqw+9dRTboHAjgGEnnZS/mabbdYpV/IbalFl6vmNtLYZAjVAIE/33swEvlZ9L2r9z7vtaCVxAsOKpIfvrMpEyURKlAIsXdUmb+g+sYQxqTLhxy3ttFHbwG+c29Cekv68GY5q4xuKUaWfs9B6e/u8esG/N3DgnmteB7We8zcSGUg7FuykLNrHXna+s7Kr1MaPYMX1aK4hpKodZxcP4gxZZuHNAh2fGqznWIdxAuU6ZCIHH3xwp2EBMo1EjnquvPJKZ0WmXAwPyPog1ZBhFgtHHXVUqswPYwVSE2Q4kGPaA6lm9w6pDiQbSQxjEG0mRO6ll17qdg74HE35k08+6cg1TvNo5Bkf054d+q940l4s5fSVchhfGb9YiEDIcdxlofL444+7hQfn0E8cb2kHxHzChAnubyzvLHRYDLAgYveUMZo24sx6yy23uOuRSdLWpB0II+698aZZnYZAnSGQJ52huc0gn1HYQwh7vVnZte3IY7BsMUlgJYtPPDqJY3Fii5gJBstSNazvbLUzgWP5h7wrYYA0ZIV3Y+Jj4hwzZowjF3Z0IRBCQpMIesh1hnPzIuATeN5LLO6884wDSTurEHcOyCl+NIwr8eeKa3FE5UefL60n7kTuW/v5jmtDnkktj/aGnM8Yo9LBpLb43/t3O825OeuJ8CN6oTmnj5DptJwZ4M41We2Lt4P26lipvmB8luWkb5lTm/c9tp4ZAoURCCG09UbgQ62MDIoh/SuywxBad+EbkXIBAzoWGiQpTLbxQwd+JhAmGdrHVjcWKCIjQJYrEXWGsrFsYTmaM2eOm/SpG6IQn4CTJmM+Y0eA+PNYm+xoPgRCSFjz9br3e8Q7r4RT70EScZ9w2kTnw8S7jAUbi3bcUZX3GQtyaHI3n+j2PhKVbQGGCbACj7TIN5WtMb20rPtZqzZUox6L414NVK3MlkAgxPquQNQbiU+6QZB1DnTseUclNf3VIPWQZLaqNauqT47iRMmXzkCmIfBEiSBUGbHS1fEsDxO+V8sWiZSIHEEIM+K0M9mrdYjJLMvK5rePrXMWEjh1hYZ/TCOC1cA5BJNyz6lHYltpLOuxj+Xet0a8PslgocQdss7Cm3fZ17nzLkPc2bWrxm5dI+JYL2024l4vd8LaYQjUGQJ5YSP95iqB57N6iERD24mYE0LWtR+VJO3VupWQ5ilTprh4wGmHT5YgYkzMkGt+MxljPdNU5JB34gWzFc7nKnGhbLbQ1XENbSc/hJ1jgsdRTLekId4sDDSKDRZ9dJxY8dDEapx5bS9146DGT6glr1p4WrmGQCsgkCet8LXxajXnN+MB73O1w8uqpT8rElYzW/OLPoNZ0qeiZdXT+WZxr6e7YW1paARC5SXaSUi8pjCvJYlXyzpp2NPCXIH8IhYAABkgSURBVCbdiEYg7NpuLGM4YuFkhfU7bnGHFOPYBLEnNrAeSuCZIFWHqRY1rGlKvlXmotvtqpeHwEPAlfwrUddMqD6ukHZ09XzHQoMYx2wzcy3tw9EL0h7PZtjQL4k13hCoYwTyiDtN97Ou8r4SEYaFNU6V1Q4tizECwwDOrmkH5xDJhvCIOIOG7tTV8W0puWmXHP3VHteqz0LJhdbBhUbc6+AmWBOaC4GiBN4n8vwfgsxRCTKvFnXKK0rUtV2NRNj9JylO3vmOSYwILYQPI1Qb56BBh+BrjGbVvyspVzKv8gj9XOvyHab4TEm6ymH8KDF++5DiECUCKz6WeRYRxFyGDPAdxN1Ie3ONDdab+kcgTvYwsEw4fWJiw4kQhRyPcJDsyPHO+7p5HTvilnj/c19rz//j5F+/53Oc7fGXIRqNHn5ZakDgOyR6+MdwpFnq/bI5L0n37+8s6BhY7QVKJZ6SZk2+BDZG3CvxhFgZhkACAkU08GkAMmn4Bxb6rANy7kj69OfKuie6eBhz0H5lldPbF0PM0ZlrdlLIMI6nOKHqZAppJg25JmnyCbk/mfkTpd+vODGPE/kkDDiHiZ5QbchwdHJld4B2oLE30t7bT4/V34oIFLHSEpqQ7KZkTyXWOHHJ77nnHhfWca+99nLhFEeNGuXCHO6xxx6dcHIOnxPxijCJJFTaf//9XahYso9qBCkkdIRP5CCpEcYFn7gzdt16660upCK7fcSQJ0468dOxvBODnc+pn2yrGAU0URGyHz7HgX+77baTrbfe2sV9ZxeQz2gvhgRCM2pyJDK8skghpGW9H80aCtKIe70/eda+pkCgEgS+VkA0qnU9Cx8mLpxVmfSwtscJMRpzkpEwkaUdWc6DadFg0L3Gdet++XzP5E6sdnNOrNUTbvUYAtkIFHFoJNkQlm2ILOEPSSaERA/ZGzIViDDWcZIGnXDCCa5iDAl33XWXSzB0+eWXu+yi3/3ud10CJmK1E7N9vfXWc+eSHRRJH5ZukjhtscUWPYg7dbBDR/IiMomygOD3HXfc4cg4iwOMFWQjJZnROeec48pmvGMMok4WABB1Yst/7nOfc7HpsdZD4kkcddlll7nsq0S2ahTpTZH72GjvRK9Z3OPbzwqcb62yyazRHidrbx4C9UjiIeuR3r67dT+vL432fZLTFp8hlWGSU+1qfNzB6QwLOJ9D8rGIx8PBKRZMaljzSX5C2Vi0IO/OStLW1gMysraide/tsGmNdi+tvYZAtRAI0blr3T5x//SnPy0XXnihI+2Qd8gyJB1rPO8+kjgOrOqQcCzr+jkJhSZOnOiIOtlSIeIcF198sVsAUBZjCyFufYs75Js2sPjnWkg7GU+/9rWvuSRMEP37779fxo4d68YZMo5Sph4YNdgV2GWXXVy7IflHHnmk0+0zbpEUCeKO1Z1xkuytGD783YNq3YdyyzXiXi6CXpg03+krr1gearRUbGlX21s7ry32vSFQaQRUf16q9rzU9nRq6FuArOdhBLkm8x4/cTKuRgQsVUhsmDjJCsgER9SYJCLOFjdWKkI4MqkSkpLES/6h1zG2sW09YsSIisSMz+urfW8IGAL5CCQR9zSd++233+7GBMguZBliTGZTwkUeeOCBcsUVV8hnPvMZJ1dBzsKB5RppzHHHHefIMVbss846S0455RS57rrrXLI1xhAOLPMYCiDzlDFr1ixHro8++mg3/jzyyCPy6KOPusym11xzjZx66qly5plnyje/+U2XpZWxhXGI9mC5v/baa10bOfgM6QtGCcYiHOGvvvpqVzaZVrH8Y7Rgp+CCCy5wUh3GyJ/97Gfy1a9+1Y2DZIatx6OZ9e3gXXWLuyY48T2x1XmLzzSUEp9pRjF16tKoDvpgMHHyY5b4enxVrE3lIsBgw4E+vRJaddXHqy6+0fXq5eKbdD1jzJ133uksY0mxuZlUcSBl6xrjwcyZMx0Z9yPRxOOuM4lyPmWzjY5Fi0gQejC+MVki22FipQ4zTFTj7lqZhkBpCITq3CHT8BZyP0DgNSMyC3s07M8995z7DNLOO68H2nEINZ+TqAipCot+fjM+aPI3yqcMotawi6c8ifoYd/j+xRdfdOVA6jEwUAbfq0yP8xiv+I32Ht8aDuonk7NyMPTxjG9qsGB8ou2EtdUQuDjHspvwsY99zEXCor56PIy4l3hXeBh4MJSw88CpRYuHgIeDB4vveUj1gVTdFQSd83kw9UHS643Al3hT7LKGRUBJfUgHml3yEoJB6DmMU1is2AaGXKushesZl9CIQq41jjrOXQ8//LCbLOMH4xQkHN26boszvmGZYnucg8kbyxXEnsmWOswQEXq37DxDoDYIJMksmtH/pwiaOMoiFWQHst6PZpbJgH1VLO6sQDWNuE6AEHMl6pruW7dw0HdCxuNEPv49k6CvF+U6s1TV+ytk7TME6hsBxhWsVVjMCMmoyZOwcCFl8S1ljEkQd7TrScQdh6599923W0g3vYYxELLOOX4Cp/pGx1pnCLQeAkV07q2HTv33OHTHpP57ktzCihJ338quViQ+U6KuxBuSzsSlf8eJu1rk2fLhev1bibzGSuU7LatRb4C12xAwBOoHAUg75J0fHMSSZCxsL6OJ1yg06oejmVBxJosfupNYPz21lhgChkAWAs1O/pr17je7TKaiFndItGYMjBNzSLxuNUPGOfhbpTCajZDJjc/QZ1Ee52JRh/jr35Sl+i8/Q6F+1qwPo/XLEDAE6gMB9PDoTnUsY4xiPCPaArGS+bHDEDAEGhsBk8s05v1rdplMxYg7pBotujp3KdmmApW/qFXdt5qnhVRLstbHZTOUrRZ5/u87dDTm42atNgQMAUPAEDAEDIF6QMDkMvVwF4q1IcnaTgnHXnZ+sYLq/OyKSGUg7ZBwLOdo2zmUqCupd6uEtrZuqXc1eoymz9V0u/zWiDNcx0KAv31yrgsCDRnJ9/6Coc5xt+YZAoaAIWAIGAKGQB0jYHKZOr45CU1LsranhfJsrJ51b23ZxF0t4SqPUfkL1WjEBI0uA8lWWQz/V6Kulvd48iU+h5DrYkDr4G/KhMgjo/Ej1OiCoZFvirXdEDAEDAFDwBAwBHoXAbO69y7+RWtPWmhNOG1i0yUXLIu4+1FefGs3hNsPq6ZxQiHeak3XqDNqbfeJPOeow5deo+Rfw0r6pD0u1dHwkkVveiucrxlrdaeiFfpsfTQEDAFDwBAwBIoikETcKaPZpBdFcanH81vBKVVxL4u4q3OWatvVcZTfSur5P1ZxjdMOYc/LhqrkUsm9xm1XSzuN10gzukjQdOZK+vOcVdWKH/oAsjBp9HjLKi/SPvuLn1Ac7DxDwBAwBAwBQ6BVEEiy4rZ6TPd6vPet4JRaNnFXiYySco3wArlFrqKh0vwMYErildhD7uPZUTWrKkRZreuUzf8pV63rSv61Hp/cQ8o1BGXaA6aLjpAHUBcmjUx0fUkT2GroTj9KTwgWdo4hYAgYAoaAIdAqCJjVvf7vdKvdo5Is7r7DqYZ55Nb6iZeUEGqYSMiixm5Xsq3k3Ldkq5QGQq+LAH5zjcaE96U4vkWfNvjZVv22xR89iLuS/bzHMi7vaUQpjqZSZkGjh+6KNGJ/8u6ZfW8IGAKGgCFgCFQCAbO6VwLF6pXRavenJOLuS1bU4RQSzKGWXXVMJeKMEmTVqWvGU5XEqEWb69XizmfUA7nU81U3D/n0Lf5qQdbztbwsq3sR4q6Pmx+rvtHI7sKFCzsj/Wh/dJGTtztRvdfNSjYEDAFDwBAwBOobgVaz6Nb33ejeula8NyURd5WZ+OEdlcBDqNVRFdKuEhdIt1rMleBDyjn8uO36t1ro1bqu5N8v00+AkhQ+Mis8ZCnEnbal7TbU+4MObhy+9l8XP+ovUO99sPYZAoaAIWAIGAK9gUCrWXV7A+OidabFbW92H4TCxN3PdoolXEM2+sQZIsjf/EAU1dLO/9VqzQ2CjGsqcP6vSZw0brvKYPQaDf3IeZpNVa3w8VCTGlueLKxJRxJxV0mMf77uAPifKQb0X6PixOvQz1XD74e69M9NComp8e2T2p2WtCrvgec6DaEJvnrfLHFVHnL2vSFgCBgChkCrI5Bm2W12kljP9z3JIZX2NnvUn8LEXWUySfIK5Bhq5YYYq54aEg2Z963VKjXxJRy+VVjrUa28Ek/K8fXu1JPkYBmX0sQfviTi7kuA/POTLPe6MEh7qP1kVHqOH2Ne49NnZY/1NfjxkJeVfJkaTfZTyb5bWYaAIWAIGAKGQAgCrSjLCMGlN85Js7Y3Y9z2OL6FibsfUlBjgftRSpSsQ4IhhBBcvudHiTkktAhx12guflkQb7XsQ9IpDxKsP6pz16RN5RB3ro2TW5/kQ8j1UEs2f2uyKf4Pbvq3H4GHz+JWe9X3q4MudUP0dXei6EuizsAaiSfeViPuRRG18w0BQ8AQMARaDQGzutfPHU+SLjVjltQkxAsTdz+Mou9USuEQeci0hm+ErPsEG7Kr8phQ4q7kX2U2kFDqUBIPGdUFgd9BTeiUpnMvYnGn3HhGVn9HICmyjobJ1DZRn0qAwC0kw6sfPYdrdTGUJs9JusG688B3cSy0D0bc62cwspYYAoaAIWAI1C8CRt57/96kSWRawdruuHZ7nH3n3BNfDqP67HhMcJXJqPUZYqjEVS3vocQdjTrEXPXu1K+WdsqHIPMZZJZFgZ8RVBcZSWEhixL3uDQoi7gn6eKpT6EuQpTjEpki16oWX2+pEffeH3CsBYaAIWAIGAKNjUCStZceNbu2uh7umi2cChJ3SCQENMla7McJh0hDuLG8q9Mo3/vJmIoQd40Pr5Z2DT2pFuikGOU8YOrsWgniHo+8opZs3WXQBxqM/Lj06pzqh7KEQPvnU5Zq3XUB4lvVNd66Wv4Tt07a2pxF3T/8xYJZ3OthyLE2GAKGgCFgCDQ6AmnksVWkGr11/9J07a2GeyGLu5/cSG+cklS+0ygrEGa1lGuSJT4rh7hDbnUxoBZtyLCS+Thh1t0A2pkUWaaIxT1toaJ1Ji0M1JnWdz5NIvm6uIi/CHHLeogzrK+19yUyZnHvrWHG6jUEDAFDwBBoRgTM8lvbu5pG2mlFq0hkOnl3EalMXHoRv229SdzVkTNJ+RNK3H2y7y9MfAs6n8cXMHHirhZy3W1QHX6aTj7p8Y+HaUyLeMO18QVB2n0yqUxtBxqrzRAwBAwBQ6B5EUjTWluIyMrfc8O6C9NCFneVymh0FF/OoXIVyCn/j1vHy7W4Q1zjUhl1VE0KCamx3/kdKpUJedRUc65x2SHJfvn+97rDoEQ+bkX3JTJJdfvJkrIWTfFy4xIZs7iH3Fk7xxAwBAwBQ8AQKIZAmt7dyHsxHLPONtLeHZ1CxJ1LfedULUqjn2g8dc7xwzPi2KnSFLU+F9G4+/rwtLI1Q6tvHS/qnJr3mPlRXjSxVJy4K8H2nVnVWp6WDCqvXt/KHz83Hu4ySSJjxD0EYTvHEDAEDAFDwBAohkCaZIZSjLwXwzLpbPMn6IlKYeKuZFjDLfrSFJVs+KEaVYeu2VOxyPNZKHHHmq1Raihfy9OQk/FwkH6GUizdRcJBJkllgEwzqlKeRrehXo3H7lvca0ncdaHk+xkkhcY04l7+4GElGAKGgCFgCBgCRcilkffynhcj7cn4FSbucSdJSKNGM9EoL5oESS3tqn1XSUuRBEwQZJW7aJQayvPDQmpionjyJbpcqQRM2k8NOUnZocRdpTLxyDTglZY5NX67wCB+bjxEZZ4Dq2ncyxtE7GpDwBAwBAwBQ8DIe/WfgaydjFZzRo2jXZi4q+wD8gwRVGuvr3+H3Gr4R43x7mf/pBGhFnc9V4mylgMZ1uRM/jlqIVcLf5zcKgBZUWXomy+58WPD+wCGEvckKzzlZDmc8r3uaiS9ImkkPOt1MuJe/cHGajAEDAFDwBBoTQRMNlOZ+56maaf0ViftjhsWiSrDBUpC/QgpkGi1HqtcBuIMaYc4+xp1JauqScdKrGWpzEOzq1If11Mm36lTLP/ncw69BlKqP0ryaVfcyh1C3EOTHIUSd+pMizWf5kiqOwWaxIq+qCwpLpHRRVPeK2PEPQ8h+94QMAQMAUPAECgdASPvpWPHlUba8/ErTNyVhPIb8q0JhvgbYgjBhHTy45Nt1aRD0tXJ0yeiSWVpXHLVzKs+Xgm9EmeIrMpINAQjC4d4SEUfjiyLezWIuzqNxsvWHQlwcyuptrZO/Pz2+jKYeFhJn9Qn3XIWS9RjxD3/hbAzDAFDwBAwBAyBchAw8l4cvSzMKM0s7V2YlkTc45FLIIQQdXXYVEu3hmRUq7la3lXzrtZkX7utCZuUyHMNn3GNZlD1ZTdKYpMSHqXJZHTxoQsMhUN3A6pB3DVMJHVRfjw2PJ/Hk0hpu3y805xts14TteobcS8+mNgVhoAhYAgYAoZAUQSyiCiZPok4s87oEUWLbcrzjbQXu60lEXeVZvgRVqjWJ88qmYHEq/MoxFFJqJJ9jQKjzVYnTLUSK7n2NeucC6FXK7KvSfeTHyXFb9d6am1xV3ywnMdxy7plPmmPS2RCb7UR91Ck7DxDwBAwBAwBQ6AyCOQRUgsXKZKHkVnaez6LJRF3Jc7qIIp13He0hGzzt1p4lUyrblvDKyo5pzzfEZPylNj7iZQ0IZHq2jlPQzSqs6zvPEt9aYdqzv1zVKtf1OKuenvq8ncZNNqO3wZfJpS2eNHoOP7iRfHM6lNaX3WRo34Fel7R/lZmKLNSDAFDwBAwBAyB1kBg5rTn5NazzkvtbKta3/MIO7hMOH1iazwkBXtZMnH3pR9KWH1LshJolbko2ec6dTL1449ruzUbK+epNEat7nESH18wUJfKbrKs7dSV5hTKd0WIu2rT47hnyXQ4V3cQfJ2/4uhj4YfS9GPmF7zPmaeH9reSdVpZhoAhYAgYAoZAKyAAeX/0L7fIzOnPpXa3lazveaS9lbAo5fkvmbhTmW9l92UcSrB9h1GIrOrWIa18x9/xUIt+LHZfOx8PnejrtePOrnmkmbb7TrVx4JIs5UngZpWhfcu7Kdpf/zzFxNfBJ8Vxzys79PvQ/oaWZ+cZAoaAIWAIGAKGQHcEsiKmcGazW9/zCDsYGGnPf2vKIu4Ur9FOlCz7pF3lK5yjenR1YlUiGiekEF79oXzVyPt6drVW++RdteBpCZfyobAzDAFDwBAwBAwBQ8AQqB4CIeS12Qh8K/a5ek9QCXHc441RyYzGbNf47T6pRpaih0ZO0egxvsWd7/QHwq4WbdW/a5l+nVpOXvjHaoJoZRsChoAhYAgYAoaAIRCCQIh0phks8CGE3azsIU9M93PKtrhTXFyq4sdPV0u4hm3EUTJNF57U/Ph1vmVfLflcV2rEleKQ2RWGgCFgCBgChoAhYAiUh0AosW00C3xov1xIzA+PsLCYBR+jihD3OHn3Y6tr+EN1FlXrO3/7WVSxnPM3h58VVa3smrHVJ+i6CDDSXvCu2+mGgCFgCBgChoAh0OsIhFrftaH1SuIh6xw44YYcpmUPQSn5nIoRd4qPS1hU6hIn8vEwkXGrOqQeMq6RXwYMGOBar0Sd61Ubj3VfEzyVDoNdaQgYAoaAIWAIGAKGQO8gUJTA08reJvFFyTptNsJe/vNVUeKu5F2dR7V5Srzjspl4zHUl5hqeUP9WeYxa3bVcc0Qt/wGwEgwBQ8AQMAQMAUOgPhAohcAriVdi7P6ucFZW2qXhLEOt6j6iRtgr93xVnLhr0/xoMFjPNSkTlnK1qMeJuhJ5Jep+FlSs7PzN9ZpISGO+Vw4OK8kQMAQMAUPAEDAEDIHeRaBUAu+3Got8ROI3jX53/J3VMz/W/Mxpz7tTs+LP56FkhD0PoeLfV424a1M0iZKfPEhDQmoEGrWw+0mblKj7jqwQdU3eVLyrdoUhYAgYAoaAIWAIGAKNhUAlSHwtewxZ5xhz0H61rLZl6qo6cVckkblAwtVqHoow1npIvIZ9DL3OzjMEDAFDwBAwBAwBQ6BZEFACX64VvBp4GFmvBqrJZdaMuPvV+8mXNG67fg9R15/Q7KO1g8tqMgQMAUPAEDAEDAFDoHcRgMRzoDcvR8pSTi+MrJeDXunX9gpxL725dqUhYAgYAoaAIWAIGAKGgI+AT+SrYZGP4q1HWnmTwPTus2fEvXfxt9oNAUPAEDAEDAFDwBCoOAJK5n0irw6n8cqUlOvnXY6tkYOrHfWDgBH3+rkX1hJDwBAwBAwBQ8AQMAQMAUMgFQEj7vZwGAKGgCFgCBgChoAhYAgYAg2AgBH3BrhJ1kRDwBAwBAwBQ8AQMAQMAUPAiLs9A4aAIWAIGAKGgCFgCBgChkADIGDEvQFukjXREDAEDAFDwBAwBAwBQ8AQMOJuz4AhYAgYAoaAIWAIGAKGgCHQAAgYcW+Am2RNNAQMAUPAEDAEDAFDwBAwBIy42zNgCBgChoAhYAgYAoaAIWAINAACRtwb4CZZEw0BQ8AQMAQMAUPAEDAEDAEj7vYMGAKGgCFgCBgChoAhYAgYAg2AgBH3BrhJ1kRDwBAwBAwBQ8AQMAQMAUPAiLs9A4aAIWAIGAKGgCFgCBgChkADIPD/orVSzwV0r3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15" y="837966"/>
            <a:ext cx="1507723" cy="98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7" y="756515"/>
            <a:ext cx="1660905" cy="11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2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739" y="180579"/>
            <a:ext cx="5488928" cy="433489"/>
          </a:xfrm>
        </p:spPr>
        <p:txBody>
          <a:bodyPr/>
          <a:lstStyle/>
          <a:p>
            <a:r>
              <a:rPr lang="es-ES" dirty="0" smtClean="0"/>
              <a:t>Espacio 1: Diálogo en territorio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73723" y="86944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Fecha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Área responsable: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Participantes: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Propósito: 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Invitados: 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Mecanismo de diálogo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Recursos: 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Desarrollo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626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739" y="180579"/>
            <a:ext cx="5488928" cy="433489"/>
          </a:xfrm>
        </p:spPr>
        <p:txBody>
          <a:bodyPr/>
          <a:lstStyle/>
          <a:p>
            <a:r>
              <a:rPr lang="es-ES" dirty="0" smtClean="0"/>
              <a:t>Espacio 2: Diálogo en Nación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70670" y="114376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Fecha: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cs typeface="Helvetica"/>
              </a:rPr>
              <a:t>Área responsable: </a:t>
            </a: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Participantes</a:t>
            </a:r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Propósito: 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Invitados: 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Mecanismo de diálogo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Recursos: 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Desarrollo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291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727" y="189278"/>
            <a:ext cx="5488928" cy="433489"/>
          </a:xfrm>
        </p:spPr>
        <p:txBody>
          <a:bodyPr/>
          <a:lstStyle/>
          <a:p>
            <a:r>
              <a:rPr lang="es-ES" dirty="0" smtClean="0"/>
              <a:t>Espacio 3: Diálogo con jóvenes y academia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04352" y="12132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Fecha: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cs typeface="Helvetica"/>
              </a:rPr>
              <a:t>Área responsable: </a:t>
            </a: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Participantes</a:t>
            </a:r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Propósito: 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Invitados: </a:t>
            </a: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Mecanismo de diálogo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Recursos: 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Desarrollo</a:t>
            </a:r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:</a:t>
            </a: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endParaRPr lang="es-CO" sz="1200" b="1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r>
              <a:rPr lang="es-CO" sz="1200" b="1" dirty="0" smtClean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 </a:t>
            </a:r>
            <a:endParaRPr lang="es-CO" sz="1200" b="1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35657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674</Words>
  <Application>Microsoft Office PowerPoint</Application>
  <PresentationFormat>Presentación en pantalla (16:9)</PresentationFormat>
  <Paragraphs>141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Helvetica</vt:lpstr>
      <vt:lpstr>Work Sans Light</vt:lpstr>
      <vt:lpstr>Work Sans SemiBold</vt:lpstr>
      <vt:lpstr>Tema de Office</vt:lpstr>
      <vt:lpstr>Presentación de PowerPoint</vt:lpstr>
      <vt:lpstr>Rendición de cuentas 2023  Función Pública </vt:lpstr>
      <vt:lpstr>Contexto y lineamientos </vt:lpstr>
      <vt:lpstr>Objetivo </vt:lpstr>
      <vt:lpstr>Logros 2023</vt:lpstr>
      <vt:lpstr>Logros 2023</vt:lpstr>
      <vt:lpstr>Espacio 1: Diálogo en territorio </vt:lpstr>
      <vt:lpstr>Espacio 2: Diálogo en Nación </vt:lpstr>
      <vt:lpstr>Espacio 3: Diálogo con jóvenes y academia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</dc:creator>
  <cp:lastModifiedBy>Olga Lucia Arango Barbaran</cp:lastModifiedBy>
  <cp:revision>42</cp:revision>
  <dcterms:created xsi:type="dcterms:W3CDTF">2023-05-18T14:24:05Z</dcterms:created>
  <dcterms:modified xsi:type="dcterms:W3CDTF">2023-09-08T21:20:04Z</dcterms:modified>
</cp:coreProperties>
</file>