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diagrams/data10.xml" ContentType="application/vnd.openxmlformats-officedocument.drawingml.diagramData+xml"/>
  <Override PartName="/ppt/diagrams/layout10.xml" ContentType="application/vnd.openxmlformats-officedocument.drawingml.diagramLayout+xml"/>
  <Override PartName="/ppt/diagrams/quickStyle10.xml" ContentType="application/vnd.openxmlformats-officedocument.drawingml.diagramStyle+xml"/>
  <Override PartName="/ppt/diagrams/colors10.xml" ContentType="application/vnd.openxmlformats-officedocument.drawingml.diagramColors+xml"/>
  <Override PartName="/ppt/diagrams/drawing10.xml" ContentType="application/vnd.ms-office.drawingml.diagramDrawing+xml"/>
  <Override PartName="/ppt/diagrams/data11.xml" ContentType="application/vnd.openxmlformats-officedocument.drawingml.diagramData+xml"/>
  <Override PartName="/ppt/diagrams/layout11.xml" ContentType="application/vnd.openxmlformats-officedocument.drawingml.diagramLayout+xml"/>
  <Override PartName="/ppt/diagrams/quickStyle11.xml" ContentType="application/vnd.openxmlformats-officedocument.drawingml.diagramStyle+xml"/>
  <Override PartName="/ppt/diagrams/colors11.xml" ContentType="application/vnd.openxmlformats-officedocument.drawingml.diagramColors+xml"/>
  <Override PartName="/ppt/diagrams/drawing11.xml" ContentType="application/vnd.ms-office.drawingml.diagramDrawing+xml"/>
  <Override PartName="/ppt/diagrams/data12.xml" ContentType="application/vnd.openxmlformats-officedocument.drawingml.diagramData+xml"/>
  <Override PartName="/ppt/diagrams/layout12.xml" ContentType="application/vnd.openxmlformats-officedocument.drawingml.diagramLayout+xml"/>
  <Override PartName="/ppt/diagrams/quickStyle12.xml" ContentType="application/vnd.openxmlformats-officedocument.drawingml.diagramStyle+xml"/>
  <Override PartName="/ppt/diagrams/colors12.xml" ContentType="application/vnd.openxmlformats-officedocument.drawingml.diagramColors+xml"/>
  <Override PartName="/ppt/diagrams/drawing12.xml" ContentType="application/vnd.ms-office.drawingml.diagramDrawing+xml"/>
  <Override PartName="/ppt/diagrams/data13.xml" ContentType="application/vnd.openxmlformats-officedocument.drawingml.diagramData+xml"/>
  <Override PartName="/ppt/diagrams/layout13.xml" ContentType="application/vnd.openxmlformats-officedocument.drawingml.diagramLayout+xml"/>
  <Override PartName="/ppt/diagrams/quickStyle13.xml" ContentType="application/vnd.openxmlformats-officedocument.drawingml.diagramStyle+xml"/>
  <Override PartName="/ppt/diagrams/colors13.xml" ContentType="application/vnd.openxmlformats-officedocument.drawingml.diagramColors+xml"/>
  <Override PartName="/ppt/diagrams/drawing13.xml" ContentType="application/vnd.ms-office.drawingml.diagramDrawing+xml"/>
  <Override PartName="/ppt/diagrams/data14.xml" ContentType="application/vnd.openxmlformats-officedocument.drawingml.diagramData+xml"/>
  <Override PartName="/ppt/diagrams/layout14.xml" ContentType="application/vnd.openxmlformats-officedocument.drawingml.diagramLayout+xml"/>
  <Override PartName="/ppt/diagrams/quickStyle14.xml" ContentType="application/vnd.openxmlformats-officedocument.drawingml.diagramStyle+xml"/>
  <Override PartName="/ppt/diagrams/colors14.xml" ContentType="application/vnd.openxmlformats-officedocument.drawingml.diagramColors+xml"/>
  <Override PartName="/ppt/diagrams/drawing14.xml" ContentType="application/vnd.ms-office.drawingml.diagramDrawing+xml"/>
  <Override PartName="/ppt/diagrams/data15.xml" ContentType="application/vnd.openxmlformats-officedocument.drawingml.diagramData+xml"/>
  <Override PartName="/ppt/diagrams/layout15.xml" ContentType="application/vnd.openxmlformats-officedocument.drawingml.diagramLayout+xml"/>
  <Override PartName="/ppt/diagrams/quickStyle15.xml" ContentType="application/vnd.openxmlformats-officedocument.drawingml.diagramStyle+xml"/>
  <Override PartName="/ppt/diagrams/colors15.xml" ContentType="application/vnd.openxmlformats-officedocument.drawingml.diagramColors+xml"/>
  <Override PartName="/ppt/diagrams/drawing15.xml" ContentType="application/vnd.ms-office.drawingml.diagramDrawing+xml"/>
  <Override PartName="/ppt/diagrams/data16.xml" ContentType="application/vnd.openxmlformats-officedocument.drawingml.diagramData+xml"/>
  <Override PartName="/ppt/diagrams/layout16.xml" ContentType="application/vnd.openxmlformats-officedocument.drawingml.diagramLayout+xml"/>
  <Override PartName="/ppt/diagrams/quickStyle16.xml" ContentType="application/vnd.openxmlformats-officedocument.drawingml.diagramStyle+xml"/>
  <Override PartName="/ppt/diagrams/colors16.xml" ContentType="application/vnd.openxmlformats-officedocument.drawingml.diagramColors+xml"/>
  <Override PartName="/ppt/diagrams/drawing16.xml" ContentType="application/vnd.ms-office.drawingml.diagramDrawing+xml"/>
  <Override PartName="/ppt/diagrams/data17.xml" ContentType="application/vnd.openxmlformats-officedocument.drawingml.diagramData+xml"/>
  <Override PartName="/ppt/diagrams/layout17.xml" ContentType="application/vnd.openxmlformats-officedocument.drawingml.diagramLayout+xml"/>
  <Override PartName="/ppt/diagrams/quickStyle17.xml" ContentType="application/vnd.openxmlformats-officedocument.drawingml.diagramStyle+xml"/>
  <Override PartName="/ppt/diagrams/colors17.xml" ContentType="application/vnd.openxmlformats-officedocument.drawingml.diagramColors+xml"/>
  <Override PartName="/ppt/diagrams/drawing17.xml" ContentType="application/vnd.ms-office.drawingml.diagramDrawing+xml"/>
  <Override PartName="/ppt/diagrams/data18.xml" ContentType="application/vnd.openxmlformats-officedocument.drawingml.diagramData+xml"/>
  <Override PartName="/ppt/diagrams/layout18.xml" ContentType="application/vnd.openxmlformats-officedocument.drawingml.diagramLayout+xml"/>
  <Override PartName="/ppt/diagrams/quickStyle18.xml" ContentType="application/vnd.openxmlformats-officedocument.drawingml.diagramStyle+xml"/>
  <Override PartName="/ppt/diagrams/colors18.xml" ContentType="application/vnd.openxmlformats-officedocument.drawingml.diagramColors+xml"/>
  <Override PartName="/ppt/diagrams/drawing18.xml" ContentType="application/vnd.ms-office.drawingml.diagramDrawing+xml"/>
  <Override PartName="/ppt/diagrams/data19.xml" ContentType="application/vnd.openxmlformats-officedocument.drawingml.diagramData+xml"/>
  <Override PartName="/ppt/diagrams/layout19.xml" ContentType="application/vnd.openxmlformats-officedocument.drawingml.diagramLayout+xml"/>
  <Override PartName="/ppt/diagrams/quickStyle19.xml" ContentType="application/vnd.openxmlformats-officedocument.drawingml.diagramStyle+xml"/>
  <Override PartName="/ppt/diagrams/colors19.xml" ContentType="application/vnd.openxmlformats-officedocument.drawingml.diagramColors+xml"/>
  <Override PartName="/ppt/diagrams/drawing19.xml" ContentType="application/vnd.ms-office.drawingml.diagramDrawing+xml"/>
  <Override PartName="/ppt/diagrams/data20.xml" ContentType="application/vnd.openxmlformats-officedocument.drawingml.diagramData+xml"/>
  <Override PartName="/ppt/diagrams/layout20.xml" ContentType="application/vnd.openxmlformats-officedocument.drawingml.diagramLayout+xml"/>
  <Override PartName="/ppt/diagrams/quickStyle20.xml" ContentType="application/vnd.openxmlformats-officedocument.drawingml.diagramStyle+xml"/>
  <Override PartName="/ppt/diagrams/colors20.xml" ContentType="application/vnd.openxmlformats-officedocument.drawingml.diagramColors+xml"/>
  <Override PartName="/ppt/diagrams/drawing20.xml" ContentType="application/vnd.ms-office.drawingml.diagramDrawing+xml"/>
  <Override PartName="/ppt/diagrams/data21.xml" ContentType="application/vnd.openxmlformats-officedocument.drawingml.diagramData+xml"/>
  <Override PartName="/ppt/diagrams/layout21.xml" ContentType="application/vnd.openxmlformats-officedocument.drawingml.diagramLayout+xml"/>
  <Override PartName="/ppt/diagrams/quickStyle21.xml" ContentType="application/vnd.openxmlformats-officedocument.drawingml.diagramStyle+xml"/>
  <Override PartName="/ppt/diagrams/colors21.xml" ContentType="application/vnd.openxmlformats-officedocument.drawingml.diagramColors+xml"/>
  <Override PartName="/ppt/diagrams/drawing21.xml" ContentType="application/vnd.ms-office.drawingml.diagramDrawing+xml"/>
  <Override PartName="/ppt/diagrams/data22.xml" ContentType="application/vnd.openxmlformats-officedocument.drawingml.diagramData+xml"/>
  <Override PartName="/ppt/diagrams/layout22.xml" ContentType="application/vnd.openxmlformats-officedocument.drawingml.diagramLayout+xml"/>
  <Override PartName="/ppt/diagrams/quickStyle22.xml" ContentType="application/vnd.openxmlformats-officedocument.drawingml.diagramStyle+xml"/>
  <Override PartName="/ppt/diagrams/colors22.xml" ContentType="application/vnd.openxmlformats-officedocument.drawingml.diagramColors+xml"/>
  <Override PartName="/ppt/diagrams/drawing22.xml" ContentType="application/vnd.ms-office.drawingml.diagramDrawing+xml"/>
  <Override PartName="/ppt/diagrams/data23.xml" ContentType="application/vnd.openxmlformats-officedocument.drawingml.diagramData+xml"/>
  <Override PartName="/ppt/diagrams/layout23.xml" ContentType="application/vnd.openxmlformats-officedocument.drawingml.diagramLayout+xml"/>
  <Override PartName="/ppt/diagrams/quickStyle23.xml" ContentType="application/vnd.openxmlformats-officedocument.drawingml.diagramStyle+xml"/>
  <Override PartName="/ppt/diagrams/colors23.xml" ContentType="application/vnd.openxmlformats-officedocument.drawingml.diagramColors+xml"/>
  <Override PartName="/ppt/diagrams/drawing23.xml" ContentType="application/vnd.ms-office.drawingml.diagramDrawing+xml"/>
  <Override PartName="/ppt/diagrams/data24.xml" ContentType="application/vnd.openxmlformats-officedocument.drawingml.diagramData+xml"/>
  <Override PartName="/ppt/diagrams/layout24.xml" ContentType="application/vnd.openxmlformats-officedocument.drawingml.diagramLayout+xml"/>
  <Override PartName="/ppt/diagrams/quickStyle24.xml" ContentType="application/vnd.openxmlformats-officedocument.drawingml.diagramStyle+xml"/>
  <Override PartName="/ppt/diagrams/colors24.xml" ContentType="application/vnd.openxmlformats-officedocument.drawingml.diagramColors+xml"/>
  <Override PartName="/ppt/diagrams/drawing24.xml" ContentType="application/vnd.ms-office.drawingml.diagramDrawing+xml"/>
  <Override PartName="/ppt/diagrams/data25.xml" ContentType="application/vnd.openxmlformats-officedocument.drawingml.diagramData+xml"/>
  <Override PartName="/ppt/diagrams/layout25.xml" ContentType="application/vnd.openxmlformats-officedocument.drawingml.diagramLayout+xml"/>
  <Override PartName="/ppt/diagrams/quickStyle25.xml" ContentType="application/vnd.openxmlformats-officedocument.drawingml.diagramStyle+xml"/>
  <Override PartName="/ppt/diagrams/colors25.xml" ContentType="application/vnd.openxmlformats-officedocument.drawingml.diagramColors+xml"/>
  <Override PartName="/ppt/diagrams/drawing25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16"/>
  </p:notesMasterIdLst>
  <p:sldIdLst>
    <p:sldId id="256" r:id="rId2"/>
    <p:sldId id="259" r:id="rId3"/>
    <p:sldId id="262" r:id="rId4"/>
    <p:sldId id="272" r:id="rId5"/>
    <p:sldId id="263" r:id="rId6"/>
    <p:sldId id="265" r:id="rId7"/>
    <p:sldId id="264" r:id="rId8"/>
    <p:sldId id="266" r:id="rId9"/>
    <p:sldId id="273" r:id="rId10"/>
    <p:sldId id="267" r:id="rId11"/>
    <p:sldId id="268" r:id="rId12"/>
    <p:sldId id="269" r:id="rId13"/>
    <p:sldId id="270" r:id="rId14"/>
    <p:sldId id="271" r:id="rId15"/>
    <p:sldId id="274" r:id="rId16"/>
    <p:sldId id="275" r:id="rId17"/>
    <p:sldId id="276" r:id="rId18"/>
    <p:sldId id="277" r:id="rId19"/>
    <p:sldId id="278" r:id="rId20"/>
    <p:sldId id="287" r:id="rId21"/>
    <p:sldId id="279" r:id="rId22"/>
    <p:sldId id="280" r:id="rId23"/>
    <p:sldId id="281" r:id="rId24"/>
    <p:sldId id="282" r:id="rId25"/>
    <p:sldId id="283" r:id="rId26"/>
    <p:sldId id="284" r:id="rId27"/>
    <p:sldId id="285" r:id="rId28"/>
    <p:sldId id="286" r:id="rId29"/>
    <p:sldId id="288" r:id="rId30"/>
    <p:sldId id="289" r:id="rId31"/>
    <p:sldId id="290" r:id="rId32"/>
    <p:sldId id="291" r:id="rId33"/>
    <p:sldId id="382" r:id="rId34"/>
    <p:sldId id="292" r:id="rId35"/>
    <p:sldId id="293" r:id="rId36"/>
    <p:sldId id="294" r:id="rId37"/>
    <p:sldId id="295" r:id="rId38"/>
    <p:sldId id="296" r:id="rId39"/>
    <p:sldId id="297" r:id="rId40"/>
    <p:sldId id="298" r:id="rId41"/>
    <p:sldId id="299" r:id="rId42"/>
    <p:sldId id="300" r:id="rId43"/>
    <p:sldId id="301" r:id="rId44"/>
    <p:sldId id="302" r:id="rId45"/>
    <p:sldId id="307" r:id="rId46"/>
    <p:sldId id="303" r:id="rId47"/>
    <p:sldId id="304" r:id="rId48"/>
    <p:sldId id="305" r:id="rId49"/>
    <p:sldId id="306" r:id="rId50"/>
    <p:sldId id="308" r:id="rId51"/>
    <p:sldId id="309" r:id="rId52"/>
    <p:sldId id="310" r:id="rId53"/>
    <p:sldId id="315" r:id="rId54"/>
    <p:sldId id="316" r:id="rId55"/>
    <p:sldId id="311" r:id="rId56"/>
    <p:sldId id="312" r:id="rId57"/>
    <p:sldId id="383" r:id="rId58"/>
    <p:sldId id="317" r:id="rId59"/>
    <p:sldId id="322" r:id="rId60"/>
    <p:sldId id="321" r:id="rId61"/>
    <p:sldId id="314" r:id="rId62"/>
    <p:sldId id="318" r:id="rId63"/>
    <p:sldId id="319" r:id="rId64"/>
    <p:sldId id="320" r:id="rId65"/>
    <p:sldId id="323" r:id="rId66"/>
    <p:sldId id="324" r:id="rId67"/>
    <p:sldId id="325" r:id="rId68"/>
    <p:sldId id="326" r:id="rId69"/>
    <p:sldId id="327" r:id="rId70"/>
    <p:sldId id="328" r:id="rId71"/>
    <p:sldId id="329" r:id="rId72"/>
    <p:sldId id="330" r:id="rId73"/>
    <p:sldId id="331" r:id="rId74"/>
    <p:sldId id="332" r:id="rId75"/>
    <p:sldId id="333" r:id="rId76"/>
    <p:sldId id="334" r:id="rId77"/>
    <p:sldId id="335" r:id="rId78"/>
    <p:sldId id="336" r:id="rId79"/>
    <p:sldId id="337" r:id="rId80"/>
    <p:sldId id="338" r:id="rId81"/>
    <p:sldId id="339" r:id="rId82"/>
    <p:sldId id="340" r:id="rId83"/>
    <p:sldId id="341" r:id="rId84"/>
    <p:sldId id="342" r:id="rId85"/>
    <p:sldId id="343" r:id="rId86"/>
    <p:sldId id="344" r:id="rId87"/>
    <p:sldId id="345" r:id="rId88"/>
    <p:sldId id="346" r:id="rId89"/>
    <p:sldId id="347" r:id="rId90"/>
    <p:sldId id="348" r:id="rId91"/>
    <p:sldId id="371" r:id="rId92"/>
    <p:sldId id="370" r:id="rId93"/>
    <p:sldId id="350" r:id="rId94"/>
    <p:sldId id="351" r:id="rId95"/>
    <p:sldId id="352" r:id="rId96"/>
    <p:sldId id="353" r:id="rId97"/>
    <p:sldId id="354" r:id="rId98"/>
    <p:sldId id="355" r:id="rId99"/>
    <p:sldId id="356" r:id="rId100"/>
    <p:sldId id="357" r:id="rId101"/>
    <p:sldId id="358" r:id="rId102"/>
    <p:sldId id="359" r:id="rId103"/>
    <p:sldId id="360" r:id="rId104"/>
    <p:sldId id="384" r:id="rId105"/>
    <p:sldId id="385" r:id="rId106"/>
    <p:sldId id="386" r:id="rId107"/>
    <p:sldId id="387" r:id="rId108"/>
    <p:sldId id="388" r:id="rId109"/>
    <p:sldId id="389" r:id="rId110"/>
    <p:sldId id="373" r:id="rId111"/>
    <p:sldId id="374" r:id="rId112"/>
    <p:sldId id="379" r:id="rId113"/>
    <p:sldId id="380" r:id="rId114"/>
    <p:sldId id="381" r:id="rId115"/>
  </p:sldIdLst>
  <p:sldSz cx="9144000" cy="6858000" type="screen4x3"/>
  <p:notesSz cx="6858000" cy="9144000"/>
  <p:defaultTextStyle>
    <a:defPPr>
      <a:defRPr lang="es-C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468B"/>
    <a:srgbClr val="B06E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512" y="-3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presProps" Target="presProps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slide" Target="slides/slide101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notesMaster" Target="notesMasters/notesMaster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tableStyles" Target="tableStyle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0.xml><?xml version="1.0" encoding="utf-8"?>
<dgm:colorsDef xmlns:dgm="http://schemas.openxmlformats.org/drawingml/2006/diagram" xmlns:a="http://schemas.openxmlformats.org/drawingml/2006/main" uniqueId="urn:microsoft.com/office/officeart/2005/8/colors/accent5_3">
  <dgm:title val=""/>
  <dgm:desc val=""/>
  <dgm:catLst>
    <dgm:cat type="accent5" pri="11300"/>
  </dgm:catLst>
  <dgm:styleLbl name="node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>
        <a:shade val="80000"/>
      </a:schemeClr>
      <a:schemeClr val="accent5">
        <a:tint val="7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/>
    <dgm:txEffectClrLst/>
  </dgm:styleLbl>
  <dgm:styleLbl name="lnNode1">
    <dgm:fillClrLst>
      <a:schemeClr val="accent5">
        <a:shade val="80000"/>
      </a:schemeClr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shade val="80000"/>
        <a:alpha val="50000"/>
      </a:schemeClr>
      <a:schemeClr val="accent5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/>
    <dgm:txEffectClrLst/>
  </dgm:styleLbl>
  <dgm:styleLbl name="f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5">
        <a:shade val="90000"/>
      </a:schemeClr>
      <a:schemeClr val="accent5">
        <a:tint val="70000"/>
      </a:schemeClr>
    </dgm:fillClrLst>
    <dgm:linClrLst>
      <a:schemeClr val="accent5">
        <a:shade val="90000"/>
      </a:schemeClr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5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5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>
        <a:tint val="60000"/>
      </a:schemeClr>
    </dgm:fillClrLst>
    <dgm:linClrLst meth="repeat">
      <a:schemeClr val="accent5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>
        <a:tint val="90000"/>
      </a:schemeClr>
    </dgm:fillClrLst>
    <dgm:linClrLst meth="repeat">
      <a:schemeClr val="accent5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5">
        <a:tint val="50000"/>
      </a:schemeClr>
    </dgm:fillClrLst>
    <dgm:linClrLst meth="repeat">
      <a:schemeClr val="accent5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>
        <a:shade val="8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5">
        <a:tint val="99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5">
        <a:tint val="8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7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>
        <a:shade val="80000"/>
      </a:schemeClr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5">
        <a:alpha val="90000"/>
        <a:tint val="40000"/>
      </a:schemeClr>
    </dgm:fillClrLst>
    <dgm:linClrLst meth="repeat">
      <a:schemeClr val="accent5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5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5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5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5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5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1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4.xml><?xml version="1.0" encoding="utf-8"?>
<dgm:colorsDef xmlns:dgm="http://schemas.openxmlformats.org/drawingml/2006/diagram" xmlns:a="http://schemas.openxmlformats.org/drawingml/2006/main" uniqueId="urn:microsoft.com/office/officeart/2005/8/colors/accent2_2">
  <dgm:title val=""/>
  <dgm:desc val=""/>
  <dgm:catLst>
    <dgm:cat type="accent2" pri="112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</dgm:fillClrLst>
    <dgm:linClrLst meth="repeat">
      <a:schemeClr val="accent2"/>
    </dgm:linClrLst>
    <dgm:effectClrLst/>
    <dgm:txLinClrLst/>
    <dgm:txFillClrLst/>
    <dgm:txEffectClrLst/>
  </dgm:styleLbl>
  <dgm:styleLbl name="lnNode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2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>
        <a:tint val="60000"/>
      </a:schemeClr>
    </dgm:fillClrLst>
    <dgm:linClrLst meth="repeat">
      <a:schemeClr val="accent2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/>
    </dgm:fillClrLst>
    <dgm:linClrLst meth="repeat">
      <a:schemeClr val="accent2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/>
    </dgm:fillClrLst>
    <dgm:linClrLst meth="repeat">
      <a:schemeClr val="accent2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alpha val="90000"/>
        <a:tint val="40000"/>
      </a:schemeClr>
    </dgm:fillClrLst>
    <dgm:linClrLst meth="repeat">
      <a:schemeClr val="accent2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8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1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0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1.xml><?xml version="1.0" encoding="utf-8"?>
<dgm:colorsDef xmlns:dgm="http://schemas.openxmlformats.org/drawingml/2006/diagram" xmlns:a="http://schemas.openxmlformats.org/drawingml/2006/main" uniqueId="urn:microsoft.com/office/officeart/2005/8/colors/accent3_1">
  <dgm:title val=""/>
  <dgm:desc val=""/>
  <dgm:catLst>
    <dgm:cat type="accent3" pri="11100"/>
  </dgm:catLst>
  <dgm:styleLbl name="node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3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3">
        <a:tint val="4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3">
    <dgm:fillClrLst meth="repeat">
      <a:schemeClr val="accent3"/>
    </dgm:fillClrLst>
    <dgm:linClrLst meth="repeat">
      <a:schemeClr val="accent3"/>
    </dgm:linClrLst>
    <dgm:effectClrLst/>
    <dgm:txLinClrLst/>
    <dgm:txFillClrLst/>
    <dgm:txEffectClrLst/>
  </dgm:styleLbl>
  <dgm:styleLbl name="parChTrans2D4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/>
    </dgm:fillClrLst>
    <dgm:linClrLst meth="repeat">
      <a:schemeClr val="accent3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/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3">
        <a:alpha val="4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3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3">
        <a:alpha val="90000"/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8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2.xml><?xml version="1.0" encoding="utf-8"?>
<dgm:colorsDef xmlns:dgm="http://schemas.openxmlformats.org/drawingml/2006/diagram" xmlns:a="http://schemas.openxmlformats.org/drawingml/2006/main" uniqueId="urn:microsoft.com/office/officeart/2005/8/colors/accent1_1">
  <dgm:title val=""/>
  <dgm:desc val=""/>
  <dgm:catLst>
    <dgm:cat type="accent1" pri="11100"/>
  </dgm:catLst>
  <dgm:styleLbl name="node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4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1">
        <a:alpha val="4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1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1">
        <a:alpha val="90000"/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3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3">
  <dgm:title val=""/>
  <dgm:desc val=""/>
  <dgm:catLst>
    <dgm:cat type="accent1" pri="11300"/>
  </dgm:catLst>
  <dgm:styleLbl name="node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shade val="80000"/>
      </a:schemeClr>
      <a:schemeClr val="accent1">
        <a:tint val="7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/>
    <dgm:txEffectClrLst/>
  </dgm:styleLbl>
  <dgm:styleLbl name="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1">
        <a:shade val="80000"/>
      </a:schemeClr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1">
        <a:shade val="90000"/>
      </a:schemeClr>
      <a:schemeClr val="accent1">
        <a:tint val="70000"/>
      </a:schemeClr>
    </dgm:fillClrLst>
    <dgm:linClrLst>
      <a:schemeClr val="accent1">
        <a:shade val="90000"/>
      </a:schemeClr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9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8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shade val="80000"/>
      </a:schemeClr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4">
  <dgm:title val=""/>
  <dgm:desc val=""/>
  <dgm:catLst>
    <dgm:cat type="accent1" pri="11400"/>
  </dgm:catLst>
  <dgm:styleLbl name="node0">
    <dgm:fillClrLst meth="cycle">
      <a:schemeClr val="accent1">
        <a:shade val="6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cycle">
      <a:schemeClr val="accent1">
        <a:shade val="50000"/>
      </a:schemeClr>
      <a:schemeClr val="accent1">
        <a:tint val="55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/>
    <dgm:txEffectClrLst/>
  </dgm:styleLbl>
  <dgm:styleLbl name="lnNode1">
    <dgm:fillClrLst meth="cycle">
      <a:schemeClr val="accent1">
        <a:shade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cycle">
      <a:schemeClr val="accent1">
        <a:shade val="80000"/>
        <a:alpha val="50000"/>
      </a:schemeClr>
      <a:schemeClr val="accent1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 meth="cycle">
      <a:schemeClr val="accent1">
        <a:shade val="90000"/>
      </a:schemeClr>
      <a:schemeClr val="accent1">
        <a:tint val="50000"/>
      </a:schemeClr>
    </dgm:fillClrLst>
    <dgm:linClrLst meth="cycle"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tint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55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cycle">
      <a:schemeClr val="accent1">
        <a:shade val="50000"/>
      </a:schemeClr>
      <a:schemeClr val="accent1">
        <a:tint val="55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55000"/>
      </a:schemeClr>
    </dgm:fillClrLst>
    <dgm:linClrLst meth="repeat">
      <a:schemeClr val="accent1">
        <a:alpha val="90000"/>
        <a:tint val="55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5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55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55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5">
  <dgm:title val=""/>
  <dgm:desc val=""/>
  <dgm:catLst>
    <dgm:cat type="accent1" pri="11500"/>
  </dgm:catLst>
  <dgm:styleLbl name="node0">
    <dgm:fillClrLst meth="cycle"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1">
        <a:alpha val="90000"/>
      </a:schemeClr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1">
        <a:alpha val="90000"/>
      </a:schemeClr>
      <a:schemeClr val="accent1">
        <a:alpha val="5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/>
    <dgm:txEffectClrLst/>
  </dgm:styleLbl>
  <dgm:styleLbl name="lnNode1">
    <dgm:fillClrLst>
      <a:schemeClr val="accent1">
        <a:shade val="90000"/>
      </a:schemeClr>
      <a:schemeClr val="accent1">
        <a:alpha val="50000"/>
        <a:tint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1">
        <a:shade val="80000"/>
        <a:alpha val="50000"/>
      </a:schemeClr>
      <a:schemeClr val="accent1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1">
        <a:tint val="50000"/>
        <a:alpha val="90000"/>
      </a:schemeClr>
      <a:schemeClr val="accent1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f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bgSibTrans2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/>
    <dgm:txEffectClrLst/>
  </dgm:styleLbl>
  <dgm:styleLbl name="sibTrans1D1">
    <dgm:fillClrLst>
      <a:schemeClr val="accent1">
        <a:shade val="90000"/>
      </a:schemeClr>
      <a:schemeClr val="accent1">
        <a:tint val="50000"/>
      </a:schemeClr>
    </dgm:fillClrLst>
    <dgm:linClrLst>
      <a:schemeClr val="accent1">
        <a:shade val="90000"/>
      </a:schemeClr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1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1">
        <a:shade val="8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>
        <a:tint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>
        <a:tint val="7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>
        <a:tint val="5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1">
        <a:alpha val="90000"/>
      </a:schemeClr>
      <a:schemeClr val="accent1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1">
        <a:alpha val="90000"/>
        <a:tint val="40000"/>
      </a:schemeClr>
      <a:schemeClr val="accent1">
        <a:alpha val="5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94C9660-6498-423D-A07A-4C914F539456}" type="doc">
      <dgm:prSet loTypeId="urn:microsoft.com/office/officeart/2005/8/layout/venn2" loCatId="relationship" qsTypeId="urn:microsoft.com/office/officeart/2005/8/quickstyle/simple4" qsCatId="simple" csTypeId="urn:microsoft.com/office/officeart/2005/8/colors/accent1_3" csCatId="accent1" phldr="1"/>
      <dgm:spPr/>
      <dgm:t>
        <a:bodyPr/>
        <a:lstStyle/>
        <a:p>
          <a:endParaRPr lang="es-ES"/>
        </a:p>
      </dgm:t>
    </dgm:pt>
    <dgm:pt modelId="{D64A3594-9F26-472E-9B97-AFCB479F3000}">
      <dgm:prSet phldrT="[Texto]" custT="1"/>
      <dgm:spPr/>
      <dgm:t>
        <a:bodyPr/>
        <a:lstStyle/>
        <a:p>
          <a:r>
            <a:rPr lang="es-ES" sz="1200" b="1" dirty="0" smtClean="0"/>
            <a:t>Plan Estratégico Sectorial</a:t>
          </a:r>
          <a:endParaRPr lang="es-ES" sz="1200" b="1" dirty="0"/>
        </a:p>
      </dgm:t>
    </dgm:pt>
    <dgm:pt modelId="{5AE9E022-03AD-46A3-AC14-4C9D9CC08905}" type="parTrans" cxnId="{101649F9-2656-4F51-AC2D-0371114E534C}">
      <dgm:prSet/>
      <dgm:spPr/>
      <dgm:t>
        <a:bodyPr/>
        <a:lstStyle/>
        <a:p>
          <a:endParaRPr lang="es-ES" sz="3200"/>
        </a:p>
      </dgm:t>
    </dgm:pt>
    <dgm:pt modelId="{14E176C9-3909-4728-BD3D-F6A5D8DC6D9D}" type="sibTrans" cxnId="{101649F9-2656-4F51-AC2D-0371114E534C}">
      <dgm:prSet/>
      <dgm:spPr/>
      <dgm:t>
        <a:bodyPr/>
        <a:lstStyle/>
        <a:p>
          <a:endParaRPr lang="es-ES" sz="3200"/>
        </a:p>
      </dgm:t>
    </dgm:pt>
    <dgm:pt modelId="{47C4DA6B-630D-4EA4-B550-74BA33C4FD34}">
      <dgm:prSet phldrT="[Texto]" custT="1"/>
      <dgm:spPr/>
      <dgm:t>
        <a:bodyPr/>
        <a:lstStyle/>
        <a:p>
          <a:r>
            <a:rPr lang="es-ES" sz="1200" b="1" dirty="0" smtClean="0"/>
            <a:t>Metas del Sector</a:t>
          </a:r>
          <a:endParaRPr lang="es-ES" sz="1200" b="1" dirty="0"/>
        </a:p>
      </dgm:t>
    </dgm:pt>
    <dgm:pt modelId="{813DE891-58BE-4303-9DE6-94B8710F3786}" type="parTrans" cxnId="{F6CDEFD2-EEA1-42F5-BFA9-856B4AA89EB6}">
      <dgm:prSet/>
      <dgm:spPr/>
      <dgm:t>
        <a:bodyPr/>
        <a:lstStyle/>
        <a:p>
          <a:endParaRPr lang="es-ES" sz="3200"/>
        </a:p>
      </dgm:t>
    </dgm:pt>
    <dgm:pt modelId="{15C082B4-3606-4EF1-82D4-A77BC145D5ED}" type="sibTrans" cxnId="{F6CDEFD2-EEA1-42F5-BFA9-856B4AA89EB6}">
      <dgm:prSet/>
      <dgm:spPr/>
      <dgm:t>
        <a:bodyPr/>
        <a:lstStyle/>
        <a:p>
          <a:endParaRPr lang="es-ES" sz="3200"/>
        </a:p>
      </dgm:t>
    </dgm:pt>
    <dgm:pt modelId="{6AC602F3-9B07-4F35-A070-350ACA972E6C}">
      <dgm:prSet phldrT="[Texto]" custT="1"/>
      <dgm:spPr/>
      <dgm:t>
        <a:bodyPr/>
        <a:lstStyle/>
        <a:p>
          <a:r>
            <a:rPr lang="es-ES" sz="1200" b="1" dirty="0" smtClean="0"/>
            <a:t>Indicadores</a:t>
          </a:r>
          <a:endParaRPr lang="es-ES" sz="1200" b="1" dirty="0"/>
        </a:p>
      </dgm:t>
    </dgm:pt>
    <dgm:pt modelId="{9A684D84-7A2A-4688-9409-8173B3E2D223}" type="parTrans" cxnId="{5B35A604-CA21-4472-A75D-DE7E30DBBD61}">
      <dgm:prSet/>
      <dgm:spPr/>
      <dgm:t>
        <a:bodyPr/>
        <a:lstStyle/>
        <a:p>
          <a:endParaRPr lang="es-ES" sz="3200"/>
        </a:p>
      </dgm:t>
    </dgm:pt>
    <dgm:pt modelId="{0A222377-F9D7-4F1B-8658-E1B61DA2BB00}" type="sibTrans" cxnId="{5B35A604-CA21-4472-A75D-DE7E30DBBD61}">
      <dgm:prSet/>
      <dgm:spPr/>
      <dgm:t>
        <a:bodyPr/>
        <a:lstStyle/>
        <a:p>
          <a:endParaRPr lang="es-ES" sz="3200"/>
        </a:p>
      </dgm:t>
    </dgm:pt>
    <dgm:pt modelId="{96F9955C-22C7-41ED-B4A1-E235102AFCBE}">
      <dgm:prSet custT="1"/>
      <dgm:spPr/>
      <dgm:t>
        <a:bodyPr/>
        <a:lstStyle/>
        <a:p>
          <a:r>
            <a:rPr lang="es-ES" sz="1200" b="1" dirty="0" smtClean="0"/>
            <a:t>Metas del PND</a:t>
          </a:r>
          <a:endParaRPr lang="es-ES" sz="1200" b="1" dirty="0"/>
        </a:p>
      </dgm:t>
    </dgm:pt>
    <dgm:pt modelId="{87171C56-7888-4E53-9A17-DAEF90C344DD}" type="parTrans" cxnId="{D9482B84-C8AE-43E0-966F-C429C22F468A}">
      <dgm:prSet/>
      <dgm:spPr/>
      <dgm:t>
        <a:bodyPr/>
        <a:lstStyle/>
        <a:p>
          <a:endParaRPr lang="es-ES" sz="3200"/>
        </a:p>
      </dgm:t>
    </dgm:pt>
    <dgm:pt modelId="{3FF5988F-4290-45AC-9B07-3A7D86EBED7D}" type="sibTrans" cxnId="{D9482B84-C8AE-43E0-966F-C429C22F468A}">
      <dgm:prSet/>
      <dgm:spPr/>
      <dgm:t>
        <a:bodyPr/>
        <a:lstStyle/>
        <a:p>
          <a:endParaRPr lang="es-ES" sz="3200"/>
        </a:p>
      </dgm:t>
    </dgm:pt>
    <dgm:pt modelId="{E6FADDF9-D248-45C5-A37C-597FFEC979F9}" type="pres">
      <dgm:prSet presAssocID="{E94C9660-6498-423D-A07A-4C914F539456}" presName="Name0" presStyleCnt="0">
        <dgm:presLayoutVars>
          <dgm:chMax val="7"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7DE1BDA6-0482-4AFD-8CB7-05C282340857}" type="pres">
      <dgm:prSet presAssocID="{E94C9660-6498-423D-A07A-4C914F539456}" presName="comp1" presStyleCnt="0"/>
      <dgm:spPr/>
      <dgm:t>
        <a:bodyPr/>
        <a:lstStyle/>
        <a:p>
          <a:endParaRPr lang="es-CO"/>
        </a:p>
      </dgm:t>
    </dgm:pt>
    <dgm:pt modelId="{F722EC37-2BDF-4ED4-B6E4-44F4BED17863}" type="pres">
      <dgm:prSet presAssocID="{E94C9660-6498-423D-A07A-4C914F539456}" presName="circle1" presStyleLbl="node1" presStyleIdx="0" presStyleCnt="4" custScaleX="108696"/>
      <dgm:spPr/>
      <dgm:t>
        <a:bodyPr/>
        <a:lstStyle/>
        <a:p>
          <a:endParaRPr lang="es-ES"/>
        </a:p>
      </dgm:t>
    </dgm:pt>
    <dgm:pt modelId="{F35E654B-A469-4C06-ADB5-C96644678C4B}" type="pres">
      <dgm:prSet presAssocID="{E94C9660-6498-423D-A07A-4C914F539456}" presName="c1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DA94D457-1BFF-4A5C-A82C-3611C8FB9014}" type="pres">
      <dgm:prSet presAssocID="{E94C9660-6498-423D-A07A-4C914F539456}" presName="comp2" presStyleCnt="0"/>
      <dgm:spPr/>
      <dgm:t>
        <a:bodyPr/>
        <a:lstStyle/>
        <a:p>
          <a:endParaRPr lang="es-CO"/>
        </a:p>
      </dgm:t>
    </dgm:pt>
    <dgm:pt modelId="{F88F7748-2D77-4F13-BD33-1BDF97CCA8E3}" type="pres">
      <dgm:prSet presAssocID="{E94C9660-6498-423D-A07A-4C914F539456}" presName="circle2" presStyleLbl="node1" presStyleIdx="1" presStyleCnt="4"/>
      <dgm:spPr/>
      <dgm:t>
        <a:bodyPr/>
        <a:lstStyle/>
        <a:p>
          <a:endParaRPr lang="es-ES"/>
        </a:p>
      </dgm:t>
    </dgm:pt>
    <dgm:pt modelId="{B2DDC602-F037-4627-9EA7-EC5EEF0E1F05}" type="pres">
      <dgm:prSet presAssocID="{E94C9660-6498-423D-A07A-4C914F539456}" presName="c2text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826D5E71-D609-46CE-A46E-67BCA0F5E184}" type="pres">
      <dgm:prSet presAssocID="{E94C9660-6498-423D-A07A-4C914F539456}" presName="comp3" presStyleCnt="0"/>
      <dgm:spPr/>
      <dgm:t>
        <a:bodyPr/>
        <a:lstStyle/>
        <a:p>
          <a:endParaRPr lang="es-CO"/>
        </a:p>
      </dgm:t>
    </dgm:pt>
    <dgm:pt modelId="{783A009C-834C-4A6C-B6BF-9D7B64753E72}" type="pres">
      <dgm:prSet presAssocID="{E94C9660-6498-423D-A07A-4C914F539456}" presName="circle3" presStyleLbl="node1" presStyleIdx="2" presStyleCnt="4"/>
      <dgm:spPr/>
      <dgm:t>
        <a:bodyPr/>
        <a:lstStyle/>
        <a:p>
          <a:endParaRPr lang="es-ES"/>
        </a:p>
      </dgm:t>
    </dgm:pt>
    <dgm:pt modelId="{7D97460C-C2F2-487A-A73B-A58B64D17CD2}" type="pres">
      <dgm:prSet presAssocID="{E94C9660-6498-423D-A07A-4C914F539456}" presName="c3text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5E5F6DC0-0B8B-4092-BD03-D10012463E57}" type="pres">
      <dgm:prSet presAssocID="{E94C9660-6498-423D-A07A-4C914F539456}" presName="comp4" presStyleCnt="0"/>
      <dgm:spPr/>
      <dgm:t>
        <a:bodyPr/>
        <a:lstStyle/>
        <a:p>
          <a:endParaRPr lang="es-CO"/>
        </a:p>
      </dgm:t>
    </dgm:pt>
    <dgm:pt modelId="{982F0DBD-D983-4438-AF54-B7B05E64DF69}" type="pres">
      <dgm:prSet presAssocID="{E94C9660-6498-423D-A07A-4C914F539456}" presName="circle4" presStyleLbl="node1" presStyleIdx="3" presStyleCnt="4"/>
      <dgm:spPr/>
      <dgm:t>
        <a:bodyPr/>
        <a:lstStyle/>
        <a:p>
          <a:endParaRPr lang="es-ES"/>
        </a:p>
      </dgm:t>
    </dgm:pt>
    <dgm:pt modelId="{35CF48AD-2C59-407B-8FF7-38502600CF75}" type="pres">
      <dgm:prSet presAssocID="{E94C9660-6498-423D-A07A-4C914F539456}" presName="c4text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C932C9DB-2164-4D86-87C6-3F1844BFC5F0}" type="presOf" srcId="{E94C9660-6498-423D-A07A-4C914F539456}" destId="{E6FADDF9-D248-45C5-A37C-597FFEC979F9}" srcOrd="0" destOrd="0" presId="urn:microsoft.com/office/officeart/2005/8/layout/venn2"/>
    <dgm:cxn modelId="{F6CDEFD2-EEA1-42F5-BFA9-856B4AA89EB6}" srcId="{E94C9660-6498-423D-A07A-4C914F539456}" destId="{47C4DA6B-630D-4EA4-B550-74BA33C4FD34}" srcOrd="1" destOrd="0" parTransId="{813DE891-58BE-4303-9DE6-94B8710F3786}" sibTransId="{15C082B4-3606-4EF1-82D4-A77BC145D5ED}"/>
    <dgm:cxn modelId="{583F2B71-88C9-49BA-B67A-DB62DDE62C3D}" type="presOf" srcId="{96F9955C-22C7-41ED-B4A1-E235102AFCBE}" destId="{35CF48AD-2C59-407B-8FF7-38502600CF75}" srcOrd="1" destOrd="0" presId="urn:microsoft.com/office/officeart/2005/8/layout/venn2"/>
    <dgm:cxn modelId="{0AC78E85-045B-4380-8789-F976BA2733AA}" type="presOf" srcId="{47C4DA6B-630D-4EA4-B550-74BA33C4FD34}" destId="{B2DDC602-F037-4627-9EA7-EC5EEF0E1F05}" srcOrd="1" destOrd="0" presId="urn:microsoft.com/office/officeart/2005/8/layout/venn2"/>
    <dgm:cxn modelId="{F4A7D9DC-09C9-4000-93B5-42367F11CE8D}" type="presOf" srcId="{6AC602F3-9B07-4F35-A070-350ACA972E6C}" destId="{7D97460C-C2F2-487A-A73B-A58B64D17CD2}" srcOrd="1" destOrd="0" presId="urn:microsoft.com/office/officeart/2005/8/layout/venn2"/>
    <dgm:cxn modelId="{646D98FE-07D5-4108-A15C-E6DCBEA3AD8B}" type="presOf" srcId="{96F9955C-22C7-41ED-B4A1-E235102AFCBE}" destId="{982F0DBD-D983-4438-AF54-B7B05E64DF69}" srcOrd="0" destOrd="0" presId="urn:microsoft.com/office/officeart/2005/8/layout/venn2"/>
    <dgm:cxn modelId="{5B35A604-CA21-4472-A75D-DE7E30DBBD61}" srcId="{E94C9660-6498-423D-A07A-4C914F539456}" destId="{6AC602F3-9B07-4F35-A070-350ACA972E6C}" srcOrd="2" destOrd="0" parTransId="{9A684D84-7A2A-4688-9409-8173B3E2D223}" sibTransId="{0A222377-F9D7-4F1B-8658-E1B61DA2BB00}"/>
    <dgm:cxn modelId="{D9482B84-C8AE-43E0-966F-C429C22F468A}" srcId="{E94C9660-6498-423D-A07A-4C914F539456}" destId="{96F9955C-22C7-41ED-B4A1-E235102AFCBE}" srcOrd="3" destOrd="0" parTransId="{87171C56-7888-4E53-9A17-DAEF90C344DD}" sibTransId="{3FF5988F-4290-45AC-9B07-3A7D86EBED7D}"/>
    <dgm:cxn modelId="{C480BD77-004C-41AA-9606-98B581297D1B}" type="presOf" srcId="{47C4DA6B-630D-4EA4-B550-74BA33C4FD34}" destId="{F88F7748-2D77-4F13-BD33-1BDF97CCA8E3}" srcOrd="0" destOrd="0" presId="urn:microsoft.com/office/officeart/2005/8/layout/venn2"/>
    <dgm:cxn modelId="{101649F9-2656-4F51-AC2D-0371114E534C}" srcId="{E94C9660-6498-423D-A07A-4C914F539456}" destId="{D64A3594-9F26-472E-9B97-AFCB479F3000}" srcOrd="0" destOrd="0" parTransId="{5AE9E022-03AD-46A3-AC14-4C9D9CC08905}" sibTransId="{14E176C9-3909-4728-BD3D-F6A5D8DC6D9D}"/>
    <dgm:cxn modelId="{8F2EB488-23E9-4F56-87AC-472238E2F098}" type="presOf" srcId="{D64A3594-9F26-472E-9B97-AFCB479F3000}" destId="{F35E654B-A469-4C06-ADB5-C96644678C4B}" srcOrd="1" destOrd="0" presId="urn:microsoft.com/office/officeart/2005/8/layout/venn2"/>
    <dgm:cxn modelId="{A89F6F88-B7A8-4689-BB18-8F79F3678B11}" type="presOf" srcId="{D64A3594-9F26-472E-9B97-AFCB479F3000}" destId="{F722EC37-2BDF-4ED4-B6E4-44F4BED17863}" srcOrd="0" destOrd="0" presId="urn:microsoft.com/office/officeart/2005/8/layout/venn2"/>
    <dgm:cxn modelId="{F0D7843D-A501-4D11-8C01-BE16A7E60A08}" type="presOf" srcId="{6AC602F3-9B07-4F35-A070-350ACA972E6C}" destId="{783A009C-834C-4A6C-B6BF-9D7B64753E72}" srcOrd="0" destOrd="0" presId="urn:microsoft.com/office/officeart/2005/8/layout/venn2"/>
    <dgm:cxn modelId="{7F1A1353-EEAD-4A95-A201-BE03C6C936C1}" type="presParOf" srcId="{E6FADDF9-D248-45C5-A37C-597FFEC979F9}" destId="{7DE1BDA6-0482-4AFD-8CB7-05C282340857}" srcOrd="0" destOrd="0" presId="urn:microsoft.com/office/officeart/2005/8/layout/venn2"/>
    <dgm:cxn modelId="{002D3515-2EC7-417C-B941-A12A8C00F388}" type="presParOf" srcId="{7DE1BDA6-0482-4AFD-8CB7-05C282340857}" destId="{F722EC37-2BDF-4ED4-B6E4-44F4BED17863}" srcOrd="0" destOrd="0" presId="urn:microsoft.com/office/officeart/2005/8/layout/venn2"/>
    <dgm:cxn modelId="{965F2E0D-1366-4287-BAF2-CCFC24A47A82}" type="presParOf" srcId="{7DE1BDA6-0482-4AFD-8CB7-05C282340857}" destId="{F35E654B-A469-4C06-ADB5-C96644678C4B}" srcOrd="1" destOrd="0" presId="urn:microsoft.com/office/officeart/2005/8/layout/venn2"/>
    <dgm:cxn modelId="{FCB817F9-8D58-4AD2-8630-E460D599BDF1}" type="presParOf" srcId="{E6FADDF9-D248-45C5-A37C-597FFEC979F9}" destId="{DA94D457-1BFF-4A5C-A82C-3611C8FB9014}" srcOrd="1" destOrd="0" presId="urn:microsoft.com/office/officeart/2005/8/layout/venn2"/>
    <dgm:cxn modelId="{0F5D964F-48BD-4AA1-99AC-36AE247ACDAD}" type="presParOf" srcId="{DA94D457-1BFF-4A5C-A82C-3611C8FB9014}" destId="{F88F7748-2D77-4F13-BD33-1BDF97CCA8E3}" srcOrd="0" destOrd="0" presId="urn:microsoft.com/office/officeart/2005/8/layout/venn2"/>
    <dgm:cxn modelId="{32BF9F99-2E9D-42FF-A3E8-68BED2D0224A}" type="presParOf" srcId="{DA94D457-1BFF-4A5C-A82C-3611C8FB9014}" destId="{B2DDC602-F037-4627-9EA7-EC5EEF0E1F05}" srcOrd="1" destOrd="0" presId="urn:microsoft.com/office/officeart/2005/8/layout/venn2"/>
    <dgm:cxn modelId="{D315356B-3D3D-4008-B278-9D4685A317C0}" type="presParOf" srcId="{E6FADDF9-D248-45C5-A37C-597FFEC979F9}" destId="{826D5E71-D609-46CE-A46E-67BCA0F5E184}" srcOrd="2" destOrd="0" presId="urn:microsoft.com/office/officeart/2005/8/layout/venn2"/>
    <dgm:cxn modelId="{79100062-742C-4563-9244-44EED7BB7DC9}" type="presParOf" srcId="{826D5E71-D609-46CE-A46E-67BCA0F5E184}" destId="{783A009C-834C-4A6C-B6BF-9D7B64753E72}" srcOrd="0" destOrd="0" presId="urn:microsoft.com/office/officeart/2005/8/layout/venn2"/>
    <dgm:cxn modelId="{61346546-49CC-46F9-B4C3-357D515B4388}" type="presParOf" srcId="{826D5E71-D609-46CE-A46E-67BCA0F5E184}" destId="{7D97460C-C2F2-487A-A73B-A58B64D17CD2}" srcOrd="1" destOrd="0" presId="urn:microsoft.com/office/officeart/2005/8/layout/venn2"/>
    <dgm:cxn modelId="{EADB5BAE-69A3-46A1-8692-2DFAEFA2DD59}" type="presParOf" srcId="{E6FADDF9-D248-45C5-A37C-597FFEC979F9}" destId="{5E5F6DC0-0B8B-4092-BD03-D10012463E57}" srcOrd="3" destOrd="0" presId="urn:microsoft.com/office/officeart/2005/8/layout/venn2"/>
    <dgm:cxn modelId="{166B6169-66E1-4473-AD36-4DFA7C49B125}" type="presParOf" srcId="{5E5F6DC0-0B8B-4092-BD03-D10012463E57}" destId="{982F0DBD-D983-4438-AF54-B7B05E64DF69}" srcOrd="0" destOrd="0" presId="urn:microsoft.com/office/officeart/2005/8/layout/venn2"/>
    <dgm:cxn modelId="{FA221B28-9DD2-4A95-8F9A-4AB889CE93F6}" type="presParOf" srcId="{5E5F6DC0-0B8B-4092-BD03-D10012463E57}" destId="{35CF48AD-2C59-407B-8FF7-38502600CF75}" srcOrd="1" destOrd="0" presId="urn:microsoft.com/office/officeart/2005/8/layout/ven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0.xml><?xml version="1.0" encoding="utf-8"?>
<dgm:dataModel xmlns:dgm="http://schemas.openxmlformats.org/drawingml/2006/diagram" xmlns:a="http://schemas.openxmlformats.org/drawingml/2006/main">
  <dgm:ptLst>
    <dgm:pt modelId="{186FF2FB-554A-45A5-9B02-29F71B36C3F5}" type="doc">
      <dgm:prSet loTypeId="urn:microsoft.com/office/officeart/2008/layout/LinedList" loCatId="process" qsTypeId="urn:microsoft.com/office/officeart/2005/8/quickstyle/simple2" qsCatId="simple" csTypeId="urn:microsoft.com/office/officeart/2005/8/colors/accent5_3" csCatId="accent5" phldr="1"/>
      <dgm:spPr/>
      <dgm:t>
        <a:bodyPr/>
        <a:lstStyle/>
        <a:p>
          <a:endParaRPr lang="es-CO"/>
        </a:p>
      </dgm:t>
    </dgm:pt>
    <dgm:pt modelId="{2D826325-B2E8-4D8B-9480-B910FBEB55A2}">
      <dgm:prSet phldrT="[Texto]" custT="1"/>
      <dgm:spPr/>
      <dgm:t>
        <a:bodyPr/>
        <a:lstStyle/>
        <a:p>
          <a:r>
            <a:rPr lang="es-CO" sz="1700" dirty="0" smtClean="0"/>
            <a:t>Unidad normativa con estándares internacionales.</a:t>
          </a:r>
        </a:p>
      </dgm:t>
    </dgm:pt>
    <dgm:pt modelId="{648CC786-7AED-4351-A231-90B451447724}" type="parTrans" cxnId="{CBBBB11B-0DE5-4D67-930C-C12C22917CDA}">
      <dgm:prSet/>
      <dgm:spPr/>
      <dgm:t>
        <a:bodyPr/>
        <a:lstStyle/>
        <a:p>
          <a:endParaRPr lang="es-CO" sz="1700">
            <a:solidFill>
              <a:srgbClr val="000000"/>
            </a:solidFill>
          </a:endParaRPr>
        </a:p>
      </dgm:t>
    </dgm:pt>
    <dgm:pt modelId="{CDE197A4-C0C8-4661-A039-553AFCE41ECD}" type="sibTrans" cxnId="{CBBBB11B-0DE5-4D67-930C-C12C22917CDA}">
      <dgm:prSet custT="1"/>
      <dgm:spPr/>
      <dgm:t>
        <a:bodyPr/>
        <a:lstStyle/>
        <a:p>
          <a:endParaRPr lang="es-CO" sz="1700">
            <a:solidFill>
              <a:srgbClr val="000000"/>
            </a:solidFill>
          </a:endParaRPr>
        </a:p>
      </dgm:t>
    </dgm:pt>
    <dgm:pt modelId="{8A1C3A64-D6D7-466F-ABB2-364C160E70A9}">
      <dgm:prSet phldrT="[Texto]" custT="1"/>
      <dgm:spPr/>
      <dgm:t>
        <a:bodyPr/>
        <a:lstStyle/>
        <a:p>
          <a:r>
            <a:rPr lang="es-CO" sz="1700" dirty="0" smtClean="0"/>
            <a:t>Ampliación de sujetos obligados, incluyendo órganos de control, partidos políticos, prestadoras de servicio públicos, entre otras.</a:t>
          </a:r>
          <a:endParaRPr lang="es-CO" sz="1700" dirty="0"/>
        </a:p>
      </dgm:t>
    </dgm:pt>
    <dgm:pt modelId="{520CC0BC-9458-41DD-B7CB-E911E7F11E83}" type="parTrans" cxnId="{9D3A8B3F-08C5-48D7-A0C9-13A52374BD8E}">
      <dgm:prSet/>
      <dgm:spPr/>
      <dgm:t>
        <a:bodyPr/>
        <a:lstStyle/>
        <a:p>
          <a:endParaRPr lang="es-CO" sz="1700">
            <a:solidFill>
              <a:srgbClr val="000000"/>
            </a:solidFill>
          </a:endParaRPr>
        </a:p>
      </dgm:t>
    </dgm:pt>
    <dgm:pt modelId="{1C324CB9-4F76-4322-9A87-087A7576A242}" type="sibTrans" cxnId="{9D3A8B3F-08C5-48D7-A0C9-13A52374BD8E}">
      <dgm:prSet custT="1"/>
      <dgm:spPr/>
      <dgm:t>
        <a:bodyPr/>
        <a:lstStyle/>
        <a:p>
          <a:endParaRPr lang="es-CO" sz="1700">
            <a:solidFill>
              <a:srgbClr val="000000"/>
            </a:solidFill>
          </a:endParaRPr>
        </a:p>
      </dgm:t>
    </dgm:pt>
    <dgm:pt modelId="{6C5BEB54-BB73-40AD-B430-0410F3DD978E}">
      <dgm:prSet phldrT="[Texto]" custT="1"/>
      <dgm:spPr/>
      <dgm:t>
        <a:bodyPr/>
        <a:lstStyle/>
        <a:p>
          <a:r>
            <a:rPr lang="es-CO" sz="1700" dirty="0" smtClean="0"/>
            <a:t>Garantías jurídicas del derecho de Acceso a la Información como derecho fundamental.</a:t>
          </a:r>
          <a:endParaRPr lang="es-CO" sz="1700" dirty="0"/>
        </a:p>
      </dgm:t>
    </dgm:pt>
    <dgm:pt modelId="{AF435CF1-A131-4863-82AF-A22B5BC2AD44}" type="parTrans" cxnId="{67CBD957-D27F-4934-8C30-B983CFD4F4C2}">
      <dgm:prSet/>
      <dgm:spPr/>
      <dgm:t>
        <a:bodyPr/>
        <a:lstStyle/>
        <a:p>
          <a:endParaRPr lang="es-CO" sz="1700">
            <a:solidFill>
              <a:srgbClr val="000000"/>
            </a:solidFill>
          </a:endParaRPr>
        </a:p>
      </dgm:t>
    </dgm:pt>
    <dgm:pt modelId="{A4311888-8496-4153-81E2-B19944F5C3BE}" type="sibTrans" cxnId="{67CBD957-D27F-4934-8C30-B983CFD4F4C2}">
      <dgm:prSet custT="1"/>
      <dgm:spPr/>
      <dgm:t>
        <a:bodyPr/>
        <a:lstStyle/>
        <a:p>
          <a:endParaRPr lang="es-CO" sz="1700">
            <a:solidFill>
              <a:srgbClr val="000000"/>
            </a:solidFill>
          </a:endParaRPr>
        </a:p>
      </dgm:t>
    </dgm:pt>
    <dgm:pt modelId="{E14438EE-8DFA-4B5A-82FE-5A74CDA2E24B}">
      <dgm:prSet phldrT="[Texto]" custT="1"/>
      <dgm:spPr/>
      <dgm:t>
        <a:bodyPr/>
        <a:lstStyle/>
        <a:p>
          <a:r>
            <a:rPr lang="es-CO" sz="1700" dirty="0" smtClean="0"/>
            <a:t>Principios de proactividad y oportunidad .</a:t>
          </a:r>
          <a:endParaRPr lang="es-CO" sz="1700" dirty="0"/>
        </a:p>
      </dgm:t>
    </dgm:pt>
    <dgm:pt modelId="{785BC0FC-6F67-48E1-ADBF-1204D644B496}" type="parTrans" cxnId="{91CD391E-F197-4384-94DF-45A3E0B31101}">
      <dgm:prSet/>
      <dgm:spPr/>
      <dgm:t>
        <a:bodyPr/>
        <a:lstStyle/>
        <a:p>
          <a:endParaRPr lang="es-CO" sz="1700">
            <a:solidFill>
              <a:srgbClr val="000000"/>
            </a:solidFill>
          </a:endParaRPr>
        </a:p>
      </dgm:t>
    </dgm:pt>
    <dgm:pt modelId="{0307DFFD-3CFC-4F55-887F-5F9B15615390}" type="sibTrans" cxnId="{91CD391E-F197-4384-94DF-45A3E0B31101}">
      <dgm:prSet custT="1"/>
      <dgm:spPr/>
      <dgm:t>
        <a:bodyPr/>
        <a:lstStyle/>
        <a:p>
          <a:endParaRPr lang="es-CO" sz="1700">
            <a:solidFill>
              <a:srgbClr val="000000"/>
            </a:solidFill>
          </a:endParaRPr>
        </a:p>
      </dgm:t>
    </dgm:pt>
    <dgm:pt modelId="{C127BB24-E029-2840-8D05-063BDA09466A}">
      <dgm:prSet phldrT="[Texto]" custT="1"/>
      <dgm:spPr/>
      <dgm:t>
        <a:bodyPr/>
        <a:lstStyle/>
        <a:p>
          <a:r>
            <a:rPr lang="es-CO" sz="1700" dirty="0" smtClean="0"/>
            <a:t>Acceso a la Información, en un lenguaje comprensible para todas las comunidades del país.</a:t>
          </a:r>
        </a:p>
        <a:p>
          <a:endParaRPr lang="es-CO" sz="1700" dirty="0" smtClean="0"/>
        </a:p>
        <a:p>
          <a:endParaRPr lang="es-CO" sz="1700" dirty="0"/>
        </a:p>
      </dgm:t>
    </dgm:pt>
    <dgm:pt modelId="{62C64859-DB8C-434C-9A72-18D9E7982D80}" type="parTrans" cxnId="{7D79E3D5-AEAE-1E41-9916-38B249B3AE85}">
      <dgm:prSet/>
      <dgm:spPr/>
      <dgm:t>
        <a:bodyPr/>
        <a:lstStyle/>
        <a:p>
          <a:endParaRPr lang="es-ES" sz="1700">
            <a:solidFill>
              <a:srgbClr val="000000"/>
            </a:solidFill>
          </a:endParaRPr>
        </a:p>
      </dgm:t>
    </dgm:pt>
    <dgm:pt modelId="{F1AF807E-2908-C64B-BC7C-80EB091C40DD}" type="sibTrans" cxnId="{7D79E3D5-AEAE-1E41-9916-38B249B3AE85}">
      <dgm:prSet/>
      <dgm:spPr/>
      <dgm:t>
        <a:bodyPr/>
        <a:lstStyle/>
        <a:p>
          <a:endParaRPr lang="es-ES" sz="1700">
            <a:solidFill>
              <a:srgbClr val="000000"/>
            </a:solidFill>
          </a:endParaRPr>
        </a:p>
      </dgm:t>
    </dgm:pt>
    <dgm:pt modelId="{60FAE023-7EDB-5F44-806F-C666C3349C54}">
      <dgm:prSet phldrT="[Texto]" custT="1"/>
      <dgm:spPr/>
      <dgm:t>
        <a:bodyPr/>
        <a:lstStyle/>
        <a:p>
          <a:r>
            <a:rPr lang="es-CO" sz="1700" dirty="0" smtClean="0"/>
            <a:t>Fortalecimiento del Ministerio Público como entidad garante del derecho de acceso a la información pública.</a:t>
          </a:r>
          <a:endParaRPr lang="es-CO" sz="1700" dirty="0"/>
        </a:p>
      </dgm:t>
    </dgm:pt>
    <dgm:pt modelId="{059FDA55-2F67-4045-92E7-FCDFB73D8C1C}" type="parTrans" cxnId="{5D9CEB4C-4A33-A143-930D-63166A801422}">
      <dgm:prSet/>
      <dgm:spPr/>
      <dgm:t>
        <a:bodyPr/>
        <a:lstStyle/>
        <a:p>
          <a:endParaRPr lang="es-ES" sz="1700">
            <a:solidFill>
              <a:srgbClr val="000000"/>
            </a:solidFill>
          </a:endParaRPr>
        </a:p>
      </dgm:t>
    </dgm:pt>
    <dgm:pt modelId="{8EB2349C-31D9-4049-B461-9B59B5864B8C}" type="sibTrans" cxnId="{5D9CEB4C-4A33-A143-930D-63166A801422}">
      <dgm:prSet/>
      <dgm:spPr/>
      <dgm:t>
        <a:bodyPr/>
        <a:lstStyle/>
        <a:p>
          <a:endParaRPr lang="es-ES" sz="1700">
            <a:solidFill>
              <a:srgbClr val="000000"/>
            </a:solidFill>
          </a:endParaRPr>
        </a:p>
      </dgm:t>
    </dgm:pt>
    <dgm:pt modelId="{5D6FE5DE-43A6-7743-81EA-4BFFE1D378DD}">
      <dgm:prSet phldrT="[Texto]" custT="1"/>
      <dgm:spPr/>
      <dgm:t>
        <a:bodyPr/>
        <a:lstStyle/>
        <a:p>
          <a:r>
            <a:rPr lang="es-CO" sz="1700" dirty="0" smtClean="0"/>
            <a:t>Vigencias diferenciadas territorialmente en aras de garantizar las herramientas necesarias para la implementación de la ley en las distintas entidades del país.</a:t>
          </a:r>
          <a:endParaRPr lang="es-CO" sz="1700" dirty="0"/>
        </a:p>
      </dgm:t>
    </dgm:pt>
    <dgm:pt modelId="{69B7757B-0BE4-4241-AA64-F48BD7D941D9}" type="parTrans" cxnId="{5CFE4855-748C-AB42-931E-2C68EA56194B}">
      <dgm:prSet/>
      <dgm:spPr/>
      <dgm:t>
        <a:bodyPr/>
        <a:lstStyle/>
        <a:p>
          <a:endParaRPr lang="es-ES" sz="1700"/>
        </a:p>
      </dgm:t>
    </dgm:pt>
    <dgm:pt modelId="{D4DBE449-3CF7-AD42-9C34-86C0367D3B9C}" type="sibTrans" cxnId="{5CFE4855-748C-AB42-931E-2C68EA56194B}">
      <dgm:prSet/>
      <dgm:spPr/>
      <dgm:t>
        <a:bodyPr/>
        <a:lstStyle/>
        <a:p>
          <a:endParaRPr lang="es-ES" sz="1700"/>
        </a:p>
      </dgm:t>
    </dgm:pt>
    <dgm:pt modelId="{B7984C0D-02B5-F344-8D85-9AD9491FF544}" type="pres">
      <dgm:prSet presAssocID="{186FF2FB-554A-45A5-9B02-29F71B36C3F5}" presName="vert0" presStyleCnt="0">
        <dgm:presLayoutVars>
          <dgm:dir/>
          <dgm:animOne val="branch"/>
          <dgm:animLvl val="lvl"/>
        </dgm:presLayoutVars>
      </dgm:prSet>
      <dgm:spPr/>
      <dgm:t>
        <a:bodyPr/>
        <a:lstStyle/>
        <a:p>
          <a:endParaRPr lang="es-ES"/>
        </a:p>
      </dgm:t>
    </dgm:pt>
    <dgm:pt modelId="{C4B0CB3B-F64F-8741-A697-E40ADE1FC2D3}" type="pres">
      <dgm:prSet presAssocID="{2D826325-B2E8-4D8B-9480-B910FBEB55A2}" presName="thickLine" presStyleLbl="alignNode1" presStyleIdx="0" presStyleCnt="7"/>
      <dgm:spPr/>
      <dgm:t>
        <a:bodyPr/>
        <a:lstStyle/>
        <a:p>
          <a:endParaRPr lang="es-ES"/>
        </a:p>
      </dgm:t>
    </dgm:pt>
    <dgm:pt modelId="{C5B0AB63-731E-7F4C-AF17-B763C0F4A3A4}" type="pres">
      <dgm:prSet presAssocID="{2D826325-B2E8-4D8B-9480-B910FBEB55A2}" presName="horz1" presStyleCnt="0"/>
      <dgm:spPr/>
      <dgm:t>
        <a:bodyPr/>
        <a:lstStyle/>
        <a:p>
          <a:endParaRPr lang="es-ES"/>
        </a:p>
      </dgm:t>
    </dgm:pt>
    <dgm:pt modelId="{09FB8516-2CD4-354C-AF77-047492EA1B2D}" type="pres">
      <dgm:prSet presAssocID="{2D826325-B2E8-4D8B-9480-B910FBEB55A2}" presName="tx1" presStyleLbl="revTx" presStyleIdx="0" presStyleCnt="7" custScaleY="67164"/>
      <dgm:spPr/>
      <dgm:t>
        <a:bodyPr/>
        <a:lstStyle/>
        <a:p>
          <a:endParaRPr lang="es-ES"/>
        </a:p>
      </dgm:t>
    </dgm:pt>
    <dgm:pt modelId="{799A0F4C-ED79-3B4B-8471-C69759A6BDE8}" type="pres">
      <dgm:prSet presAssocID="{2D826325-B2E8-4D8B-9480-B910FBEB55A2}" presName="vert1" presStyleCnt="0"/>
      <dgm:spPr/>
      <dgm:t>
        <a:bodyPr/>
        <a:lstStyle/>
        <a:p>
          <a:endParaRPr lang="es-ES"/>
        </a:p>
      </dgm:t>
    </dgm:pt>
    <dgm:pt modelId="{8CFECBF7-3C62-B447-9093-68A8A54D4F10}" type="pres">
      <dgm:prSet presAssocID="{8A1C3A64-D6D7-466F-ABB2-364C160E70A9}" presName="thickLine" presStyleLbl="alignNode1" presStyleIdx="1" presStyleCnt="7"/>
      <dgm:spPr/>
      <dgm:t>
        <a:bodyPr/>
        <a:lstStyle/>
        <a:p>
          <a:endParaRPr lang="es-ES"/>
        </a:p>
      </dgm:t>
    </dgm:pt>
    <dgm:pt modelId="{1661E005-7EA6-4F4F-9664-0373E92CCEBD}" type="pres">
      <dgm:prSet presAssocID="{8A1C3A64-D6D7-466F-ABB2-364C160E70A9}" presName="horz1" presStyleCnt="0"/>
      <dgm:spPr/>
      <dgm:t>
        <a:bodyPr/>
        <a:lstStyle/>
        <a:p>
          <a:endParaRPr lang="es-ES"/>
        </a:p>
      </dgm:t>
    </dgm:pt>
    <dgm:pt modelId="{DBBF3D09-45CB-6148-A4B7-BF3239A090DD}" type="pres">
      <dgm:prSet presAssocID="{8A1C3A64-D6D7-466F-ABB2-364C160E70A9}" presName="tx1" presStyleLbl="revTx" presStyleIdx="1" presStyleCnt="7"/>
      <dgm:spPr/>
      <dgm:t>
        <a:bodyPr/>
        <a:lstStyle/>
        <a:p>
          <a:endParaRPr lang="es-ES"/>
        </a:p>
      </dgm:t>
    </dgm:pt>
    <dgm:pt modelId="{4E5CF363-0542-5F45-8677-25359E568640}" type="pres">
      <dgm:prSet presAssocID="{8A1C3A64-D6D7-466F-ABB2-364C160E70A9}" presName="vert1" presStyleCnt="0"/>
      <dgm:spPr/>
      <dgm:t>
        <a:bodyPr/>
        <a:lstStyle/>
        <a:p>
          <a:endParaRPr lang="es-ES"/>
        </a:p>
      </dgm:t>
    </dgm:pt>
    <dgm:pt modelId="{0700BA18-DA57-E341-B7EC-E808EF084145}" type="pres">
      <dgm:prSet presAssocID="{6C5BEB54-BB73-40AD-B430-0410F3DD978E}" presName="thickLine" presStyleLbl="alignNode1" presStyleIdx="2" presStyleCnt="7"/>
      <dgm:spPr/>
      <dgm:t>
        <a:bodyPr/>
        <a:lstStyle/>
        <a:p>
          <a:endParaRPr lang="es-ES"/>
        </a:p>
      </dgm:t>
    </dgm:pt>
    <dgm:pt modelId="{2EDD0B49-27D1-834E-8A7E-8D42479478F5}" type="pres">
      <dgm:prSet presAssocID="{6C5BEB54-BB73-40AD-B430-0410F3DD978E}" presName="horz1" presStyleCnt="0"/>
      <dgm:spPr/>
      <dgm:t>
        <a:bodyPr/>
        <a:lstStyle/>
        <a:p>
          <a:endParaRPr lang="es-ES"/>
        </a:p>
      </dgm:t>
    </dgm:pt>
    <dgm:pt modelId="{E01DE9B7-F095-DF42-AEEF-F5A8276D1868}" type="pres">
      <dgm:prSet presAssocID="{6C5BEB54-BB73-40AD-B430-0410F3DD978E}" presName="tx1" presStyleLbl="revTx" presStyleIdx="2" presStyleCnt="7" custScaleY="51481"/>
      <dgm:spPr/>
      <dgm:t>
        <a:bodyPr/>
        <a:lstStyle/>
        <a:p>
          <a:endParaRPr lang="es-ES"/>
        </a:p>
      </dgm:t>
    </dgm:pt>
    <dgm:pt modelId="{DE6346E0-ECE2-8A45-AEA3-711849FAC637}" type="pres">
      <dgm:prSet presAssocID="{6C5BEB54-BB73-40AD-B430-0410F3DD978E}" presName="vert1" presStyleCnt="0"/>
      <dgm:spPr/>
      <dgm:t>
        <a:bodyPr/>
        <a:lstStyle/>
        <a:p>
          <a:endParaRPr lang="es-ES"/>
        </a:p>
      </dgm:t>
    </dgm:pt>
    <dgm:pt modelId="{F9213ED7-8B6A-7B4E-90B3-D44AD747F3F7}" type="pres">
      <dgm:prSet presAssocID="{E14438EE-8DFA-4B5A-82FE-5A74CDA2E24B}" presName="thickLine" presStyleLbl="alignNode1" presStyleIdx="3" presStyleCnt="7" custSzY="50418"/>
      <dgm:spPr/>
      <dgm:t>
        <a:bodyPr/>
        <a:lstStyle/>
        <a:p>
          <a:endParaRPr lang="es-ES"/>
        </a:p>
      </dgm:t>
    </dgm:pt>
    <dgm:pt modelId="{12842BC2-6A33-E14B-A972-31545D9D969B}" type="pres">
      <dgm:prSet presAssocID="{E14438EE-8DFA-4B5A-82FE-5A74CDA2E24B}" presName="horz1" presStyleCnt="0"/>
      <dgm:spPr/>
      <dgm:t>
        <a:bodyPr/>
        <a:lstStyle/>
        <a:p>
          <a:endParaRPr lang="es-ES"/>
        </a:p>
      </dgm:t>
    </dgm:pt>
    <dgm:pt modelId="{E1E259A2-D19F-754C-A68D-199BF5599F11}" type="pres">
      <dgm:prSet presAssocID="{E14438EE-8DFA-4B5A-82FE-5A74CDA2E24B}" presName="tx1" presStyleLbl="revTx" presStyleIdx="3" presStyleCnt="7" custScaleY="54532"/>
      <dgm:spPr/>
      <dgm:t>
        <a:bodyPr/>
        <a:lstStyle/>
        <a:p>
          <a:endParaRPr lang="es-ES"/>
        </a:p>
      </dgm:t>
    </dgm:pt>
    <dgm:pt modelId="{6DE057B1-D45B-FA4C-AF13-8FE8ADF38BFF}" type="pres">
      <dgm:prSet presAssocID="{E14438EE-8DFA-4B5A-82FE-5A74CDA2E24B}" presName="vert1" presStyleCnt="0"/>
      <dgm:spPr/>
      <dgm:t>
        <a:bodyPr/>
        <a:lstStyle/>
        <a:p>
          <a:endParaRPr lang="es-ES"/>
        </a:p>
      </dgm:t>
    </dgm:pt>
    <dgm:pt modelId="{EC05C09F-C26E-9043-86FB-D780497B7823}" type="pres">
      <dgm:prSet presAssocID="{C127BB24-E029-2840-8D05-063BDA09466A}" presName="thickLine" presStyleLbl="alignNode1" presStyleIdx="4" presStyleCnt="7"/>
      <dgm:spPr/>
      <dgm:t>
        <a:bodyPr/>
        <a:lstStyle/>
        <a:p>
          <a:endParaRPr lang="es-ES"/>
        </a:p>
      </dgm:t>
    </dgm:pt>
    <dgm:pt modelId="{AFA91363-463E-3F4E-8F0D-CBC68FA4118D}" type="pres">
      <dgm:prSet presAssocID="{C127BB24-E029-2840-8D05-063BDA09466A}" presName="horz1" presStyleCnt="0"/>
      <dgm:spPr/>
      <dgm:t>
        <a:bodyPr/>
        <a:lstStyle/>
        <a:p>
          <a:endParaRPr lang="es-ES"/>
        </a:p>
      </dgm:t>
    </dgm:pt>
    <dgm:pt modelId="{C4EAA673-0AF0-8D46-8318-667F3DC416F2}" type="pres">
      <dgm:prSet presAssocID="{C127BB24-E029-2840-8D05-063BDA09466A}" presName="tx1" presStyleLbl="revTx" presStyleIdx="4" presStyleCnt="7" custScaleY="53634"/>
      <dgm:spPr/>
      <dgm:t>
        <a:bodyPr/>
        <a:lstStyle/>
        <a:p>
          <a:endParaRPr lang="es-ES"/>
        </a:p>
      </dgm:t>
    </dgm:pt>
    <dgm:pt modelId="{B1A7C8CF-A270-F04D-8017-6C494F96EBE4}" type="pres">
      <dgm:prSet presAssocID="{C127BB24-E029-2840-8D05-063BDA09466A}" presName="vert1" presStyleCnt="0"/>
      <dgm:spPr/>
      <dgm:t>
        <a:bodyPr/>
        <a:lstStyle/>
        <a:p>
          <a:endParaRPr lang="es-ES"/>
        </a:p>
      </dgm:t>
    </dgm:pt>
    <dgm:pt modelId="{F08749DB-372A-B441-A022-477EDC4D5DB6}" type="pres">
      <dgm:prSet presAssocID="{60FAE023-7EDB-5F44-806F-C666C3349C54}" presName="thickLine" presStyleLbl="alignNode1" presStyleIdx="5" presStyleCnt="7"/>
      <dgm:spPr/>
      <dgm:t>
        <a:bodyPr/>
        <a:lstStyle/>
        <a:p>
          <a:endParaRPr lang="es-ES"/>
        </a:p>
      </dgm:t>
    </dgm:pt>
    <dgm:pt modelId="{42F4259B-672A-D440-AE7A-BF2E8DA2BAF2}" type="pres">
      <dgm:prSet presAssocID="{60FAE023-7EDB-5F44-806F-C666C3349C54}" presName="horz1" presStyleCnt="0"/>
      <dgm:spPr/>
      <dgm:t>
        <a:bodyPr/>
        <a:lstStyle/>
        <a:p>
          <a:endParaRPr lang="es-ES"/>
        </a:p>
      </dgm:t>
    </dgm:pt>
    <dgm:pt modelId="{61BBED71-549F-5F43-A16A-2E0A9133B8D1}" type="pres">
      <dgm:prSet presAssocID="{60FAE023-7EDB-5F44-806F-C666C3349C54}" presName="tx1" presStyleLbl="revTx" presStyleIdx="5" presStyleCnt="7" custScaleY="84112"/>
      <dgm:spPr/>
      <dgm:t>
        <a:bodyPr/>
        <a:lstStyle/>
        <a:p>
          <a:endParaRPr lang="es-ES"/>
        </a:p>
      </dgm:t>
    </dgm:pt>
    <dgm:pt modelId="{26A9A510-4FAB-8F4F-9372-F0EB1C827554}" type="pres">
      <dgm:prSet presAssocID="{60FAE023-7EDB-5F44-806F-C666C3349C54}" presName="vert1" presStyleCnt="0"/>
      <dgm:spPr/>
      <dgm:t>
        <a:bodyPr/>
        <a:lstStyle/>
        <a:p>
          <a:endParaRPr lang="es-ES"/>
        </a:p>
      </dgm:t>
    </dgm:pt>
    <dgm:pt modelId="{B8BABE00-3A55-1C4C-AF96-A1928C247EFD}" type="pres">
      <dgm:prSet presAssocID="{5D6FE5DE-43A6-7743-81EA-4BFFE1D378DD}" presName="thickLine" presStyleLbl="alignNode1" presStyleIdx="6" presStyleCnt="7"/>
      <dgm:spPr/>
      <dgm:t>
        <a:bodyPr/>
        <a:lstStyle/>
        <a:p>
          <a:endParaRPr lang="es-ES"/>
        </a:p>
      </dgm:t>
    </dgm:pt>
    <dgm:pt modelId="{9756BE7C-8E4E-354C-8A2F-62CBD0A3A1A1}" type="pres">
      <dgm:prSet presAssocID="{5D6FE5DE-43A6-7743-81EA-4BFFE1D378DD}" presName="horz1" presStyleCnt="0"/>
      <dgm:spPr/>
      <dgm:t>
        <a:bodyPr/>
        <a:lstStyle/>
        <a:p>
          <a:endParaRPr lang="es-ES"/>
        </a:p>
      </dgm:t>
    </dgm:pt>
    <dgm:pt modelId="{79AE870D-231B-7648-923D-ED9235BD9B19}" type="pres">
      <dgm:prSet presAssocID="{5D6FE5DE-43A6-7743-81EA-4BFFE1D378DD}" presName="tx1" presStyleLbl="revTx" presStyleIdx="6" presStyleCnt="7"/>
      <dgm:spPr/>
      <dgm:t>
        <a:bodyPr/>
        <a:lstStyle/>
        <a:p>
          <a:endParaRPr lang="es-ES"/>
        </a:p>
      </dgm:t>
    </dgm:pt>
    <dgm:pt modelId="{723E883A-BBB3-5946-AA51-D2519EF89C64}" type="pres">
      <dgm:prSet presAssocID="{5D6FE5DE-43A6-7743-81EA-4BFFE1D378DD}" presName="vert1" presStyleCnt="0"/>
      <dgm:spPr/>
      <dgm:t>
        <a:bodyPr/>
        <a:lstStyle/>
        <a:p>
          <a:endParaRPr lang="es-ES"/>
        </a:p>
      </dgm:t>
    </dgm:pt>
  </dgm:ptLst>
  <dgm:cxnLst>
    <dgm:cxn modelId="{1F5D6D69-8678-4B65-A7B6-3FF157349B06}" type="presOf" srcId="{6C5BEB54-BB73-40AD-B430-0410F3DD978E}" destId="{E01DE9B7-F095-DF42-AEEF-F5A8276D1868}" srcOrd="0" destOrd="0" presId="urn:microsoft.com/office/officeart/2008/layout/LinedList"/>
    <dgm:cxn modelId="{7D79E3D5-AEAE-1E41-9916-38B249B3AE85}" srcId="{186FF2FB-554A-45A5-9B02-29F71B36C3F5}" destId="{C127BB24-E029-2840-8D05-063BDA09466A}" srcOrd="4" destOrd="0" parTransId="{62C64859-DB8C-434C-9A72-18D9E7982D80}" sibTransId="{F1AF807E-2908-C64B-BC7C-80EB091C40DD}"/>
    <dgm:cxn modelId="{ED80F4CB-FB25-41DC-9A0C-3FA59F7124E8}" type="presOf" srcId="{60FAE023-7EDB-5F44-806F-C666C3349C54}" destId="{61BBED71-549F-5F43-A16A-2E0A9133B8D1}" srcOrd="0" destOrd="0" presId="urn:microsoft.com/office/officeart/2008/layout/LinedList"/>
    <dgm:cxn modelId="{91CD391E-F197-4384-94DF-45A3E0B31101}" srcId="{186FF2FB-554A-45A5-9B02-29F71B36C3F5}" destId="{E14438EE-8DFA-4B5A-82FE-5A74CDA2E24B}" srcOrd="3" destOrd="0" parTransId="{785BC0FC-6F67-48E1-ADBF-1204D644B496}" sibTransId="{0307DFFD-3CFC-4F55-887F-5F9B15615390}"/>
    <dgm:cxn modelId="{4CD7B279-BC55-4B92-99BA-4F6BBB8214DE}" type="presOf" srcId="{C127BB24-E029-2840-8D05-063BDA09466A}" destId="{C4EAA673-0AF0-8D46-8318-667F3DC416F2}" srcOrd="0" destOrd="0" presId="urn:microsoft.com/office/officeart/2008/layout/LinedList"/>
    <dgm:cxn modelId="{53DB2F50-75DE-437B-B118-99C8EB228A23}" type="presOf" srcId="{8A1C3A64-D6D7-466F-ABB2-364C160E70A9}" destId="{DBBF3D09-45CB-6148-A4B7-BF3239A090DD}" srcOrd="0" destOrd="0" presId="urn:microsoft.com/office/officeart/2008/layout/LinedList"/>
    <dgm:cxn modelId="{9D3A8B3F-08C5-48D7-A0C9-13A52374BD8E}" srcId="{186FF2FB-554A-45A5-9B02-29F71B36C3F5}" destId="{8A1C3A64-D6D7-466F-ABB2-364C160E70A9}" srcOrd="1" destOrd="0" parTransId="{520CC0BC-9458-41DD-B7CB-E911E7F11E83}" sibTransId="{1C324CB9-4F76-4322-9A87-087A7576A242}"/>
    <dgm:cxn modelId="{CBBBB11B-0DE5-4D67-930C-C12C22917CDA}" srcId="{186FF2FB-554A-45A5-9B02-29F71B36C3F5}" destId="{2D826325-B2E8-4D8B-9480-B910FBEB55A2}" srcOrd="0" destOrd="0" parTransId="{648CC786-7AED-4351-A231-90B451447724}" sibTransId="{CDE197A4-C0C8-4661-A039-553AFCE41ECD}"/>
    <dgm:cxn modelId="{B4263198-036D-49F4-97D2-95B8710448CC}" type="presOf" srcId="{186FF2FB-554A-45A5-9B02-29F71B36C3F5}" destId="{B7984C0D-02B5-F344-8D85-9AD9491FF544}" srcOrd="0" destOrd="0" presId="urn:microsoft.com/office/officeart/2008/layout/LinedList"/>
    <dgm:cxn modelId="{417B10F3-A21F-4147-B5E5-0EE4F0249FAF}" type="presOf" srcId="{5D6FE5DE-43A6-7743-81EA-4BFFE1D378DD}" destId="{79AE870D-231B-7648-923D-ED9235BD9B19}" srcOrd="0" destOrd="0" presId="urn:microsoft.com/office/officeart/2008/layout/LinedList"/>
    <dgm:cxn modelId="{67CBD957-D27F-4934-8C30-B983CFD4F4C2}" srcId="{186FF2FB-554A-45A5-9B02-29F71B36C3F5}" destId="{6C5BEB54-BB73-40AD-B430-0410F3DD978E}" srcOrd="2" destOrd="0" parTransId="{AF435CF1-A131-4863-82AF-A22B5BC2AD44}" sibTransId="{A4311888-8496-4153-81E2-B19944F5C3BE}"/>
    <dgm:cxn modelId="{5CFE4855-748C-AB42-931E-2C68EA56194B}" srcId="{186FF2FB-554A-45A5-9B02-29F71B36C3F5}" destId="{5D6FE5DE-43A6-7743-81EA-4BFFE1D378DD}" srcOrd="6" destOrd="0" parTransId="{69B7757B-0BE4-4241-AA64-F48BD7D941D9}" sibTransId="{D4DBE449-3CF7-AD42-9C34-86C0367D3B9C}"/>
    <dgm:cxn modelId="{4050ACFF-164E-419E-9FF1-D6DD32492C93}" type="presOf" srcId="{E14438EE-8DFA-4B5A-82FE-5A74CDA2E24B}" destId="{E1E259A2-D19F-754C-A68D-199BF5599F11}" srcOrd="0" destOrd="0" presId="urn:microsoft.com/office/officeart/2008/layout/LinedList"/>
    <dgm:cxn modelId="{5D9CEB4C-4A33-A143-930D-63166A801422}" srcId="{186FF2FB-554A-45A5-9B02-29F71B36C3F5}" destId="{60FAE023-7EDB-5F44-806F-C666C3349C54}" srcOrd="5" destOrd="0" parTransId="{059FDA55-2F67-4045-92E7-FCDFB73D8C1C}" sibTransId="{8EB2349C-31D9-4049-B461-9B59B5864B8C}"/>
    <dgm:cxn modelId="{7C6C147F-7C7E-4A45-B635-67388E7DA667}" type="presOf" srcId="{2D826325-B2E8-4D8B-9480-B910FBEB55A2}" destId="{09FB8516-2CD4-354C-AF77-047492EA1B2D}" srcOrd="0" destOrd="0" presId="urn:microsoft.com/office/officeart/2008/layout/LinedList"/>
    <dgm:cxn modelId="{8A8F04C2-EB51-4363-973E-760FA79182B5}" type="presParOf" srcId="{B7984C0D-02B5-F344-8D85-9AD9491FF544}" destId="{C4B0CB3B-F64F-8741-A697-E40ADE1FC2D3}" srcOrd="0" destOrd="0" presId="urn:microsoft.com/office/officeart/2008/layout/LinedList"/>
    <dgm:cxn modelId="{1CFAD6A8-561C-43F0-BD4F-C0F27D40D71F}" type="presParOf" srcId="{B7984C0D-02B5-F344-8D85-9AD9491FF544}" destId="{C5B0AB63-731E-7F4C-AF17-B763C0F4A3A4}" srcOrd="1" destOrd="0" presId="urn:microsoft.com/office/officeart/2008/layout/LinedList"/>
    <dgm:cxn modelId="{304233FD-68C3-4D28-B827-99220174003B}" type="presParOf" srcId="{C5B0AB63-731E-7F4C-AF17-B763C0F4A3A4}" destId="{09FB8516-2CD4-354C-AF77-047492EA1B2D}" srcOrd="0" destOrd="0" presId="urn:microsoft.com/office/officeart/2008/layout/LinedList"/>
    <dgm:cxn modelId="{6FCD0E4C-3287-4819-AEFB-6D3B6FD32F2D}" type="presParOf" srcId="{C5B0AB63-731E-7F4C-AF17-B763C0F4A3A4}" destId="{799A0F4C-ED79-3B4B-8471-C69759A6BDE8}" srcOrd="1" destOrd="0" presId="urn:microsoft.com/office/officeart/2008/layout/LinedList"/>
    <dgm:cxn modelId="{579CEE46-3166-47DE-B574-784B7DAB5933}" type="presParOf" srcId="{B7984C0D-02B5-F344-8D85-9AD9491FF544}" destId="{8CFECBF7-3C62-B447-9093-68A8A54D4F10}" srcOrd="2" destOrd="0" presId="urn:microsoft.com/office/officeart/2008/layout/LinedList"/>
    <dgm:cxn modelId="{4639D7A7-20F1-4248-A250-3C34FFCDD794}" type="presParOf" srcId="{B7984C0D-02B5-F344-8D85-9AD9491FF544}" destId="{1661E005-7EA6-4F4F-9664-0373E92CCEBD}" srcOrd="3" destOrd="0" presId="urn:microsoft.com/office/officeart/2008/layout/LinedList"/>
    <dgm:cxn modelId="{42501B7F-77B7-43A9-AAD2-E09A2487126F}" type="presParOf" srcId="{1661E005-7EA6-4F4F-9664-0373E92CCEBD}" destId="{DBBF3D09-45CB-6148-A4B7-BF3239A090DD}" srcOrd="0" destOrd="0" presId="urn:microsoft.com/office/officeart/2008/layout/LinedList"/>
    <dgm:cxn modelId="{A7BCA426-C590-4764-A4A7-CAB524A40588}" type="presParOf" srcId="{1661E005-7EA6-4F4F-9664-0373E92CCEBD}" destId="{4E5CF363-0542-5F45-8677-25359E568640}" srcOrd="1" destOrd="0" presId="urn:microsoft.com/office/officeart/2008/layout/LinedList"/>
    <dgm:cxn modelId="{91ECBD2A-12A1-40EC-B298-264C61A1A3B5}" type="presParOf" srcId="{B7984C0D-02B5-F344-8D85-9AD9491FF544}" destId="{0700BA18-DA57-E341-B7EC-E808EF084145}" srcOrd="4" destOrd="0" presId="urn:microsoft.com/office/officeart/2008/layout/LinedList"/>
    <dgm:cxn modelId="{99E05D69-5FE5-415C-A4D2-469F65E08CED}" type="presParOf" srcId="{B7984C0D-02B5-F344-8D85-9AD9491FF544}" destId="{2EDD0B49-27D1-834E-8A7E-8D42479478F5}" srcOrd="5" destOrd="0" presId="urn:microsoft.com/office/officeart/2008/layout/LinedList"/>
    <dgm:cxn modelId="{1B48AB4A-E945-49C8-BD2C-0179E65DE99B}" type="presParOf" srcId="{2EDD0B49-27D1-834E-8A7E-8D42479478F5}" destId="{E01DE9B7-F095-DF42-AEEF-F5A8276D1868}" srcOrd="0" destOrd="0" presId="urn:microsoft.com/office/officeart/2008/layout/LinedList"/>
    <dgm:cxn modelId="{A473F6E6-C4E3-4305-9676-0E17495D26DD}" type="presParOf" srcId="{2EDD0B49-27D1-834E-8A7E-8D42479478F5}" destId="{DE6346E0-ECE2-8A45-AEA3-711849FAC637}" srcOrd="1" destOrd="0" presId="urn:microsoft.com/office/officeart/2008/layout/LinedList"/>
    <dgm:cxn modelId="{503AB8C5-F820-4BD8-B6EB-C5CC6F724C66}" type="presParOf" srcId="{B7984C0D-02B5-F344-8D85-9AD9491FF544}" destId="{F9213ED7-8B6A-7B4E-90B3-D44AD747F3F7}" srcOrd="6" destOrd="0" presId="urn:microsoft.com/office/officeart/2008/layout/LinedList"/>
    <dgm:cxn modelId="{0015F173-6005-45EE-AA4A-737612DE3627}" type="presParOf" srcId="{B7984C0D-02B5-F344-8D85-9AD9491FF544}" destId="{12842BC2-6A33-E14B-A972-31545D9D969B}" srcOrd="7" destOrd="0" presId="urn:microsoft.com/office/officeart/2008/layout/LinedList"/>
    <dgm:cxn modelId="{6A850CCA-4FAE-4436-8A5F-C88F45B16A4E}" type="presParOf" srcId="{12842BC2-6A33-E14B-A972-31545D9D969B}" destId="{E1E259A2-D19F-754C-A68D-199BF5599F11}" srcOrd="0" destOrd="0" presId="urn:microsoft.com/office/officeart/2008/layout/LinedList"/>
    <dgm:cxn modelId="{4165361A-C673-4408-A08E-CC016A4E0DF0}" type="presParOf" srcId="{12842BC2-6A33-E14B-A972-31545D9D969B}" destId="{6DE057B1-D45B-FA4C-AF13-8FE8ADF38BFF}" srcOrd="1" destOrd="0" presId="urn:microsoft.com/office/officeart/2008/layout/LinedList"/>
    <dgm:cxn modelId="{B53B8A8C-8C91-4756-B5B7-086C35CA46CD}" type="presParOf" srcId="{B7984C0D-02B5-F344-8D85-9AD9491FF544}" destId="{EC05C09F-C26E-9043-86FB-D780497B7823}" srcOrd="8" destOrd="0" presId="urn:microsoft.com/office/officeart/2008/layout/LinedList"/>
    <dgm:cxn modelId="{C89D7C88-E08B-4CB4-9FD3-74469E7F6155}" type="presParOf" srcId="{B7984C0D-02B5-F344-8D85-9AD9491FF544}" destId="{AFA91363-463E-3F4E-8F0D-CBC68FA4118D}" srcOrd="9" destOrd="0" presId="urn:microsoft.com/office/officeart/2008/layout/LinedList"/>
    <dgm:cxn modelId="{6B82234E-A306-4988-BACF-57071E10C191}" type="presParOf" srcId="{AFA91363-463E-3F4E-8F0D-CBC68FA4118D}" destId="{C4EAA673-0AF0-8D46-8318-667F3DC416F2}" srcOrd="0" destOrd="0" presId="urn:microsoft.com/office/officeart/2008/layout/LinedList"/>
    <dgm:cxn modelId="{2D2C5F40-01A5-4642-A770-DA68A7A022CC}" type="presParOf" srcId="{AFA91363-463E-3F4E-8F0D-CBC68FA4118D}" destId="{B1A7C8CF-A270-F04D-8017-6C494F96EBE4}" srcOrd="1" destOrd="0" presId="urn:microsoft.com/office/officeart/2008/layout/LinedList"/>
    <dgm:cxn modelId="{01DCF211-71D9-4D03-BBA6-A71D3FEBAE5F}" type="presParOf" srcId="{B7984C0D-02B5-F344-8D85-9AD9491FF544}" destId="{F08749DB-372A-B441-A022-477EDC4D5DB6}" srcOrd="10" destOrd="0" presId="urn:microsoft.com/office/officeart/2008/layout/LinedList"/>
    <dgm:cxn modelId="{2CD9BB22-B8D4-4957-B87E-46BA27A9B5CF}" type="presParOf" srcId="{B7984C0D-02B5-F344-8D85-9AD9491FF544}" destId="{42F4259B-672A-D440-AE7A-BF2E8DA2BAF2}" srcOrd="11" destOrd="0" presId="urn:microsoft.com/office/officeart/2008/layout/LinedList"/>
    <dgm:cxn modelId="{FA533A99-B9BA-465F-B913-E3856395DAE2}" type="presParOf" srcId="{42F4259B-672A-D440-AE7A-BF2E8DA2BAF2}" destId="{61BBED71-549F-5F43-A16A-2E0A9133B8D1}" srcOrd="0" destOrd="0" presId="urn:microsoft.com/office/officeart/2008/layout/LinedList"/>
    <dgm:cxn modelId="{038781DA-F4BC-4F48-8AB4-5537A1F047EA}" type="presParOf" srcId="{42F4259B-672A-D440-AE7A-BF2E8DA2BAF2}" destId="{26A9A510-4FAB-8F4F-9372-F0EB1C827554}" srcOrd="1" destOrd="0" presId="urn:microsoft.com/office/officeart/2008/layout/LinedList"/>
    <dgm:cxn modelId="{FFD13F13-5E23-4896-9247-5BF0563AFBC9}" type="presParOf" srcId="{B7984C0D-02B5-F344-8D85-9AD9491FF544}" destId="{B8BABE00-3A55-1C4C-AF96-A1928C247EFD}" srcOrd="12" destOrd="0" presId="urn:microsoft.com/office/officeart/2008/layout/LinedList"/>
    <dgm:cxn modelId="{92367220-ED46-4F70-B342-6C28AF831CD1}" type="presParOf" srcId="{B7984C0D-02B5-F344-8D85-9AD9491FF544}" destId="{9756BE7C-8E4E-354C-8A2F-62CBD0A3A1A1}" srcOrd="13" destOrd="0" presId="urn:microsoft.com/office/officeart/2008/layout/LinedList"/>
    <dgm:cxn modelId="{B7A5D4A2-CCBC-44CA-98D3-94F564C673A4}" type="presParOf" srcId="{9756BE7C-8E4E-354C-8A2F-62CBD0A3A1A1}" destId="{79AE870D-231B-7648-923D-ED9235BD9B19}" srcOrd="0" destOrd="0" presId="urn:microsoft.com/office/officeart/2008/layout/LinedList"/>
    <dgm:cxn modelId="{1D671034-E492-45BC-BA1B-6F8DD8784AD7}" type="presParOf" srcId="{9756BE7C-8E4E-354C-8A2F-62CBD0A3A1A1}" destId="{723E883A-BBB3-5946-AA51-D2519EF89C64}" srcOrd="1" destOrd="0" presId="urn:microsoft.com/office/officeart/2008/layout/Lin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1.xml><?xml version="1.0" encoding="utf-8"?>
<dgm:dataModel xmlns:dgm="http://schemas.openxmlformats.org/drawingml/2006/diagram" xmlns:a="http://schemas.openxmlformats.org/drawingml/2006/main">
  <dgm:ptLst>
    <dgm:pt modelId="{EF00B822-63BD-406C-8895-AA4510EC330D}" type="doc">
      <dgm:prSet loTypeId="urn:diagrams.loki3.com/VaryingWidthList+Icon" loCatId="list" qsTypeId="urn:microsoft.com/office/officeart/2005/8/quickstyle/simple2" qsCatId="simple" csTypeId="urn:microsoft.com/office/officeart/2005/8/colors/accent1_3" csCatId="accent1" phldr="1"/>
      <dgm:spPr/>
      <dgm:t>
        <a:bodyPr/>
        <a:lstStyle/>
        <a:p>
          <a:endParaRPr lang="es-CO"/>
        </a:p>
      </dgm:t>
    </dgm:pt>
    <dgm:pt modelId="{BE00F46F-6F61-449B-8D3E-EE79FEF6F77B}">
      <dgm:prSet phldrT="[Texto]" custT="1"/>
      <dgm:spPr/>
      <dgm:t>
        <a:bodyPr/>
        <a:lstStyle/>
        <a:p>
          <a:r>
            <a:rPr lang="es-MX" sz="2400" dirty="0" smtClean="0">
              <a:latin typeface="Arial Narrow" pitchFamily="34" charset="0"/>
            </a:rPr>
            <a:t>Actuación coordinada en el marco del </a:t>
          </a:r>
          <a:r>
            <a:rPr lang="es-CO" sz="2400" dirty="0" smtClean="0">
              <a:latin typeface="Arial Narrow" pitchFamily="34" charset="0"/>
            </a:rPr>
            <a:t>Modelo Integrado</a:t>
          </a:r>
        </a:p>
        <a:p>
          <a:r>
            <a:rPr lang="es-CO" sz="2400" dirty="0" smtClean="0">
              <a:latin typeface="Arial Narrow" pitchFamily="34" charset="0"/>
            </a:rPr>
            <a:t>de Planeación y Gestión</a:t>
          </a:r>
          <a:r>
            <a:rPr lang="es-MX" sz="2400" dirty="0" smtClean="0">
              <a:latin typeface="Arial Narrow" pitchFamily="34" charset="0"/>
            </a:rPr>
            <a:t>.</a:t>
          </a:r>
          <a:endParaRPr lang="es-CO" sz="2400" dirty="0">
            <a:latin typeface="Arial Narrow" pitchFamily="34" charset="0"/>
          </a:endParaRPr>
        </a:p>
      </dgm:t>
    </dgm:pt>
    <dgm:pt modelId="{672D0325-7D4B-4963-9C18-01DBE0944226}" type="parTrans" cxnId="{0A8123C4-7A1C-48B1-A9AB-3EE5695858C6}">
      <dgm:prSet/>
      <dgm:spPr/>
      <dgm:t>
        <a:bodyPr/>
        <a:lstStyle/>
        <a:p>
          <a:endParaRPr lang="es-CO" sz="1600"/>
        </a:p>
      </dgm:t>
    </dgm:pt>
    <dgm:pt modelId="{9277C146-4359-4E33-AD63-2475A5DD0DAF}" type="sibTrans" cxnId="{0A8123C4-7A1C-48B1-A9AB-3EE5695858C6}">
      <dgm:prSet/>
      <dgm:spPr/>
      <dgm:t>
        <a:bodyPr/>
        <a:lstStyle/>
        <a:p>
          <a:endParaRPr lang="es-CO" sz="1600"/>
        </a:p>
      </dgm:t>
    </dgm:pt>
    <dgm:pt modelId="{3C2747A2-1011-4EA5-A5D7-A14C4672CCBC}">
      <dgm:prSet custT="1"/>
      <dgm:spPr/>
      <dgm:t>
        <a:bodyPr/>
        <a:lstStyle/>
        <a:p>
          <a:r>
            <a:rPr lang="es-ES" sz="2400" dirty="0" smtClean="0"/>
            <a:t>Consolidar  y fortalecer los sistemas de archivos de las entidades públicas</a:t>
          </a:r>
          <a:endParaRPr lang="en-US" sz="2400" dirty="0" smtClean="0">
            <a:latin typeface="Arial Narrow" pitchFamily="34" charset="0"/>
          </a:endParaRPr>
        </a:p>
      </dgm:t>
    </dgm:pt>
    <dgm:pt modelId="{F2D3FDFB-BC1D-48A7-834F-31C4171F5AB3}" type="parTrans" cxnId="{4675690D-86DB-47DB-ADB5-4B49BEE8796B}">
      <dgm:prSet/>
      <dgm:spPr/>
      <dgm:t>
        <a:bodyPr/>
        <a:lstStyle/>
        <a:p>
          <a:endParaRPr lang="es-ES" sz="1600"/>
        </a:p>
      </dgm:t>
    </dgm:pt>
    <dgm:pt modelId="{4440CCDF-1ECD-4E11-B49B-5CE701C1FD0F}" type="sibTrans" cxnId="{4675690D-86DB-47DB-ADB5-4B49BEE8796B}">
      <dgm:prSet/>
      <dgm:spPr/>
      <dgm:t>
        <a:bodyPr/>
        <a:lstStyle/>
        <a:p>
          <a:endParaRPr lang="es-ES" sz="1600"/>
        </a:p>
      </dgm:t>
    </dgm:pt>
    <dgm:pt modelId="{2DD65805-A74C-4423-BDE0-4F836F258EE5}">
      <dgm:prSet custT="1"/>
      <dgm:spPr/>
      <dgm:t>
        <a:bodyPr/>
        <a:lstStyle/>
        <a:p>
          <a:r>
            <a:rPr lang="es-MX" sz="2400" dirty="0" smtClean="0">
              <a:latin typeface="Arial Narrow" pitchFamily="34" charset="0"/>
            </a:rPr>
            <a:t>Capacitar a los funcionarios de entidades nacionales y locales para cumplir con las obligaciones de información proactiva.</a:t>
          </a:r>
          <a:endParaRPr lang="en-US" sz="2400" dirty="0" smtClean="0">
            <a:latin typeface="Arial Narrow" pitchFamily="34" charset="0"/>
          </a:endParaRPr>
        </a:p>
      </dgm:t>
    </dgm:pt>
    <dgm:pt modelId="{C14705B5-90F9-46ED-B5A5-4BCE8BC399A2}" type="parTrans" cxnId="{8AECFF69-C82F-4DDC-9083-F00A8ACE6E34}">
      <dgm:prSet/>
      <dgm:spPr/>
      <dgm:t>
        <a:bodyPr/>
        <a:lstStyle/>
        <a:p>
          <a:endParaRPr lang="es-CO" sz="1600"/>
        </a:p>
      </dgm:t>
    </dgm:pt>
    <dgm:pt modelId="{A30E37B0-02A6-4E19-AA00-D584323923BB}" type="sibTrans" cxnId="{8AECFF69-C82F-4DDC-9083-F00A8ACE6E34}">
      <dgm:prSet/>
      <dgm:spPr/>
      <dgm:t>
        <a:bodyPr/>
        <a:lstStyle/>
        <a:p>
          <a:endParaRPr lang="es-CO" sz="1600"/>
        </a:p>
      </dgm:t>
    </dgm:pt>
    <dgm:pt modelId="{4E6A718E-95E8-4494-9D8F-ECD309A0F94F}">
      <dgm:prSet custT="1"/>
      <dgm:spPr/>
      <dgm:t>
        <a:bodyPr/>
        <a:lstStyle/>
        <a:p>
          <a:r>
            <a:rPr lang="es-MX" sz="2400" dirty="0" smtClean="0">
              <a:latin typeface="Arial Narrow" pitchFamily="34" charset="0"/>
            </a:rPr>
            <a:t>Indicadores para fomentar la transparencia y promover el acceso a la información</a:t>
          </a:r>
          <a:endParaRPr lang="en-US" sz="2400" dirty="0" smtClean="0">
            <a:latin typeface="Arial Narrow" pitchFamily="34" charset="0"/>
          </a:endParaRPr>
        </a:p>
      </dgm:t>
    </dgm:pt>
    <dgm:pt modelId="{398379EE-EB85-49B3-AD17-D5C23CFA6D92}" type="sibTrans" cxnId="{7E6EB8B0-9DC9-4DF7-8347-987D60C3B1AE}">
      <dgm:prSet/>
      <dgm:spPr/>
      <dgm:t>
        <a:bodyPr/>
        <a:lstStyle/>
        <a:p>
          <a:endParaRPr lang="es-CO" sz="1600"/>
        </a:p>
      </dgm:t>
    </dgm:pt>
    <dgm:pt modelId="{02E91490-2DBF-4458-B848-63D4286AF702}" type="parTrans" cxnId="{7E6EB8B0-9DC9-4DF7-8347-987D60C3B1AE}">
      <dgm:prSet/>
      <dgm:spPr/>
      <dgm:t>
        <a:bodyPr/>
        <a:lstStyle/>
        <a:p>
          <a:endParaRPr lang="es-CO" sz="1600"/>
        </a:p>
      </dgm:t>
    </dgm:pt>
    <dgm:pt modelId="{669A65B2-BFD6-4510-BDCD-74EF1FB15CAF}" type="pres">
      <dgm:prSet presAssocID="{EF00B822-63BD-406C-8895-AA4510EC330D}" presName="Name0" presStyleCnt="0">
        <dgm:presLayoutVars>
          <dgm:resizeHandles/>
        </dgm:presLayoutVars>
      </dgm:prSet>
      <dgm:spPr/>
      <dgm:t>
        <a:bodyPr/>
        <a:lstStyle/>
        <a:p>
          <a:endParaRPr lang="es-CO"/>
        </a:p>
      </dgm:t>
    </dgm:pt>
    <dgm:pt modelId="{17ECC647-AFDB-4478-8A7F-E3B22D560B6D}" type="pres">
      <dgm:prSet presAssocID="{BE00F46F-6F61-449B-8D3E-EE79FEF6F77B}" presName="text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091266E-DFAD-4A6B-9917-B86A7DAFE2EB}" type="pres">
      <dgm:prSet presAssocID="{9277C146-4359-4E33-AD63-2475A5DD0DAF}" presName="space" presStyleCnt="0"/>
      <dgm:spPr/>
      <dgm:t>
        <a:bodyPr/>
        <a:lstStyle/>
        <a:p>
          <a:endParaRPr lang="es-CO"/>
        </a:p>
      </dgm:t>
    </dgm:pt>
    <dgm:pt modelId="{93BB62F0-A183-41D3-B971-3B6060E00826}" type="pres">
      <dgm:prSet presAssocID="{4E6A718E-95E8-4494-9D8F-ECD309A0F94F}" presName="text" presStyleLbl="node1" presStyleIdx="1" presStyleCnt="4" custLinFactY="90576" custLinFactNeighborX="962" custLinFactNeighborY="1000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53F587C-D7CE-4F48-940A-7AB7DC4DA81D}" type="pres">
      <dgm:prSet presAssocID="{398379EE-EB85-49B3-AD17-D5C23CFA6D92}" presName="space" presStyleCnt="0"/>
      <dgm:spPr/>
      <dgm:t>
        <a:bodyPr/>
        <a:lstStyle/>
        <a:p>
          <a:endParaRPr lang="es-CO"/>
        </a:p>
      </dgm:t>
    </dgm:pt>
    <dgm:pt modelId="{C23BC8E4-4D67-4A3A-ACEB-AA5974FA8705}" type="pres">
      <dgm:prSet presAssocID="{3C2747A2-1011-4EA5-A5D7-A14C4672CCBC}" presName="text" presStyleLbl="node1" presStyleIdx="2" presStyleCnt="4" custLinFactY="89430" custLinFactNeighborX="-915" custLinFactNeighborY="100000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EA1B15F2-AA0E-4435-A9E3-4CC3516347CE}" type="pres">
      <dgm:prSet presAssocID="{4440CCDF-1ECD-4E11-B49B-5CE701C1FD0F}" presName="space" presStyleCnt="0"/>
      <dgm:spPr/>
      <dgm:t>
        <a:bodyPr/>
        <a:lstStyle/>
        <a:p>
          <a:endParaRPr lang="es-CO"/>
        </a:p>
      </dgm:t>
    </dgm:pt>
    <dgm:pt modelId="{2F888F41-04DE-4458-B38A-3F29D15887D2}" type="pres">
      <dgm:prSet presAssocID="{2DD65805-A74C-4423-BDE0-4F836F258EE5}" presName="text" presStyleLbl="node1" presStyleIdx="3" presStyleCnt="4" custLinFactY="-200000" custLinFactNeighborX="-6" custLinFactNeighborY="-22707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198D7EE6-00EA-4EAB-8248-854E9D9355DC}" type="presOf" srcId="{EF00B822-63BD-406C-8895-AA4510EC330D}" destId="{669A65B2-BFD6-4510-BDCD-74EF1FB15CAF}" srcOrd="0" destOrd="0" presId="urn:diagrams.loki3.com/VaryingWidthList+Icon"/>
    <dgm:cxn modelId="{7E6EB8B0-9DC9-4DF7-8347-987D60C3B1AE}" srcId="{EF00B822-63BD-406C-8895-AA4510EC330D}" destId="{4E6A718E-95E8-4494-9D8F-ECD309A0F94F}" srcOrd="1" destOrd="0" parTransId="{02E91490-2DBF-4458-B848-63D4286AF702}" sibTransId="{398379EE-EB85-49B3-AD17-D5C23CFA6D92}"/>
    <dgm:cxn modelId="{8AECFF69-C82F-4DDC-9083-F00A8ACE6E34}" srcId="{EF00B822-63BD-406C-8895-AA4510EC330D}" destId="{2DD65805-A74C-4423-BDE0-4F836F258EE5}" srcOrd="3" destOrd="0" parTransId="{C14705B5-90F9-46ED-B5A5-4BCE8BC399A2}" sibTransId="{A30E37B0-02A6-4E19-AA00-D584323923BB}"/>
    <dgm:cxn modelId="{4675690D-86DB-47DB-ADB5-4B49BEE8796B}" srcId="{EF00B822-63BD-406C-8895-AA4510EC330D}" destId="{3C2747A2-1011-4EA5-A5D7-A14C4672CCBC}" srcOrd="2" destOrd="0" parTransId="{F2D3FDFB-BC1D-48A7-834F-31C4171F5AB3}" sibTransId="{4440CCDF-1ECD-4E11-B49B-5CE701C1FD0F}"/>
    <dgm:cxn modelId="{6801E00F-B09E-43C7-997B-3B8BAC1A170B}" type="presOf" srcId="{BE00F46F-6F61-449B-8D3E-EE79FEF6F77B}" destId="{17ECC647-AFDB-4478-8A7F-E3B22D560B6D}" srcOrd="0" destOrd="0" presId="urn:diagrams.loki3.com/VaryingWidthList+Icon"/>
    <dgm:cxn modelId="{1C1EE3C2-FEC2-4B37-A9EB-0BCF0B49440C}" type="presOf" srcId="{3C2747A2-1011-4EA5-A5D7-A14C4672CCBC}" destId="{C23BC8E4-4D67-4A3A-ACEB-AA5974FA8705}" srcOrd="0" destOrd="0" presId="urn:diagrams.loki3.com/VaryingWidthList+Icon"/>
    <dgm:cxn modelId="{400BCACA-4274-4ADF-922D-736F6A22AC19}" type="presOf" srcId="{2DD65805-A74C-4423-BDE0-4F836F258EE5}" destId="{2F888F41-04DE-4458-B38A-3F29D15887D2}" srcOrd="0" destOrd="0" presId="urn:diagrams.loki3.com/VaryingWidthList+Icon"/>
    <dgm:cxn modelId="{0A8123C4-7A1C-48B1-A9AB-3EE5695858C6}" srcId="{EF00B822-63BD-406C-8895-AA4510EC330D}" destId="{BE00F46F-6F61-449B-8D3E-EE79FEF6F77B}" srcOrd="0" destOrd="0" parTransId="{672D0325-7D4B-4963-9C18-01DBE0944226}" sibTransId="{9277C146-4359-4E33-AD63-2475A5DD0DAF}"/>
    <dgm:cxn modelId="{9EEC6F2E-9370-4460-B3C1-C37471E86E73}" type="presOf" srcId="{4E6A718E-95E8-4494-9D8F-ECD309A0F94F}" destId="{93BB62F0-A183-41D3-B971-3B6060E00826}" srcOrd="0" destOrd="0" presId="urn:diagrams.loki3.com/VaryingWidthList+Icon"/>
    <dgm:cxn modelId="{C675ED76-BA9F-4957-9CD4-CAF2279614F6}" type="presParOf" srcId="{669A65B2-BFD6-4510-BDCD-74EF1FB15CAF}" destId="{17ECC647-AFDB-4478-8A7F-E3B22D560B6D}" srcOrd="0" destOrd="0" presId="urn:diagrams.loki3.com/VaryingWidthList+Icon"/>
    <dgm:cxn modelId="{AEB01F3A-3397-41C8-9609-36C9C93F8A26}" type="presParOf" srcId="{669A65B2-BFD6-4510-BDCD-74EF1FB15CAF}" destId="{7091266E-DFAD-4A6B-9917-B86A7DAFE2EB}" srcOrd="1" destOrd="0" presId="urn:diagrams.loki3.com/VaryingWidthList+Icon"/>
    <dgm:cxn modelId="{F55FA431-73AC-41AB-95A5-483450B05305}" type="presParOf" srcId="{669A65B2-BFD6-4510-BDCD-74EF1FB15CAF}" destId="{93BB62F0-A183-41D3-B971-3B6060E00826}" srcOrd="2" destOrd="0" presId="urn:diagrams.loki3.com/VaryingWidthList+Icon"/>
    <dgm:cxn modelId="{04096C01-774C-47EF-9E9D-110B01873D40}" type="presParOf" srcId="{669A65B2-BFD6-4510-BDCD-74EF1FB15CAF}" destId="{053F587C-D7CE-4F48-940A-7AB7DC4DA81D}" srcOrd="3" destOrd="0" presId="urn:diagrams.loki3.com/VaryingWidthList+Icon"/>
    <dgm:cxn modelId="{8D351E95-7FD1-4AF0-9398-B1993C97D30A}" type="presParOf" srcId="{669A65B2-BFD6-4510-BDCD-74EF1FB15CAF}" destId="{C23BC8E4-4D67-4A3A-ACEB-AA5974FA8705}" srcOrd="4" destOrd="0" presId="urn:diagrams.loki3.com/VaryingWidthList+Icon"/>
    <dgm:cxn modelId="{C9813208-E68E-40B7-BD19-66192918AAFF}" type="presParOf" srcId="{669A65B2-BFD6-4510-BDCD-74EF1FB15CAF}" destId="{EA1B15F2-AA0E-4435-A9E3-4CC3516347CE}" srcOrd="5" destOrd="0" presId="urn:diagrams.loki3.com/VaryingWidthList+Icon"/>
    <dgm:cxn modelId="{445DEB10-5B07-4B67-A31B-B0C5085E5CA0}" type="presParOf" srcId="{669A65B2-BFD6-4510-BDCD-74EF1FB15CAF}" destId="{2F888F41-04DE-4458-B38A-3F29D15887D2}" srcOrd="6" destOrd="0" presId="urn:diagrams.loki3.com/VaryingWidthList+Icon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2.xml><?xml version="1.0" encoding="utf-8"?>
<dgm:dataModel xmlns:dgm="http://schemas.openxmlformats.org/drawingml/2006/diagram" xmlns:a="http://schemas.openxmlformats.org/drawingml/2006/main">
  <dgm:ptLst>
    <dgm:pt modelId="{672D5DF5-3D13-4FC0-ADB0-BCE846CF42EB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6EA3EBF2-8E9E-4576-A783-6B075FBB2B09}">
      <dgm:prSet phldrT="[Texto]"/>
      <dgm:spPr/>
      <dgm:t>
        <a:bodyPr/>
        <a:lstStyle/>
        <a:p>
          <a:r>
            <a:rPr lang="es-CO" dirty="0" smtClean="0"/>
            <a:t>Información</a:t>
          </a:r>
          <a:endParaRPr lang="es-CO" dirty="0"/>
        </a:p>
      </dgm:t>
    </dgm:pt>
    <dgm:pt modelId="{4D0BDD71-1004-4A13-8745-017B473A0CBD}" type="parTrans" cxnId="{358FBE5C-6107-4B17-964F-832CB4375545}">
      <dgm:prSet/>
      <dgm:spPr/>
      <dgm:t>
        <a:bodyPr/>
        <a:lstStyle/>
        <a:p>
          <a:endParaRPr lang="es-CO"/>
        </a:p>
      </dgm:t>
    </dgm:pt>
    <dgm:pt modelId="{780C5996-6570-4AF2-A37A-42261E2BBDF0}" type="sibTrans" cxnId="{358FBE5C-6107-4B17-964F-832CB4375545}">
      <dgm:prSet/>
      <dgm:spPr/>
      <dgm:t>
        <a:bodyPr/>
        <a:lstStyle/>
        <a:p>
          <a:endParaRPr lang="es-CO" dirty="0"/>
        </a:p>
      </dgm:t>
    </dgm:pt>
    <dgm:pt modelId="{4C493587-F350-4906-A143-2C6798D1C906}">
      <dgm:prSet phldrT="[Texto]" custT="1"/>
      <dgm:spPr/>
      <dgm:t>
        <a:bodyPr/>
        <a:lstStyle/>
        <a:p>
          <a:r>
            <a:rPr lang="es-CO" sz="1600" dirty="0" smtClean="0"/>
            <a:t>Disponibilidad, exposición y difusión de datos, estadísticas, informes.</a:t>
          </a:r>
          <a:endParaRPr lang="es-CO" sz="1600" dirty="0"/>
        </a:p>
      </dgm:t>
    </dgm:pt>
    <dgm:pt modelId="{1D072845-1BF8-4924-8944-C2D5D8F1B914}" type="parTrans" cxnId="{E8A98976-89DA-47CB-B3C5-B0E03142790F}">
      <dgm:prSet/>
      <dgm:spPr/>
      <dgm:t>
        <a:bodyPr/>
        <a:lstStyle/>
        <a:p>
          <a:endParaRPr lang="es-CO"/>
        </a:p>
      </dgm:t>
    </dgm:pt>
    <dgm:pt modelId="{B169CBC8-C85E-4E6C-B0D9-59D9E1D2F105}" type="sibTrans" cxnId="{E8A98976-89DA-47CB-B3C5-B0E03142790F}">
      <dgm:prSet/>
      <dgm:spPr/>
      <dgm:t>
        <a:bodyPr/>
        <a:lstStyle/>
        <a:p>
          <a:endParaRPr lang="es-CO"/>
        </a:p>
      </dgm:t>
    </dgm:pt>
    <dgm:pt modelId="{86ECE386-DC1A-48E4-8712-6ED8FA24C69C}">
      <dgm:prSet phldrT="[Texto]"/>
      <dgm:spPr/>
      <dgm:t>
        <a:bodyPr/>
        <a:lstStyle/>
        <a:p>
          <a:r>
            <a:rPr lang="es-CO" dirty="0" smtClean="0"/>
            <a:t>Diálogo</a:t>
          </a:r>
          <a:endParaRPr lang="es-CO" dirty="0"/>
        </a:p>
      </dgm:t>
    </dgm:pt>
    <dgm:pt modelId="{34721F13-DAB4-43DE-AB26-1E463E6FB69A}" type="parTrans" cxnId="{D80B0568-E2E6-42D5-B8D2-16CEE5CA0463}">
      <dgm:prSet/>
      <dgm:spPr/>
      <dgm:t>
        <a:bodyPr/>
        <a:lstStyle/>
        <a:p>
          <a:endParaRPr lang="es-CO"/>
        </a:p>
      </dgm:t>
    </dgm:pt>
    <dgm:pt modelId="{98E73A6D-22FA-4FCC-B46D-1D45979E53E0}" type="sibTrans" cxnId="{D80B0568-E2E6-42D5-B8D2-16CEE5CA0463}">
      <dgm:prSet/>
      <dgm:spPr/>
      <dgm:t>
        <a:bodyPr/>
        <a:lstStyle/>
        <a:p>
          <a:endParaRPr lang="es-CO" dirty="0"/>
        </a:p>
      </dgm:t>
    </dgm:pt>
    <dgm:pt modelId="{ACEE42D6-4393-45F9-A984-C6CE43C1FC42}">
      <dgm:prSet phldrT="[Texto]" custT="1"/>
      <dgm:spPr/>
      <dgm:t>
        <a:bodyPr/>
        <a:lstStyle/>
        <a:p>
          <a:pPr algn="l"/>
          <a:r>
            <a:rPr lang="es-ES_tradnl" sz="1500" smtClean="0"/>
            <a:t>Justificación de las acciones; </a:t>
          </a:r>
          <a:endParaRPr lang="es-CO" sz="1500" dirty="0"/>
        </a:p>
      </dgm:t>
    </dgm:pt>
    <dgm:pt modelId="{CA727BCD-9EED-4607-9CB2-C77933E5F4F9}" type="parTrans" cxnId="{541B6729-6EE2-4CF3-9E40-D5712AC0D86F}">
      <dgm:prSet/>
      <dgm:spPr/>
      <dgm:t>
        <a:bodyPr/>
        <a:lstStyle/>
        <a:p>
          <a:endParaRPr lang="es-CO"/>
        </a:p>
      </dgm:t>
    </dgm:pt>
    <dgm:pt modelId="{FDBCE79F-A1E1-4AC7-8AED-A03C30132866}" type="sibTrans" cxnId="{541B6729-6EE2-4CF3-9E40-D5712AC0D86F}">
      <dgm:prSet/>
      <dgm:spPr/>
      <dgm:t>
        <a:bodyPr/>
        <a:lstStyle/>
        <a:p>
          <a:endParaRPr lang="es-CO"/>
        </a:p>
      </dgm:t>
    </dgm:pt>
    <dgm:pt modelId="{2E632EC3-63F7-4FAA-9E8E-D90C08900CBB}">
      <dgm:prSet phldrT="[Texto]"/>
      <dgm:spPr/>
      <dgm:t>
        <a:bodyPr/>
        <a:lstStyle/>
        <a:p>
          <a:r>
            <a:rPr lang="es-CO" dirty="0" smtClean="0"/>
            <a:t>Incentivos y sanciones </a:t>
          </a:r>
          <a:endParaRPr lang="es-CO" dirty="0"/>
        </a:p>
      </dgm:t>
    </dgm:pt>
    <dgm:pt modelId="{FC5464F0-DC37-429B-A4E7-F0AB66BB6F45}" type="parTrans" cxnId="{96F3BA6D-0146-4731-A65F-CAB808CB0548}">
      <dgm:prSet/>
      <dgm:spPr/>
      <dgm:t>
        <a:bodyPr/>
        <a:lstStyle/>
        <a:p>
          <a:endParaRPr lang="es-CO"/>
        </a:p>
      </dgm:t>
    </dgm:pt>
    <dgm:pt modelId="{EF2B792B-6AFF-4964-84EF-AB2A33AB8E87}" type="sibTrans" cxnId="{96F3BA6D-0146-4731-A65F-CAB808CB0548}">
      <dgm:prSet/>
      <dgm:spPr/>
      <dgm:t>
        <a:bodyPr/>
        <a:lstStyle/>
        <a:p>
          <a:endParaRPr lang="es-CO"/>
        </a:p>
      </dgm:t>
    </dgm:pt>
    <dgm:pt modelId="{AA64EFED-4252-4526-8D03-FA8955600E5F}">
      <dgm:prSet phldrT="[Texto]" custT="1"/>
      <dgm:spPr/>
      <dgm:t>
        <a:bodyPr/>
        <a:lstStyle/>
        <a:p>
          <a:r>
            <a:rPr lang="es-ES_tradnl" sz="1500" smtClean="0"/>
            <a:t>Acciones que refuerzan los comportamientos de los servidores públicos.</a:t>
          </a:r>
          <a:endParaRPr lang="es-CO" sz="1500" dirty="0"/>
        </a:p>
      </dgm:t>
    </dgm:pt>
    <dgm:pt modelId="{01E83528-E062-4105-B051-7559A126CF14}" type="parTrans" cxnId="{FF051744-1FA0-4771-87DC-8B6BF27296A5}">
      <dgm:prSet/>
      <dgm:spPr/>
      <dgm:t>
        <a:bodyPr/>
        <a:lstStyle/>
        <a:p>
          <a:endParaRPr lang="es-CO"/>
        </a:p>
      </dgm:t>
    </dgm:pt>
    <dgm:pt modelId="{B036C97F-B303-4395-B5CC-3BD6788AE742}" type="sibTrans" cxnId="{FF051744-1FA0-4771-87DC-8B6BF27296A5}">
      <dgm:prSet/>
      <dgm:spPr/>
      <dgm:t>
        <a:bodyPr/>
        <a:lstStyle/>
        <a:p>
          <a:endParaRPr lang="es-CO"/>
        </a:p>
      </dgm:t>
    </dgm:pt>
    <dgm:pt modelId="{701CF8E7-D2B1-4B75-930D-349BA1514A65}">
      <dgm:prSet phldrT="[Texto]" custT="1"/>
      <dgm:spPr/>
      <dgm:t>
        <a:bodyPr/>
        <a:lstStyle/>
        <a:p>
          <a:pPr algn="l"/>
          <a:r>
            <a:rPr lang="es-ES_tradnl" sz="1500" smtClean="0"/>
            <a:t>Manifestaciones de los criterios empleados para las decisiones.</a:t>
          </a:r>
          <a:endParaRPr lang="es-CO" sz="1500" dirty="0"/>
        </a:p>
      </dgm:t>
    </dgm:pt>
    <dgm:pt modelId="{F2B91A18-1DC3-4A57-AE30-7F96DB7A47C3}" type="parTrans" cxnId="{09E4A777-24B8-4907-A0DE-5BCB6D3470DB}">
      <dgm:prSet/>
      <dgm:spPr/>
      <dgm:t>
        <a:bodyPr/>
        <a:lstStyle/>
        <a:p>
          <a:endParaRPr lang="es-CO"/>
        </a:p>
      </dgm:t>
    </dgm:pt>
    <dgm:pt modelId="{C7122D92-9F0E-4195-9852-EF9CA3AE8C25}" type="sibTrans" cxnId="{09E4A777-24B8-4907-A0DE-5BCB6D3470DB}">
      <dgm:prSet/>
      <dgm:spPr/>
      <dgm:t>
        <a:bodyPr/>
        <a:lstStyle/>
        <a:p>
          <a:endParaRPr lang="es-CO"/>
        </a:p>
      </dgm:t>
    </dgm:pt>
    <dgm:pt modelId="{28595896-339B-4A67-BBC4-C4E217F21D1A}">
      <dgm:prSet phldrT="[Texto]" custT="1"/>
      <dgm:spPr/>
      <dgm:t>
        <a:bodyPr/>
        <a:lstStyle/>
        <a:p>
          <a:pPr algn="l"/>
          <a:r>
            <a:rPr lang="es-ES_tradnl" sz="1500" smtClean="0"/>
            <a:t>Presentación de diagnósticos e interpretaciones; y</a:t>
          </a:r>
          <a:endParaRPr lang="es-CO" sz="1500" dirty="0"/>
        </a:p>
      </dgm:t>
    </dgm:pt>
    <dgm:pt modelId="{171C6411-381C-4AA7-84D8-D870EC161D8F}" type="parTrans" cxnId="{CF987C29-C5F6-475A-AE0C-A41194DB9D16}">
      <dgm:prSet/>
      <dgm:spPr/>
      <dgm:t>
        <a:bodyPr/>
        <a:lstStyle/>
        <a:p>
          <a:endParaRPr lang="es-CO"/>
        </a:p>
      </dgm:t>
    </dgm:pt>
    <dgm:pt modelId="{5F373D8F-0E9A-47E1-A76E-A70487788158}" type="sibTrans" cxnId="{CF987C29-C5F6-475A-AE0C-A41194DB9D16}">
      <dgm:prSet/>
      <dgm:spPr/>
      <dgm:t>
        <a:bodyPr/>
        <a:lstStyle/>
        <a:p>
          <a:endParaRPr lang="es-CO"/>
        </a:p>
      </dgm:t>
    </dgm:pt>
    <dgm:pt modelId="{272728FD-C297-414B-B12A-1629438A3EC1}">
      <dgm:prSet phldrT="[Texto]" custT="1"/>
      <dgm:spPr/>
      <dgm:t>
        <a:bodyPr/>
        <a:lstStyle/>
        <a:p>
          <a:r>
            <a:rPr lang="es-ES_tradnl" sz="1500" dirty="0" smtClean="0"/>
            <a:t>Medios correctivos por las acciones de estímulo por el cumplimiento o de castigo por el mal desempeño.</a:t>
          </a:r>
          <a:endParaRPr lang="es-CO" sz="1500" dirty="0"/>
        </a:p>
      </dgm:t>
    </dgm:pt>
    <dgm:pt modelId="{97C5BE05-8E64-46E7-AF3A-A81656F69A17}" type="parTrans" cxnId="{8E7CD450-303C-486E-9F01-190E859883B6}">
      <dgm:prSet/>
      <dgm:spPr/>
      <dgm:t>
        <a:bodyPr/>
        <a:lstStyle/>
        <a:p>
          <a:endParaRPr lang="es-CO"/>
        </a:p>
      </dgm:t>
    </dgm:pt>
    <dgm:pt modelId="{A9EB43C6-D2BB-4E6C-B594-C7FCD1A959EB}" type="sibTrans" cxnId="{8E7CD450-303C-486E-9F01-190E859883B6}">
      <dgm:prSet/>
      <dgm:spPr/>
      <dgm:t>
        <a:bodyPr/>
        <a:lstStyle/>
        <a:p>
          <a:endParaRPr lang="es-CO"/>
        </a:p>
      </dgm:t>
    </dgm:pt>
    <dgm:pt modelId="{82D3AE54-8A5E-4DED-A96E-FD95C1E3BE1E}" type="pres">
      <dgm:prSet presAssocID="{672D5DF5-3D13-4FC0-ADB0-BCE846CF42E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6D28F69-0DB0-4AC9-B707-2C027CE073F0}" type="pres">
      <dgm:prSet presAssocID="{672D5DF5-3D13-4FC0-ADB0-BCE846CF42EB}" presName="tSp" presStyleCnt="0"/>
      <dgm:spPr/>
      <dgm:t>
        <a:bodyPr/>
        <a:lstStyle/>
        <a:p>
          <a:endParaRPr lang="es-CO"/>
        </a:p>
      </dgm:t>
    </dgm:pt>
    <dgm:pt modelId="{3ABCF574-4971-4BCB-B889-3AB6AF1ACACD}" type="pres">
      <dgm:prSet presAssocID="{672D5DF5-3D13-4FC0-ADB0-BCE846CF42EB}" presName="bSp" presStyleCnt="0"/>
      <dgm:spPr/>
      <dgm:t>
        <a:bodyPr/>
        <a:lstStyle/>
        <a:p>
          <a:endParaRPr lang="es-CO"/>
        </a:p>
      </dgm:t>
    </dgm:pt>
    <dgm:pt modelId="{F562E7DC-FA13-4ECB-AD93-945C645B82CF}" type="pres">
      <dgm:prSet presAssocID="{672D5DF5-3D13-4FC0-ADB0-BCE846CF42EB}" presName="process" presStyleCnt="0"/>
      <dgm:spPr/>
      <dgm:t>
        <a:bodyPr/>
        <a:lstStyle/>
        <a:p>
          <a:endParaRPr lang="es-CO"/>
        </a:p>
      </dgm:t>
    </dgm:pt>
    <dgm:pt modelId="{0D37CDA8-10DE-4687-9B9C-5D920B1B341A}" type="pres">
      <dgm:prSet presAssocID="{6EA3EBF2-8E9E-4576-A783-6B075FBB2B09}" presName="composite1" presStyleCnt="0"/>
      <dgm:spPr/>
      <dgm:t>
        <a:bodyPr/>
        <a:lstStyle/>
        <a:p>
          <a:endParaRPr lang="es-CO"/>
        </a:p>
      </dgm:t>
    </dgm:pt>
    <dgm:pt modelId="{3E6338C6-9380-4C56-977A-C86B5D38C8B0}" type="pres">
      <dgm:prSet presAssocID="{6EA3EBF2-8E9E-4576-A783-6B075FBB2B09}" presName="dummyNode1" presStyleLbl="node1" presStyleIdx="0" presStyleCnt="3"/>
      <dgm:spPr/>
      <dgm:t>
        <a:bodyPr/>
        <a:lstStyle/>
        <a:p>
          <a:endParaRPr lang="es-CO"/>
        </a:p>
      </dgm:t>
    </dgm:pt>
    <dgm:pt modelId="{8C85BE6D-8036-4FF4-83E6-4870D3737E8B}" type="pres">
      <dgm:prSet presAssocID="{6EA3EBF2-8E9E-4576-A783-6B075FBB2B09}" presName="childNode1" presStyleLbl="bgAcc1" presStyleIdx="0" presStyleCnt="3" custLinFactNeighborX="5351" custLinFactNeighborY="-7485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594C93D-1A2D-4DE6-9591-69686C05D7B4}" type="pres">
      <dgm:prSet presAssocID="{6EA3EBF2-8E9E-4576-A783-6B075FBB2B09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AFA4181-2023-434A-A155-8984D84F4B7A}" type="pres">
      <dgm:prSet presAssocID="{6EA3EBF2-8E9E-4576-A783-6B075FBB2B09}" presName="parentNode1" presStyleLbl="node1" presStyleIdx="0" presStyleCnt="3" custLinFactNeighborX="6362" custLinFactNeighborY="-38484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3C891D9-3015-43D8-89D7-1E341115DEC8}" type="pres">
      <dgm:prSet presAssocID="{6EA3EBF2-8E9E-4576-A783-6B075FBB2B09}" presName="connSite1" presStyleCnt="0"/>
      <dgm:spPr/>
      <dgm:t>
        <a:bodyPr/>
        <a:lstStyle/>
        <a:p>
          <a:endParaRPr lang="es-CO"/>
        </a:p>
      </dgm:t>
    </dgm:pt>
    <dgm:pt modelId="{F0F230C0-7A11-4CF2-83F7-F59F77FF6CD0}" type="pres">
      <dgm:prSet presAssocID="{780C5996-6570-4AF2-A37A-42261E2BBDF0}" presName="Name9" presStyleLbl="sibTrans2D1" presStyleIdx="0" presStyleCnt="2"/>
      <dgm:spPr/>
      <dgm:t>
        <a:bodyPr/>
        <a:lstStyle/>
        <a:p>
          <a:endParaRPr lang="es-CO"/>
        </a:p>
      </dgm:t>
    </dgm:pt>
    <dgm:pt modelId="{F218FBE9-2947-478A-9321-1609B8CB6A77}" type="pres">
      <dgm:prSet presAssocID="{86ECE386-DC1A-48E4-8712-6ED8FA24C69C}" presName="composite2" presStyleCnt="0"/>
      <dgm:spPr/>
      <dgm:t>
        <a:bodyPr/>
        <a:lstStyle/>
        <a:p>
          <a:endParaRPr lang="es-CO"/>
        </a:p>
      </dgm:t>
    </dgm:pt>
    <dgm:pt modelId="{CF45564D-E230-4FFD-A131-F9E3D77E01D9}" type="pres">
      <dgm:prSet presAssocID="{86ECE386-DC1A-48E4-8712-6ED8FA24C69C}" presName="dummyNode2" presStyleLbl="node1" presStyleIdx="0" presStyleCnt="3"/>
      <dgm:spPr/>
      <dgm:t>
        <a:bodyPr/>
        <a:lstStyle/>
        <a:p>
          <a:endParaRPr lang="es-CO"/>
        </a:p>
      </dgm:t>
    </dgm:pt>
    <dgm:pt modelId="{D815E09B-C686-40D9-9329-19C91FAD552B}" type="pres">
      <dgm:prSet presAssocID="{86ECE386-DC1A-48E4-8712-6ED8FA24C69C}" presName="childNode2" presStyleLbl="bgAcc1" presStyleIdx="1" presStyleCnt="3" custScaleY="128807" custLinFactNeighborX="-2903" custLinFactNeighborY="35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836971C-8FE6-4C4A-B4C4-6DC95BDBFF6E}" type="pres">
      <dgm:prSet presAssocID="{86ECE386-DC1A-48E4-8712-6ED8FA24C69C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E984FB8-5823-47F8-8C05-7624F7959BDF}" type="pres">
      <dgm:prSet presAssocID="{86ECE386-DC1A-48E4-8712-6ED8FA24C69C}" presName="parentNode2" presStyleLbl="node1" presStyleIdx="1" presStyleCnt="3" custLinFactNeighborX="8752" custLinFactNeighborY="-13755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FC115EC-E02F-4963-9046-49ACA3E8B371}" type="pres">
      <dgm:prSet presAssocID="{86ECE386-DC1A-48E4-8712-6ED8FA24C69C}" presName="connSite2" presStyleCnt="0"/>
      <dgm:spPr/>
      <dgm:t>
        <a:bodyPr/>
        <a:lstStyle/>
        <a:p>
          <a:endParaRPr lang="es-CO"/>
        </a:p>
      </dgm:t>
    </dgm:pt>
    <dgm:pt modelId="{BD93C1BE-C1B7-46BA-8299-0BFF788E0B0C}" type="pres">
      <dgm:prSet presAssocID="{98E73A6D-22FA-4FCC-B46D-1D45979E53E0}" presName="Name18" presStyleLbl="sibTrans2D1" presStyleIdx="1" presStyleCnt="2"/>
      <dgm:spPr/>
      <dgm:t>
        <a:bodyPr/>
        <a:lstStyle/>
        <a:p>
          <a:endParaRPr lang="es-CO"/>
        </a:p>
      </dgm:t>
    </dgm:pt>
    <dgm:pt modelId="{40F39E6B-1A2E-4ED7-844E-34709983070D}" type="pres">
      <dgm:prSet presAssocID="{2E632EC3-63F7-4FAA-9E8E-D90C08900CBB}" presName="composite1" presStyleCnt="0"/>
      <dgm:spPr/>
      <dgm:t>
        <a:bodyPr/>
        <a:lstStyle/>
        <a:p>
          <a:endParaRPr lang="es-CO"/>
        </a:p>
      </dgm:t>
    </dgm:pt>
    <dgm:pt modelId="{9D7E51FB-EF30-4D87-8788-08C03A2CDCBF}" type="pres">
      <dgm:prSet presAssocID="{2E632EC3-63F7-4FAA-9E8E-D90C08900CBB}" presName="dummyNode1" presStyleLbl="node1" presStyleIdx="1" presStyleCnt="3"/>
      <dgm:spPr/>
      <dgm:t>
        <a:bodyPr/>
        <a:lstStyle/>
        <a:p>
          <a:endParaRPr lang="es-CO"/>
        </a:p>
      </dgm:t>
    </dgm:pt>
    <dgm:pt modelId="{B06E40B6-490D-467A-9A8F-81495EE65753}" type="pres">
      <dgm:prSet presAssocID="{2E632EC3-63F7-4FAA-9E8E-D90C08900CBB}" presName="childNode1" presStyleLbl="bgAcc1" presStyleIdx="2" presStyleCnt="3" custScaleY="11197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5F4C97C-1C72-4811-A57C-CDCE77CD992D}" type="pres">
      <dgm:prSet presAssocID="{2E632EC3-63F7-4FAA-9E8E-D90C08900CBB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9C07304-4CE4-4493-AD28-0A1AF4974A33}" type="pres">
      <dgm:prSet presAssocID="{2E632EC3-63F7-4FAA-9E8E-D90C08900CBB}" presName="parentNode1" presStyleLbl="node1" presStyleIdx="2" presStyleCnt="3" custLinFactNeighborX="-5449" custLinFactNeighborY="24494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C395E8C-E811-42E4-904F-251D13D86DCA}" type="pres">
      <dgm:prSet presAssocID="{2E632EC3-63F7-4FAA-9E8E-D90C08900CBB}" presName="connSite1" presStyleCnt="0"/>
      <dgm:spPr/>
      <dgm:t>
        <a:bodyPr/>
        <a:lstStyle/>
        <a:p>
          <a:endParaRPr lang="es-CO"/>
        </a:p>
      </dgm:t>
    </dgm:pt>
  </dgm:ptLst>
  <dgm:cxnLst>
    <dgm:cxn modelId="{88133BA9-EA24-46F9-BD19-75F8D83AD390}" type="presOf" srcId="{86ECE386-DC1A-48E4-8712-6ED8FA24C69C}" destId="{FE984FB8-5823-47F8-8C05-7624F7959BDF}" srcOrd="0" destOrd="0" presId="urn:microsoft.com/office/officeart/2005/8/layout/hProcess4"/>
    <dgm:cxn modelId="{294A3F12-7CA9-4177-AC85-C9544DF27FAD}" type="presOf" srcId="{ACEE42D6-4393-45F9-A984-C6CE43C1FC42}" destId="{C836971C-8FE6-4C4A-B4C4-6DC95BDBFF6E}" srcOrd="1" destOrd="0" presId="urn:microsoft.com/office/officeart/2005/8/layout/hProcess4"/>
    <dgm:cxn modelId="{45AA5812-BD24-4202-9093-4170AF88BA00}" type="presOf" srcId="{6EA3EBF2-8E9E-4576-A783-6B075FBB2B09}" destId="{3AFA4181-2023-434A-A155-8984D84F4B7A}" srcOrd="0" destOrd="0" presId="urn:microsoft.com/office/officeart/2005/8/layout/hProcess4"/>
    <dgm:cxn modelId="{CF987C29-C5F6-475A-AE0C-A41194DB9D16}" srcId="{86ECE386-DC1A-48E4-8712-6ED8FA24C69C}" destId="{28595896-339B-4A67-BBC4-C4E217F21D1A}" srcOrd="1" destOrd="0" parTransId="{171C6411-381C-4AA7-84D8-D870EC161D8F}" sibTransId="{5F373D8F-0E9A-47E1-A76E-A70487788158}"/>
    <dgm:cxn modelId="{64E29E5D-480E-47E9-B0AB-823A27707713}" type="presOf" srcId="{272728FD-C297-414B-B12A-1629438A3EC1}" destId="{F5F4C97C-1C72-4811-A57C-CDCE77CD992D}" srcOrd="1" destOrd="1" presId="urn:microsoft.com/office/officeart/2005/8/layout/hProcess4"/>
    <dgm:cxn modelId="{E8A98976-89DA-47CB-B3C5-B0E03142790F}" srcId="{6EA3EBF2-8E9E-4576-A783-6B075FBB2B09}" destId="{4C493587-F350-4906-A143-2C6798D1C906}" srcOrd="0" destOrd="0" parTransId="{1D072845-1BF8-4924-8944-C2D5D8F1B914}" sibTransId="{B169CBC8-C85E-4E6C-B0D9-59D9E1D2F105}"/>
    <dgm:cxn modelId="{5B311B27-EDFB-47F1-ABDB-C14D0F761C69}" type="presOf" srcId="{672D5DF5-3D13-4FC0-ADB0-BCE846CF42EB}" destId="{82D3AE54-8A5E-4DED-A96E-FD95C1E3BE1E}" srcOrd="0" destOrd="0" presId="urn:microsoft.com/office/officeart/2005/8/layout/hProcess4"/>
    <dgm:cxn modelId="{D80B0568-E2E6-42D5-B8D2-16CEE5CA0463}" srcId="{672D5DF5-3D13-4FC0-ADB0-BCE846CF42EB}" destId="{86ECE386-DC1A-48E4-8712-6ED8FA24C69C}" srcOrd="1" destOrd="0" parTransId="{34721F13-DAB4-43DE-AB26-1E463E6FB69A}" sibTransId="{98E73A6D-22FA-4FCC-B46D-1D45979E53E0}"/>
    <dgm:cxn modelId="{FF051744-1FA0-4771-87DC-8B6BF27296A5}" srcId="{2E632EC3-63F7-4FAA-9E8E-D90C08900CBB}" destId="{AA64EFED-4252-4526-8D03-FA8955600E5F}" srcOrd="0" destOrd="0" parTransId="{01E83528-E062-4105-B051-7559A126CF14}" sibTransId="{B036C97F-B303-4395-B5CC-3BD6788AE742}"/>
    <dgm:cxn modelId="{BFE33E59-BCBD-4FE1-A1AF-0DC9D7A78F77}" type="presOf" srcId="{ACEE42D6-4393-45F9-A984-C6CE43C1FC42}" destId="{D815E09B-C686-40D9-9329-19C91FAD552B}" srcOrd="0" destOrd="0" presId="urn:microsoft.com/office/officeart/2005/8/layout/hProcess4"/>
    <dgm:cxn modelId="{336918C8-7216-48C2-BB41-12C6182078E0}" type="presOf" srcId="{28595896-339B-4A67-BBC4-C4E217F21D1A}" destId="{C836971C-8FE6-4C4A-B4C4-6DC95BDBFF6E}" srcOrd="1" destOrd="1" presId="urn:microsoft.com/office/officeart/2005/8/layout/hProcess4"/>
    <dgm:cxn modelId="{3A7E97EC-1042-44EF-849D-0E6A2FED49C3}" type="presOf" srcId="{780C5996-6570-4AF2-A37A-42261E2BBDF0}" destId="{F0F230C0-7A11-4CF2-83F7-F59F77FF6CD0}" srcOrd="0" destOrd="0" presId="urn:microsoft.com/office/officeart/2005/8/layout/hProcess4"/>
    <dgm:cxn modelId="{9CE7B694-DDAF-4F02-8F55-D0C55B00FDD0}" type="presOf" srcId="{28595896-339B-4A67-BBC4-C4E217F21D1A}" destId="{D815E09B-C686-40D9-9329-19C91FAD552B}" srcOrd="0" destOrd="1" presId="urn:microsoft.com/office/officeart/2005/8/layout/hProcess4"/>
    <dgm:cxn modelId="{FA362B45-92A7-419E-9C7F-DE48547CC72F}" type="presOf" srcId="{AA64EFED-4252-4526-8D03-FA8955600E5F}" destId="{B06E40B6-490D-467A-9A8F-81495EE65753}" srcOrd="0" destOrd="0" presId="urn:microsoft.com/office/officeart/2005/8/layout/hProcess4"/>
    <dgm:cxn modelId="{D5B51819-F1F9-4628-901D-DEE3C8DE773B}" type="presOf" srcId="{701CF8E7-D2B1-4B75-930D-349BA1514A65}" destId="{C836971C-8FE6-4C4A-B4C4-6DC95BDBFF6E}" srcOrd="1" destOrd="2" presId="urn:microsoft.com/office/officeart/2005/8/layout/hProcess4"/>
    <dgm:cxn modelId="{B2F8EB61-1797-465F-B7DA-761E9E6A49BC}" type="presOf" srcId="{AA64EFED-4252-4526-8D03-FA8955600E5F}" destId="{F5F4C97C-1C72-4811-A57C-CDCE77CD992D}" srcOrd="1" destOrd="0" presId="urn:microsoft.com/office/officeart/2005/8/layout/hProcess4"/>
    <dgm:cxn modelId="{88436713-EF18-4F99-A2DB-1875A99E4794}" type="presOf" srcId="{2E632EC3-63F7-4FAA-9E8E-D90C08900CBB}" destId="{29C07304-4CE4-4493-AD28-0A1AF4974A33}" srcOrd="0" destOrd="0" presId="urn:microsoft.com/office/officeart/2005/8/layout/hProcess4"/>
    <dgm:cxn modelId="{358FBE5C-6107-4B17-964F-832CB4375545}" srcId="{672D5DF5-3D13-4FC0-ADB0-BCE846CF42EB}" destId="{6EA3EBF2-8E9E-4576-A783-6B075FBB2B09}" srcOrd="0" destOrd="0" parTransId="{4D0BDD71-1004-4A13-8745-017B473A0CBD}" sibTransId="{780C5996-6570-4AF2-A37A-42261E2BBDF0}"/>
    <dgm:cxn modelId="{541B6729-6EE2-4CF3-9E40-D5712AC0D86F}" srcId="{86ECE386-DC1A-48E4-8712-6ED8FA24C69C}" destId="{ACEE42D6-4393-45F9-A984-C6CE43C1FC42}" srcOrd="0" destOrd="0" parTransId="{CA727BCD-9EED-4607-9CB2-C77933E5F4F9}" sibTransId="{FDBCE79F-A1E1-4AC7-8AED-A03C30132866}"/>
    <dgm:cxn modelId="{8E7CD450-303C-486E-9F01-190E859883B6}" srcId="{2E632EC3-63F7-4FAA-9E8E-D90C08900CBB}" destId="{272728FD-C297-414B-B12A-1629438A3EC1}" srcOrd="1" destOrd="0" parTransId="{97C5BE05-8E64-46E7-AF3A-A81656F69A17}" sibTransId="{A9EB43C6-D2BB-4E6C-B594-C7FCD1A959EB}"/>
    <dgm:cxn modelId="{09E4A777-24B8-4907-A0DE-5BCB6D3470DB}" srcId="{86ECE386-DC1A-48E4-8712-6ED8FA24C69C}" destId="{701CF8E7-D2B1-4B75-930D-349BA1514A65}" srcOrd="2" destOrd="0" parTransId="{F2B91A18-1DC3-4A57-AE30-7F96DB7A47C3}" sibTransId="{C7122D92-9F0E-4195-9852-EF9CA3AE8C25}"/>
    <dgm:cxn modelId="{4F0CA1EC-F220-4AFC-AF82-7688D780A45A}" type="presOf" srcId="{4C493587-F350-4906-A143-2C6798D1C906}" destId="{3594C93D-1A2D-4DE6-9591-69686C05D7B4}" srcOrd="1" destOrd="0" presId="urn:microsoft.com/office/officeart/2005/8/layout/hProcess4"/>
    <dgm:cxn modelId="{55B0DF8C-7F95-43A5-A930-332EAE2EAA8F}" type="presOf" srcId="{272728FD-C297-414B-B12A-1629438A3EC1}" destId="{B06E40B6-490D-467A-9A8F-81495EE65753}" srcOrd="0" destOrd="1" presId="urn:microsoft.com/office/officeart/2005/8/layout/hProcess4"/>
    <dgm:cxn modelId="{A62413A2-084B-4EA9-972B-5A4AD84B3524}" type="presOf" srcId="{98E73A6D-22FA-4FCC-B46D-1D45979E53E0}" destId="{BD93C1BE-C1B7-46BA-8299-0BFF788E0B0C}" srcOrd="0" destOrd="0" presId="urn:microsoft.com/office/officeart/2005/8/layout/hProcess4"/>
    <dgm:cxn modelId="{B331B929-89F0-451A-970A-02EFC3172A5D}" type="presOf" srcId="{701CF8E7-D2B1-4B75-930D-349BA1514A65}" destId="{D815E09B-C686-40D9-9329-19C91FAD552B}" srcOrd="0" destOrd="2" presId="urn:microsoft.com/office/officeart/2005/8/layout/hProcess4"/>
    <dgm:cxn modelId="{98175137-424B-44F9-9682-95389F38A117}" type="presOf" srcId="{4C493587-F350-4906-A143-2C6798D1C906}" destId="{8C85BE6D-8036-4FF4-83E6-4870D3737E8B}" srcOrd="0" destOrd="0" presId="urn:microsoft.com/office/officeart/2005/8/layout/hProcess4"/>
    <dgm:cxn modelId="{96F3BA6D-0146-4731-A65F-CAB808CB0548}" srcId="{672D5DF5-3D13-4FC0-ADB0-BCE846CF42EB}" destId="{2E632EC3-63F7-4FAA-9E8E-D90C08900CBB}" srcOrd="2" destOrd="0" parTransId="{FC5464F0-DC37-429B-A4E7-F0AB66BB6F45}" sibTransId="{EF2B792B-6AFF-4964-84EF-AB2A33AB8E87}"/>
    <dgm:cxn modelId="{CD147068-90AA-4CDE-AF1B-7710E4C029B6}" type="presParOf" srcId="{82D3AE54-8A5E-4DED-A96E-FD95C1E3BE1E}" destId="{26D28F69-0DB0-4AC9-B707-2C027CE073F0}" srcOrd="0" destOrd="0" presId="urn:microsoft.com/office/officeart/2005/8/layout/hProcess4"/>
    <dgm:cxn modelId="{AF3342DC-68FC-4572-B2EB-45AD3CD52A14}" type="presParOf" srcId="{82D3AE54-8A5E-4DED-A96E-FD95C1E3BE1E}" destId="{3ABCF574-4971-4BCB-B889-3AB6AF1ACACD}" srcOrd="1" destOrd="0" presId="urn:microsoft.com/office/officeart/2005/8/layout/hProcess4"/>
    <dgm:cxn modelId="{96927665-467F-44B8-A9D6-378DA1764F76}" type="presParOf" srcId="{82D3AE54-8A5E-4DED-A96E-FD95C1E3BE1E}" destId="{F562E7DC-FA13-4ECB-AD93-945C645B82CF}" srcOrd="2" destOrd="0" presId="urn:microsoft.com/office/officeart/2005/8/layout/hProcess4"/>
    <dgm:cxn modelId="{51B117C8-96CA-42EC-82AB-9143BC0A7347}" type="presParOf" srcId="{F562E7DC-FA13-4ECB-AD93-945C645B82CF}" destId="{0D37CDA8-10DE-4687-9B9C-5D920B1B341A}" srcOrd="0" destOrd="0" presId="urn:microsoft.com/office/officeart/2005/8/layout/hProcess4"/>
    <dgm:cxn modelId="{7A93FE4C-828B-4524-AFCC-5FC28611B7F8}" type="presParOf" srcId="{0D37CDA8-10DE-4687-9B9C-5D920B1B341A}" destId="{3E6338C6-9380-4C56-977A-C86B5D38C8B0}" srcOrd="0" destOrd="0" presId="urn:microsoft.com/office/officeart/2005/8/layout/hProcess4"/>
    <dgm:cxn modelId="{116FF539-BDF5-479C-A268-E1468AE1308E}" type="presParOf" srcId="{0D37CDA8-10DE-4687-9B9C-5D920B1B341A}" destId="{8C85BE6D-8036-4FF4-83E6-4870D3737E8B}" srcOrd="1" destOrd="0" presId="urn:microsoft.com/office/officeart/2005/8/layout/hProcess4"/>
    <dgm:cxn modelId="{7F13B813-1963-4724-ADBF-00925BE525D3}" type="presParOf" srcId="{0D37CDA8-10DE-4687-9B9C-5D920B1B341A}" destId="{3594C93D-1A2D-4DE6-9591-69686C05D7B4}" srcOrd="2" destOrd="0" presId="urn:microsoft.com/office/officeart/2005/8/layout/hProcess4"/>
    <dgm:cxn modelId="{07C08224-84B5-44A4-AB74-7430F0906717}" type="presParOf" srcId="{0D37CDA8-10DE-4687-9B9C-5D920B1B341A}" destId="{3AFA4181-2023-434A-A155-8984D84F4B7A}" srcOrd="3" destOrd="0" presId="urn:microsoft.com/office/officeart/2005/8/layout/hProcess4"/>
    <dgm:cxn modelId="{6C9CBB27-6C2D-46A1-B76D-C9818AEAB889}" type="presParOf" srcId="{0D37CDA8-10DE-4687-9B9C-5D920B1B341A}" destId="{F3C891D9-3015-43D8-89D7-1E341115DEC8}" srcOrd="4" destOrd="0" presId="urn:microsoft.com/office/officeart/2005/8/layout/hProcess4"/>
    <dgm:cxn modelId="{460AC88E-DF49-405A-A718-8E6E9252846D}" type="presParOf" srcId="{F562E7DC-FA13-4ECB-AD93-945C645B82CF}" destId="{F0F230C0-7A11-4CF2-83F7-F59F77FF6CD0}" srcOrd="1" destOrd="0" presId="urn:microsoft.com/office/officeart/2005/8/layout/hProcess4"/>
    <dgm:cxn modelId="{604487DA-A81B-4233-A3E4-5E6182D757EA}" type="presParOf" srcId="{F562E7DC-FA13-4ECB-AD93-945C645B82CF}" destId="{F218FBE9-2947-478A-9321-1609B8CB6A77}" srcOrd="2" destOrd="0" presId="urn:microsoft.com/office/officeart/2005/8/layout/hProcess4"/>
    <dgm:cxn modelId="{90E783A0-0638-4689-A75D-1F74A43A9537}" type="presParOf" srcId="{F218FBE9-2947-478A-9321-1609B8CB6A77}" destId="{CF45564D-E230-4FFD-A131-F9E3D77E01D9}" srcOrd="0" destOrd="0" presId="urn:microsoft.com/office/officeart/2005/8/layout/hProcess4"/>
    <dgm:cxn modelId="{F4A431E7-05E4-4375-8C71-CD2C2A92AD0D}" type="presParOf" srcId="{F218FBE9-2947-478A-9321-1609B8CB6A77}" destId="{D815E09B-C686-40D9-9329-19C91FAD552B}" srcOrd="1" destOrd="0" presId="urn:microsoft.com/office/officeart/2005/8/layout/hProcess4"/>
    <dgm:cxn modelId="{859DC25E-D044-4FE2-A2BB-38A1D022E56D}" type="presParOf" srcId="{F218FBE9-2947-478A-9321-1609B8CB6A77}" destId="{C836971C-8FE6-4C4A-B4C4-6DC95BDBFF6E}" srcOrd="2" destOrd="0" presId="urn:microsoft.com/office/officeart/2005/8/layout/hProcess4"/>
    <dgm:cxn modelId="{F387DA69-A660-41BB-83A3-02217A24D538}" type="presParOf" srcId="{F218FBE9-2947-478A-9321-1609B8CB6A77}" destId="{FE984FB8-5823-47F8-8C05-7624F7959BDF}" srcOrd="3" destOrd="0" presId="urn:microsoft.com/office/officeart/2005/8/layout/hProcess4"/>
    <dgm:cxn modelId="{010BA62C-0D61-4E1F-ADD8-CB85A55347A1}" type="presParOf" srcId="{F218FBE9-2947-478A-9321-1609B8CB6A77}" destId="{FFC115EC-E02F-4963-9046-49ACA3E8B371}" srcOrd="4" destOrd="0" presId="urn:microsoft.com/office/officeart/2005/8/layout/hProcess4"/>
    <dgm:cxn modelId="{929B385F-3A8D-4D32-BAD2-0232C70E481A}" type="presParOf" srcId="{F562E7DC-FA13-4ECB-AD93-945C645B82CF}" destId="{BD93C1BE-C1B7-46BA-8299-0BFF788E0B0C}" srcOrd="3" destOrd="0" presId="urn:microsoft.com/office/officeart/2005/8/layout/hProcess4"/>
    <dgm:cxn modelId="{4C4ADED2-700E-4BA5-9B2C-07BF68BBEA46}" type="presParOf" srcId="{F562E7DC-FA13-4ECB-AD93-945C645B82CF}" destId="{40F39E6B-1A2E-4ED7-844E-34709983070D}" srcOrd="4" destOrd="0" presId="urn:microsoft.com/office/officeart/2005/8/layout/hProcess4"/>
    <dgm:cxn modelId="{7BA30EA6-8DB9-446F-9CF2-2538C2085FE3}" type="presParOf" srcId="{40F39E6B-1A2E-4ED7-844E-34709983070D}" destId="{9D7E51FB-EF30-4D87-8788-08C03A2CDCBF}" srcOrd="0" destOrd="0" presId="urn:microsoft.com/office/officeart/2005/8/layout/hProcess4"/>
    <dgm:cxn modelId="{AE22D711-16EB-4CC5-8A0B-EFEE995CEF45}" type="presParOf" srcId="{40F39E6B-1A2E-4ED7-844E-34709983070D}" destId="{B06E40B6-490D-467A-9A8F-81495EE65753}" srcOrd="1" destOrd="0" presId="urn:microsoft.com/office/officeart/2005/8/layout/hProcess4"/>
    <dgm:cxn modelId="{04A72A08-06E5-4CA7-9FCA-EB7C512BDBF3}" type="presParOf" srcId="{40F39E6B-1A2E-4ED7-844E-34709983070D}" destId="{F5F4C97C-1C72-4811-A57C-CDCE77CD992D}" srcOrd="2" destOrd="0" presId="urn:microsoft.com/office/officeart/2005/8/layout/hProcess4"/>
    <dgm:cxn modelId="{BE468A5F-B744-426C-82BD-F9D69365880D}" type="presParOf" srcId="{40F39E6B-1A2E-4ED7-844E-34709983070D}" destId="{29C07304-4CE4-4493-AD28-0A1AF4974A33}" srcOrd="3" destOrd="0" presId="urn:microsoft.com/office/officeart/2005/8/layout/hProcess4"/>
    <dgm:cxn modelId="{91889DDD-1080-4424-9EF2-6CF13ED546BF}" type="presParOf" srcId="{40F39E6B-1A2E-4ED7-844E-34709983070D}" destId="{3C395E8C-E811-42E4-904F-251D13D86DCA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3.xml><?xml version="1.0" encoding="utf-8"?>
<dgm:dataModel xmlns:dgm="http://schemas.openxmlformats.org/drawingml/2006/diagram" xmlns:a="http://schemas.openxmlformats.org/drawingml/2006/main">
  <dgm:ptLst>
    <dgm:pt modelId="{672D5DF5-3D13-4FC0-ADB0-BCE846CF42EB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6EA3EBF2-8E9E-4576-A783-6B075FBB2B09}">
      <dgm:prSet phldrT="[Texto]" custT="1"/>
      <dgm:spPr/>
      <dgm:t>
        <a:bodyPr/>
        <a:lstStyle/>
        <a:p>
          <a:r>
            <a:rPr lang="es-CO" sz="2800" dirty="0" smtClean="0"/>
            <a:t>Insumos</a:t>
          </a:r>
          <a:endParaRPr lang="es-CO" sz="2800" dirty="0"/>
        </a:p>
      </dgm:t>
    </dgm:pt>
    <dgm:pt modelId="{4D0BDD71-1004-4A13-8745-017B473A0CBD}" type="parTrans" cxnId="{358FBE5C-6107-4B17-964F-832CB4375545}">
      <dgm:prSet/>
      <dgm:spPr/>
      <dgm:t>
        <a:bodyPr/>
        <a:lstStyle/>
        <a:p>
          <a:endParaRPr lang="es-CO"/>
        </a:p>
      </dgm:t>
    </dgm:pt>
    <dgm:pt modelId="{780C5996-6570-4AF2-A37A-42261E2BBDF0}" type="sibTrans" cxnId="{358FBE5C-6107-4B17-964F-832CB4375545}">
      <dgm:prSet/>
      <dgm:spPr/>
      <dgm:t>
        <a:bodyPr/>
        <a:lstStyle/>
        <a:p>
          <a:endParaRPr lang="es-CO" dirty="0"/>
        </a:p>
      </dgm:t>
    </dgm:pt>
    <dgm:pt modelId="{4C493587-F350-4906-A143-2C6798D1C906}">
      <dgm:prSet phldrT="[Texto]" custT="1"/>
      <dgm:spPr/>
      <dgm:t>
        <a:bodyPr/>
        <a:lstStyle/>
        <a:p>
          <a:r>
            <a:rPr lang="es-CO" sz="1600" smtClean="0"/>
            <a:t>Diagnóstico proceso anterior</a:t>
          </a:r>
          <a:endParaRPr lang="es-CO" sz="1600" dirty="0"/>
        </a:p>
      </dgm:t>
    </dgm:pt>
    <dgm:pt modelId="{1D072845-1BF8-4924-8944-C2D5D8F1B914}" type="parTrans" cxnId="{E8A98976-89DA-47CB-B3C5-B0E03142790F}">
      <dgm:prSet/>
      <dgm:spPr/>
      <dgm:t>
        <a:bodyPr/>
        <a:lstStyle/>
        <a:p>
          <a:endParaRPr lang="es-CO"/>
        </a:p>
      </dgm:t>
    </dgm:pt>
    <dgm:pt modelId="{B169CBC8-C85E-4E6C-B0D9-59D9E1D2F105}" type="sibTrans" cxnId="{E8A98976-89DA-47CB-B3C5-B0E03142790F}">
      <dgm:prSet/>
      <dgm:spPr/>
      <dgm:t>
        <a:bodyPr/>
        <a:lstStyle/>
        <a:p>
          <a:endParaRPr lang="es-CO"/>
        </a:p>
      </dgm:t>
    </dgm:pt>
    <dgm:pt modelId="{86ECE386-DC1A-48E4-8712-6ED8FA24C69C}">
      <dgm:prSet phldrT="[Texto]" custT="1"/>
      <dgm:spPr/>
      <dgm:t>
        <a:bodyPr/>
        <a:lstStyle/>
        <a:p>
          <a:r>
            <a:rPr lang="es-CO" sz="2800" dirty="0" smtClean="0"/>
            <a:t>Diseño</a:t>
          </a:r>
          <a:endParaRPr lang="es-CO" sz="2800" dirty="0"/>
        </a:p>
      </dgm:t>
    </dgm:pt>
    <dgm:pt modelId="{34721F13-DAB4-43DE-AB26-1E463E6FB69A}" type="parTrans" cxnId="{D80B0568-E2E6-42D5-B8D2-16CEE5CA0463}">
      <dgm:prSet/>
      <dgm:spPr/>
      <dgm:t>
        <a:bodyPr/>
        <a:lstStyle/>
        <a:p>
          <a:endParaRPr lang="es-CO"/>
        </a:p>
      </dgm:t>
    </dgm:pt>
    <dgm:pt modelId="{98E73A6D-22FA-4FCC-B46D-1D45979E53E0}" type="sibTrans" cxnId="{D80B0568-E2E6-42D5-B8D2-16CEE5CA0463}">
      <dgm:prSet/>
      <dgm:spPr/>
      <dgm:t>
        <a:bodyPr/>
        <a:lstStyle/>
        <a:p>
          <a:endParaRPr lang="es-CO" dirty="0"/>
        </a:p>
      </dgm:t>
    </dgm:pt>
    <dgm:pt modelId="{ACEE42D6-4393-45F9-A984-C6CE43C1FC42}">
      <dgm:prSet phldrT="[Texto]" custT="1"/>
      <dgm:spPr/>
      <dgm:t>
        <a:bodyPr/>
        <a:lstStyle/>
        <a:p>
          <a:pPr algn="l"/>
          <a:r>
            <a:rPr lang="es-ES_tradnl" sz="1600" smtClean="0"/>
            <a:t>Elección y cronograma acciones de información</a:t>
          </a:r>
          <a:endParaRPr lang="es-CO" sz="1600" dirty="0"/>
        </a:p>
      </dgm:t>
    </dgm:pt>
    <dgm:pt modelId="{CA727BCD-9EED-4607-9CB2-C77933E5F4F9}" type="parTrans" cxnId="{541B6729-6EE2-4CF3-9E40-D5712AC0D86F}">
      <dgm:prSet/>
      <dgm:spPr/>
      <dgm:t>
        <a:bodyPr/>
        <a:lstStyle/>
        <a:p>
          <a:endParaRPr lang="es-CO"/>
        </a:p>
      </dgm:t>
    </dgm:pt>
    <dgm:pt modelId="{FDBCE79F-A1E1-4AC7-8AED-A03C30132866}" type="sibTrans" cxnId="{541B6729-6EE2-4CF3-9E40-D5712AC0D86F}">
      <dgm:prSet/>
      <dgm:spPr/>
      <dgm:t>
        <a:bodyPr/>
        <a:lstStyle/>
        <a:p>
          <a:endParaRPr lang="es-CO"/>
        </a:p>
      </dgm:t>
    </dgm:pt>
    <dgm:pt modelId="{2E632EC3-63F7-4FAA-9E8E-D90C08900CBB}">
      <dgm:prSet phldrT="[Texto]" custT="1"/>
      <dgm:spPr/>
      <dgm:t>
        <a:bodyPr/>
        <a:lstStyle/>
        <a:p>
          <a:r>
            <a:rPr lang="es-CO" sz="2200" dirty="0" smtClean="0"/>
            <a:t>Evaluación y Monitoreo</a:t>
          </a:r>
          <a:endParaRPr lang="es-CO" sz="2200" dirty="0"/>
        </a:p>
      </dgm:t>
    </dgm:pt>
    <dgm:pt modelId="{FC5464F0-DC37-429B-A4E7-F0AB66BB6F45}" type="parTrans" cxnId="{96F3BA6D-0146-4731-A65F-CAB808CB0548}">
      <dgm:prSet/>
      <dgm:spPr/>
      <dgm:t>
        <a:bodyPr/>
        <a:lstStyle/>
        <a:p>
          <a:endParaRPr lang="es-CO"/>
        </a:p>
      </dgm:t>
    </dgm:pt>
    <dgm:pt modelId="{EF2B792B-6AFF-4964-84EF-AB2A33AB8E87}" type="sibTrans" cxnId="{96F3BA6D-0146-4731-A65F-CAB808CB0548}">
      <dgm:prSet/>
      <dgm:spPr/>
      <dgm:t>
        <a:bodyPr/>
        <a:lstStyle/>
        <a:p>
          <a:endParaRPr lang="es-CO"/>
        </a:p>
      </dgm:t>
    </dgm:pt>
    <dgm:pt modelId="{AA64EFED-4252-4526-8D03-FA8955600E5F}">
      <dgm:prSet phldrT="[Texto]" custT="1"/>
      <dgm:spPr/>
      <dgm:t>
        <a:bodyPr/>
        <a:lstStyle/>
        <a:p>
          <a:r>
            <a:rPr lang="es-ES_tradnl" sz="1500" smtClean="0"/>
            <a:t>Evaluación de cada acción</a:t>
          </a:r>
          <a:endParaRPr lang="es-CO" sz="1500" dirty="0"/>
        </a:p>
      </dgm:t>
    </dgm:pt>
    <dgm:pt modelId="{01E83528-E062-4105-B051-7559A126CF14}" type="parTrans" cxnId="{FF051744-1FA0-4771-87DC-8B6BF27296A5}">
      <dgm:prSet/>
      <dgm:spPr/>
      <dgm:t>
        <a:bodyPr/>
        <a:lstStyle/>
        <a:p>
          <a:endParaRPr lang="es-CO"/>
        </a:p>
      </dgm:t>
    </dgm:pt>
    <dgm:pt modelId="{B036C97F-B303-4395-B5CC-3BD6788AE742}" type="sibTrans" cxnId="{FF051744-1FA0-4771-87DC-8B6BF27296A5}">
      <dgm:prSet/>
      <dgm:spPr/>
      <dgm:t>
        <a:bodyPr/>
        <a:lstStyle/>
        <a:p>
          <a:endParaRPr lang="es-CO"/>
        </a:p>
      </dgm:t>
    </dgm:pt>
    <dgm:pt modelId="{272728FD-C297-414B-B12A-1629438A3EC1}">
      <dgm:prSet phldrT="[Texto]" custT="1"/>
      <dgm:spPr/>
      <dgm:t>
        <a:bodyPr/>
        <a:lstStyle/>
        <a:p>
          <a:r>
            <a:rPr lang="es-ES_tradnl" sz="1500" smtClean="0"/>
            <a:t>Evaluación estrategia en conjunto</a:t>
          </a:r>
          <a:endParaRPr lang="es-CO" sz="1500" dirty="0"/>
        </a:p>
      </dgm:t>
    </dgm:pt>
    <dgm:pt modelId="{97C5BE05-8E64-46E7-AF3A-A81656F69A17}" type="parTrans" cxnId="{8E7CD450-303C-486E-9F01-190E859883B6}">
      <dgm:prSet/>
      <dgm:spPr/>
      <dgm:t>
        <a:bodyPr/>
        <a:lstStyle/>
        <a:p>
          <a:endParaRPr lang="es-CO"/>
        </a:p>
      </dgm:t>
    </dgm:pt>
    <dgm:pt modelId="{A9EB43C6-D2BB-4E6C-B594-C7FCD1A959EB}" type="sibTrans" cxnId="{8E7CD450-303C-486E-9F01-190E859883B6}">
      <dgm:prSet/>
      <dgm:spPr/>
      <dgm:t>
        <a:bodyPr/>
        <a:lstStyle/>
        <a:p>
          <a:endParaRPr lang="es-CO"/>
        </a:p>
      </dgm:t>
    </dgm:pt>
    <dgm:pt modelId="{170AE6DE-EBBF-47FE-8838-F3A4E07993FE}">
      <dgm:prSet phldrT="[Texto]" custT="1"/>
      <dgm:spPr/>
      <dgm:t>
        <a:bodyPr/>
        <a:lstStyle/>
        <a:p>
          <a:r>
            <a:rPr lang="es-CO" sz="1600" smtClean="0"/>
            <a:t>Mapa de actores y caracterización ciudadanos</a:t>
          </a:r>
          <a:endParaRPr lang="es-CO" sz="1600" dirty="0"/>
        </a:p>
      </dgm:t>
    </dgm:pt>
    <dgm:pt modelId="{F45E00DF-5D7B-46C8-931F-78FF130FBC26}" type="parTrans" cxnId="{F1109C9C-70F5-4061-BE7B-E0105F06FF43}">
      <dgm:prSet/>
      <dgm:spPr/>
      <dgm:t>
        <a:bodyPr/>
        <a:lstStyle/>
        <a:p>
          <a:endParaRPr lang="es-CO"/>
        </a:p>
      </dgm:t>
    </dgm:pt>
    <dgm:pt modelId="{512C56B6-BF8A-4B3F-BE2F-93E9CCD67006}" type="sibTrans" cxnId="{F1109C9C-70F5-4061-BE7B-E0105F06FF43}">
      <dgm:prSet/>
      <dgm:spPr/>
      <dgm:t>
        <a:bodyPr/>
        <a:lstStyle/>
        <a:p>
          <a:endParaRPr lang="es-CO"/>
        </a:p>
      </dgm:t>
    </dgm:pt>
    <dgm:pt modelId="{DF6B706B-B648-43A5-8875-241FBEE8F88E}">
      <dgm:prSet phldrT="[Texto]" custT="1"/>
      <dgm:spPr/>
      <dgm:t>
        <a:bodyPr/>
        <a:lstStyle/>
        <a:p>
          <a:r>
            <a:rPr lang="es-CO" sz="1600" smtClean="0"/>
            <a:t>Necesidades de información</a:t>
          </a:r>
          <a:endParaRPr lang="es-CO" sz="1600" dirty="0"/>
        </a:p>
      </dgm:t>
    </dgm:pt>
    <dgm:pt modelId="{14B465FD-7612-49E7-944E-3759E12F8B54}" type="parTrans" cxnId="{EC6F7A21-135C-44A6-A1BF-12CB3092F154}">
      <dgm:prSet/>
      <dgm:spPr/>
      <dgm:t>
        <a:bodyPr/>
        <a:lstStyle/>
        <a:p>
          <a:endParaRPr lang="es-CO"/>
        </a:p>
      </dgm:t>
    </dgm:pt>
    <dgm:pt modelId="{4905A81C-97FD-4EC2-A71A-4A150DABA02C}" type="sibTrans" cxnId="{EC6F7A21-135C-44A6-A1BF-12CB3092F154}">
      <dgm:prSet/>
      <dgm:spPr/>
      <dgm:t>
        <a:bodyPr/>
        <a:lstStyle/>
        <a:p>
          <a:endParaRPr lang="es-CO"/>
        </a:p>
      </dgm:t>
    </dgm:pt>
    <dgm:pt modelId="{B767C995-0198-4C33-B3B2-14BC44BB1F4D}">
      <dgm:prSet phldrT="[Texto]" custT="1"/>
      <dgm:spPr/>
      <dgm:t>
        <a:bodyPr/>
        <a:lstStyle/>
        <a:p>
          <a:r>
            <a:rPr lang="es-CO" sz="1600" smtClean="0"/>
            <a:t>Capacidad operativa y disponibilidad de recursos</a:t>
          </a:r>
          <a:endParaRPr lang="es-CO" sz="1600" dirty="0"/>
        </a:p>
      </dgm:t>
    </dgm:pt>
    <dgm:pt modelId="{C01EE6D2-1300-4D19-B1FA-4B852D2958BE}" type="parTrans" cxnId="{B8245875-DEDD-43E0-BBF5-B08A85E56853}">
      <dgm:prSet/>
      <dgm:spPr/>
      <dgm:t>
        <a:bodyPr/>
        <a:lstStyle/>
        <a:p>
          <a:endParaRPr lang="es-CO"/>
        </a:p>
      </dgm:t>
    </dgm:pt>
    <dgm:pt modelId="{94E3EFDC-0B6E-457B-985C-164C43D0F0E0}" type="sibTrans" cxnId="{B8245875-DEDD-43E0-BBF5-B08A85E56853}">
      <dgm:prSet/>
      <dgm:spPr/>
      <dgm:t>
        <a:bodyPr/>
        <a:lstStyle/>
        <a:p>
          <a:endParaRPr lang="es-CO"/>
        </a:p>
      </dgm:t>
    </dgm:pt>
    <dgm:pt modelId="{5A434D76-27E0-4EF6-9BD9-5B9A2424DDAB}">
      <dgm:prSet phldrT="[Texto]" custT="1"/>
      <dgm:spPr/>
      <dgm:t>
        <a:bodyPr/>
        <a:lstStyle/>
        <a:p>
          <a:pPr algn="l"/>
          <a:r>
            <a:rPr lang="es-ES_tradnl" sz="1600" smtClean="0"/>
            <a:t>Elección y cronograma acciones de diálogo</a:t>
          </a:r>
          <a:endParaRPr lang="es-CO" sz="1600" dirty="0"/>
        </a:p>
      </dgm:t>
    </dgm:pt>
    <dgm:pt modelId="{B17945ED-2621-4A17-8EBE-2DD452E4964D}" type="parTrans" cxnId="{53A99C83-CB8E-4604-88B4-1D1E0AABD5B7}">
      <dgm:prSet/>
      <dgm:spPr/>
      <dgm:t>
        <a:bodyPr/>
        <a:lstStyle/>
        <a:p>
          <a:endParaRPr lang="es-CO"/>
        </a:p>
      </dgm:t>
    </dgm:pt>
    <dgm:pt modelId="{200238A8-F564-47F6-8ADF-B6E63CAC8279}" type="sibTrans" cxnId="{53A99C83-CB8E-4604-88B4-1D1E0AABD5B7}">
      <dgm:prSet/>
      <dgm:spPr/>
      <dgm:t>
        <a:bodyPr/>
        <a:lstStyle/>
        <a:p>
          <a:endParaRPr lang="es-CO"/>
        </a:p>
      </dgm:t>
    </dgm:pt>
    <dgm:pt modelId="{E6018694-6970-47A6-BA3D-F092F468F392}">
      <dgm:prSet phldrT="[Texto]" custT="1"/>
      <dgm:spPr/>
      <dgm:t>
        <a:bodyPr/>
        <a:lstStyle/>
        <a:p>
          <a:pPr algn="l"/>
          <a:r>
            <a:rPr lang="es-ES_tradnl" sz="1600" dirty="0" smtClean="0"/>
            <a:t>Elección y cronograma acciones de incentivos</a:t>
          </a:r>
          <a:endParaRPr lang="es-CO" sz="1600" dirty="0"/>
        </a:p>
      </dgm:t>
    </dgm:pt>
    <dgm:pt modelId="{7195466E-CA71-467B-B6D3-38AE4ABA818B}" type="parTrans" cxnId="{A3E189E7-DB84-473E-9D65-D3C2E4E96020}">
      <dgm:prSet/>
      <dgm:spPr/>
      <dgm:t>
        <a:bodyPr/>
        <a:lstStyle/>
        <a:p>
          <a:endParaRPr lang="es-CO"/>
        </a:p>
      </dgm:t>
    </dgm:pt>
    <dgm:pt modelId="{5E1ADC39-CE32-449E-BDC0-3E76B7A8921F}" type="sibTrans" cxnId="{A3E189E7-DB84-473E-9D65-D3C2E4E96020}">
      <dgm:prSet/>
      <dgm:spPr/>
      <dgm:t>
        <a:bodyPr/>
        <a:lstStyle/>
        <a:p>
          <a:endParaRPr lang="es-CO"/>
        </a:p>
      </dgm:t>
    </dgm:pt>
    <dgm:pt modelId="{D0B56F93-9680-4F89-87D4-27B56AE5497A}">
      <dgm:prSet phldrT="[Texto]" custT="1"/>
      <dgm:spPr/>
      <dgm:t>
        <a:bodyPr/>
        <a:lstStyle/>
        <a:p>
          <a:pPr algn="ctr"/>
          <a:r>
            <a:rPr lang="es-CO" sz="1700" smtClean="0">
              <a:latin typeface="Trebuchet MS" pitchFamily="34" charset="0"/>
            </a:rPr>
            <a:t>Ejecución e implementación</a:t>
          </a:r>
          <a:endParaRPr lang="es-CO" sz="1700" dirty="0">
            <a:latin typeface="Trebuchet MS" pitchFamily="34" charset="0"/>
          </a:endParaRPr>
        </a:p>
      </dgm:t>
    </dgm:pt>
    <dgm:pt modelId="{6D81EBA7-676D-4C24-A833-E3FE5ACFE0FC}" type="parTrans" cxnId="{3D2296BA-F064-4E19-A388-56C6A97F443D}">
      <dgm:prSet/>
      <dgm:spPr/>
      <dgm:t>
        <a:bodyPr/>
        <a:lstStyle/>
        <a:p>
          <a:endParaRPr lang="es-CO"/>
        </a:p>
      </dgm:t>
    </dgm:pt>
    <dgm:pt modelId="{BC5D7A74-5192-4075-AF56-98C88B179F5C}" type="sibTrans" cxnId="{3D2296BA-F064-4E19-A388-56C6A97F443D}">
      <dgm:prSet/>
      <dgm:spPr/>
      <dgm:t>
        <a:bodyPr/>
        <a:lstStyle/>
        <a:p>
          <a:endParaRPr lang="es-CO"/>
        </a:p>
      </dgm:t>
    </dgm:pt>
    <dgm:pt modelId="{F6B2984F-ABAD-4D52-95BC-CEE8F7943915}">
      <dgm:prSet phldrT="[Texto]" custT="1"/>
      <dgm:spPr/>
      <dgm:t>
        <a:bodyPr/>
        <a:lstStyle/>
        <a:p>
          <a:r>
            <a:rPr lang="es-CO" sz="1500" smtClean="0"/>
            <a:t>Informe de R.D.C. general</a:t>
          </a:r>
          <a:endParaRPr lang="es-CO" sz="1500" dirty="0"/>
        </a:p>
      </dgm:t>
    </dgm:pt>
    <dgm:pt modelId="{691219BC-CB9E-4F23-A835-18CC3E7C2F70}" type="parTrans" cxnId="{5FC715AB-63CE-4279-B6D6-7CE7C4F2695D}">
      <dgm:prSet/>
      <dgm:spPr/>
      <dgm:t>
        <a:bodyPr/>
        <a:lstStyle/>
        <a:p>
          <a:endParaRPr lang="es-CO"/>
        </a:p>
      </dgm:t>
    </dgm:pt>
    <dgm:pt modelId="{8965441F-2602-480F-BAF5-5BD375B18585}" type="sibTrans" cxnId="{5FC715AB-63CE-4279-B6D6-7CE7C4F2695D}">
      <dgm:prSet/>
      <dgm:spPr/>
      <dgm:t>
        <a:bodyPr/>
        <a:lstStyle/>
        <a:p>
          <a:endParaRPr lang="es-CO"/>
        </a:p>
      </dgm:t>
    </dgm:pt>
    <dgm:pt modelId="{2D3DD289-1F81-41BC-9B76-E1C850C96F95}">
      <dgm:prSet phldrT="[Texto]" custT="1"/>
      <dgm:spPr/>
      <dgm:t>
        <a:bodyPr/>
        <a:lstStyle/>
        <a:p>
          <a:r>
            <a:rPr lang="es-CO" sz="1500" smtClean="0"/>
            <a:t>Evaluaciones externas</a:t>
          </a:r>
          <a:endParaRPr lang="es-CO" sz="1500" dirty="0"/>
        </a:p>
      </dgm:t>
    </dgm:pt>
    <dgm:pt modelId="{9370D767-A4E9-4ACE-86E7-F65C387D80F5}" type="parTrans" cxnId="{8B69E3A5-6ECD-446D-BD94-0E03AF36DD27}">
      <dgm:prSet/>
      <dgm:spPr/>
      <dgm:t>
        <a:bodyPr/>
        <a:lstStyle/>
        <a:p>
          <a:endParaRPr lang="es-CO"/>
        </a:p>
      </dgm:t>
    </dgm:pt>
    <dgm:pt modelId="{38E554C5-0642-4EC4-A379-9BC3F25959AD}" type="sibTrans" cxnId="{8B69E3A5-6ECD-446D-BD94-0E03AF36DD27}">
      <dgm:prSet/>
      <dgm:spPr/>
      <dgm:t>
        <a:bodyPr/>
        <a:lstStyle/>
        <a:p>
          <a:endParaRPr lang="es-CO"/>
        </a:p>
      </dgm:t>
    </dgm:pt>
    <dgm:pt modelId="{F03E8193-E96E-47C3-9929-7B244B040E1E}">
      <dgm:prSet phldrT="[Texto]" custT="1"/>
      <dgm:spPr/>
      <dgm:t>
        <a:bodyPr/>
        <a:lstStyle/>
        <a:p>
          <a:endParaRPr lang="es-CO" sz="1500" dirty="0">
            <a:solidFill>
              <a:schemeClr val="bg1"/>
            </a:solidFill>
          </a:endParaRPr>
        </a:p>
      </dgm:t>
    </dgm:pt>
    <dgm:pt modelId="{7E8B5855-C359-4D79-8EE5-9EF97B4AE869}" type="parTrans" cxnId="{A4EEC3FA-0CF5-4462-89A9-5A276034C23D}">
      <dgm:prSet/>
      <dgm:spPr/>
      <dgm:t>
        <a:bodyPr/>
        <a:lstStyle/>
        <a:p>
          <a:endParaRPr lang="es-CO"/>
        </a:p>
      </dgm:t>
    </dgm:pt>
    <dgm:pt modelId="{037F3997-4138-4757-AD9F-864B6CBA96B1}" type="sibTrans" cxnId="{A4EEC3FA-0CF5-4462-89A9-5A276034C23D}">
      <dgm:prSet/>
      <dgm:spPr/>
      <dgm:t>
        <a:bodyPr/>
        <a:lstStyle/>
        <a:p>
          <a:endParaRPr lang="es-CO"/>
        </a:p>
      </dgm:t>
    </dgm:pt>
    <dgm:pt modelId="{82D3AE54-8A5E-4DED-A96E-FD95C1E3BE1E}" type="pres">
      <dgm:prSet presAssocID="{672D5DF5-3D13-4FC0-ADB0-BCE846CF42EB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26D28F69-0DB0-4AC9-B707-2C027CE073F0}" type="pres">
      <dgm:prSet presAssocID="{672D5DF5-3D13-4FC0-ADB0-BCE846CF42EB}" presName="tSp" presStyleCnt="0"/>
      <dgm:spPr/>
      <dgm:t>
        <a:bodyPr/>
        <a:lstStyle/>
        <a:p>
          <a:endParaRPr lang="es-CO"/>
        </a:p>
      </dgm:t>
    </dgm:pt>
    <dgm:pt modelId="{3ABCF574-4971-4BCB-B889-3AB6AF1ACACD}" type="pres">
      <dgm:prSet presAssocID="{672D5DF5-3D13-4FC0-ADB0-BCE846CF42EB}" presName="bSp" presStyleCnt="0"/>
      <dgm:spPr/>
      <dgm:t>
        <a:bodyPr/>
        <a:lstStyle/>
        <a:p>
          <a:endParaRPr lang="es-CO"/>
        </a:p>
      </dgm:t>
    </dgm:pt>
    <dgm:pt modelId="{F562E7DC-FA13-4ECB-AD93-945C645B82CF}" type="pres">
      <dgm:prSet presAssocID="{672D5DF5-3D13-4FC0-ADB0-BCE846CF42EB}" presName="process" presStyleCnt="0"/>
      <dgm:spPr/>
      <dgm:t>
        <a:bodyPr/>
        <a:lstStyle/>
        <a:p>
          <a:endParaRPr lang="es-CO"/>
        </a:p>
      </dgm:t>
    </dgm:pt>
    <dgm:pt modelId="{0D37CDA8-10DE-4687-9B9C-5D920B1B341A}" type="pres">
      <dgm:prSet presAssocID="{6EA3EBF2-8E9E-4576-A783-6B075FBB2B09}" presName="composite1" presStyleCnt="0"/>
      <dgm:spPr/>
      <dgm:t>
        <a:bodyPr/>
        <a:lstStyle/>
        <a:p>
          <a:endParaRPr lang="es-CO"/>
        </a:p>
      </dgm:t>
    </dgm:pt>
    <dgm:pt modelId="{3E6338C6-9380-4C56-977A-C86B5D38C8B0}" type="pres">
      <dgm:prSet presAssocID="{6EA3EBF2-8E9E-4576-A783-6B075FBB2B09}" presName="dummyNode1" presStyleLbl="node1" presStyleIdx="0" presStyleCnt="4"/>
      <dgm:spPr/>
      <dgm:t>
        <a:bodyPr/>
        <a:lstStyle/>
        <a:p>
          <a:endParaRPr lang="es-CO"/>
        </a:p>
      </dgm:t>
    </dgm:pt>
    <dgm:pt modelId="{8C85BE6D-8036-4FF4-83E6-4870D3737E8B}" type="pres">
      <dgm:prSet presAssocID="{6EA3EBF2-8E9E-4576-A783-6B075FBB2B09}" presName="childNode1" presStyleLbl="bgAcc1" presStyleIdx="0" presStyleCnt="4" custScaleX="173132" custScaleY="366208" custLinFactNeighborX="12818" custLinFactNeighborY="3287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594C93D-1A2D-4DE6-9591-69686C05D7B4}" type="pres">
      <dgm:prSet presAssocID="{6EA3EBF2-8E9E-4576-A783-6B075FBB2B09}" presName="childNode1tx" presStyleLbl="bgAcc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AFA4181-2023-434A-A155-8984D84F4B7A}" type="pres">
      <dgm:prSet presAssocID="{6EA3EBF2-8E9E-4576-A783-6B075FBB2B09}" presName="parentNode1" presStyleLbl="node1" presStyleIdx="0" presStyleCnt="4" custScaleX="176646" custScaleY="219601" custLinFactY="116565" custLinFactNeighborX="-3092" custLinFactNeighborY="200000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3C891D9-3015-43D8-89D7-1E341115DEC8}" type="pres">
      <dgm:prSet presAssocID="{6EA3EBF2-8E9E-4576-A783-6B075FBB2B09}" presName="connSite1" presStyleCnt="0"/>
      <dgm:spPr/>
      <dgm:t>
        <a:bodyPr/>
        <a:lstStyle/>
        <a:p>
          <a:endParaRPr lang="es-CO"/>
        </a:p>
      </dgm:t>
    </dgm:pt>
    <dgm:pt modelId="{F0F230C0-7A11-4CF2-83F7-F59F77FF6CD0}" type="pres">
      <dgm:prSet presAssocID="{780C5996-6570-4AF2-A37A-42261E2BBDF0}" presName="Name9" presStyleLbl="sibTrans2D1" presStyleIdx="0" presStyleCnt="3"/>
      <dgm:spPr/>
      <dgm:t>
        <a:bodyPr/>
        <a:lstStyle/>
        <a:p>
          <a:endParaRPr lang="es-CO"/>
        </a:p>
      </dgm:t>
    </dgm:pt>
    <dgm:pt modelId="{F218FBE9-2947-478A-9321-1609B8CB6A77}" type="pres">
      <dgm:prSet presAssocID="{86ECE386-DC1A-48E4-8712-6ED8FA24C69C}" presName="composite2" presStyleCnt="0"/>
      <dgm:spPr/>
      <dgm:t>
        <a:bodyPr/>
        <a:lstStyle/>
        <a:p>
          <a:endParaRPr lang="es-CO"/>
        </a:p>
      </dgm:t>
    </dgm:pt>
    <dgm:pt modelId="{CF45564D-E230-4FFD-A131-F9E3D77E01D9}" type="pres">
      <dgm:prSet presAssocID="{86ECE386-DC1A-48E4-8712-6ED8FA24C69C}" presName="dummyNode2" presStyleLbl="node1" presStyleIdx="0" presStyleCnt="4"/>
      <dgm:spPr/>
      <dgm:t>
        <a:bodyPr/>
        <a:lstStyle/>
        <a:p>
          <a:endParaRPr lang="es-CO"/>
        </a:p>
      </dgm:t>
    </dgm:pt>
    <dgm:pt modelId="{D815E09B-C686-40D9-9329-19C91FAD552B}" type="pres">
      <dgm:prSet presAssocID="{86ECE386-DC1A-48E4-8712-6ED8FA24C69C}" presName="childNode2" presStyleLbl="bgAcc1" presStyleIdx="1" presStyleCnt="4" custScaleX="168161" custScaleY="393686" custLinFactNeighborX="9844" custLinFactNeighborY="2846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836971C-8FE6-4C4A-B4C4-6DC95BDBFF6E}" type="pres">
      <dgm:prSet presAssocID="{86ECE386-DC1A-48E4-8712-6ED8FA24C69C}" presName="childNode2tx" presStyleLbl="bgAcc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E984FB8-5823-47F8-8C05-7624F7959BDF}" type="pres">
      <dgm:prSet presAssocID="{86ECE386-DC1A-48E4-8712-6ED8FA24C69C}" presName="parentNode2" presStyleLbl="node1" presStyleIdx="1" presStyleCnt="4" custScaleX="153611" custScaleY="203664" custLinFactY="-78885" custLinFactNeighborX="-10137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FC115EC-E02F-4963-9046-49ACA3E8B371}" type="pres">
      <dgm:prSet presAssocID="{86ECE386-DC1A-48E4-8712-6ED8FA24C69C}" presName="connSite2" presStyleCnt="0"/>
      <dgm:spPr/>
      <dgm:t>
        <a:bodyPr/>
        <a:lstStyle/>
        <a:p>
          <a:endParaRPr lang="es-CO"/>
        </a:p>
      </dgm:t>
    </dgm:pt>
    <dgm:pt modelId="{BD93C1BE-C1B7-46BA-8299-0BFF788E0B0C}" type="pres">
      <dgm:prSet presAssocID="{98E73A6D-22FA-4FCC-B46D-1D45979E53E0}" presName="Name18" presStyleLbl="sibTrans2D1" presStyleIdx="1" presStyleCnt="3"/>
      <dgm:spPr/>
      <dgm:t>
        <a:bodyPr/>
        <a:lstStyle/>
        <a:p>
          <a:endParaRPr lang="es-CO"/>
        </a:p>
      </dgm:t>
    </dgm:pt>
    <dgm:pt modelId="{5D9C604A-2226-4EA0-9F5D-D02BFE8D4597}" type="pres">
      <dgm:prSet presAssocID="{D0B56F93-9680-4F89-87D4-27B56AE5497A}" presName="composite1" presStyleCnt="0"/>
      <dgm:spPr/>
      <dgm:t>
        <a:bodyPr/>
        <a:lstStyle/>
        <a:p>
          <a:endParaRPr lang="es-CO"/>
        </a:p>
      </dgm:t>
    </dgm:pt>
    <dgm:pt modelId="{78C9417D-DCD3-4DCB-B8CC-04A7617F5D04}" type="pres">
      <dgm:prSet presAssocID="{D0B56F93-9680-4F89-87D4-27B56AE5497A}" presName="dummyNode1" presStyleLbl="node1" presStyleIdx="1" presStyleCnt="4"/>
      <dgm:spPr/>
      <dgm:t>
        <a:bodyPr/>
        <a:lstStyle/>
        <a:p>
          <a:endParaRPr lang="es-CO"/>
        </a:p>
      </dgm:t>
    </dgm:pt>
    <dgm:pt modelId="{36A86885-CC09-4FF7-8D69-919C4FC58669}" type="pres">
      <dgm:prSet presAssocID="{D0B56F93-9680-4F89-87D4-27B56AE5497A}" presName="childNode1" presStyleLbl="bgAcc1" presStyleIdx="2" presStyleCnt="4" custScaleX="162231" custScaleY="321803" custLinFactNeighborX="7054" custLinFactNeighborY="3826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25F698F-48C9-4AAF-85CF-508B08FC80F7}" type="pres">
      <dgm:prSet presAssocID="{D0B56F93-9680-4F89-87D4-27B56AE5497A}" presName="childNode1tx" presStyleLbl="bgAcc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F805731-CF76-4893-97B4-004CAAA8B812}" type="pres">
      <dgm:prSet presAssocID="{D0B56F93-9680-4F89-87D4-27B56AE5497A}" presName="parentNode1" presStyleLbl="node1" presStyleIdx="2" presStyleCnt="4" custScaleX="162725" custScaleY="229045" custLinFactNeighborX="-10614" custLinFactNeighborY="-20459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D57C0C5-17D1-4CE3-A399-223F8954C3C5}" type="pres">
      <dgm:prSet presAssocID="{D0B56F93-9680-4F89-87D4-27B56AE5497A}" presName="connSite1" presStyleCnt="0"/>
      <dgm:spPr/>
      <dgm:t>
        <a:bodyPr/>
        <a:lstStyle/>
        <a:p>
          <a:endParaRPr lang="es-CO"/>
        </a:p>
      </dgm:t>
    </dgm:pt>
    <dgm:pt modelId="{8FECBF95-DC4B-40EC-8262-33D1ADEBACE0}" type="pres">
      <dgm:prSet presAssocID="{BC5D7A74-5192-4075-AF56-98C88B179F5C}" presName="Name9" presStyleLbl="sibTrans2D1" presStyleIdx="2" presStyleCnt="3" custAng="20774303" custScaleX="88150" custLinFactNeighborX="131" custLinFactNeighborY="33673"/>
      <dgm:spPr/>
      <dgm:t>
        <a:bodyPr/>
        <a:lstStyle/>
        <a:p>
          <a:endParaRPr lang="es-CO"/>
        </a:p>
      </dgm:t>
    </dgm:pt>
    <dgm:pt modelId="{05D3EA4E-DD39-40AE-A882-93BC15EE7276}" type="pres">
      <dgm:prSet presAssocID="{2E632EC3-63F7-4FAA-9E8E-D90C08900CBB}" presName="composite2" presStyleCnt="0"/>
      <dgm:spPr/>
      <dgm:t>
        <a:bodyPr/>
        <a:lstStyle/>
        <a:p>
          <a:endParaRPr lang="es-CO"/>
        </a:p>
      </dgm:t>
    </dgm:pt>
    <dgm:pt modelId="{1F2D9AC8-0AE8-4FB3-8B85-651CFF4ED052}" type="pres">
      <dgm:prSet presAssocID="{2E632EC3-63F7-4FAA-9E8E-D90C08900CBB}" presName="dummyNode2" presStyleLbl="node1" presStyleIdx="2" presStyleCnt="4"/>
      <dgm:spPr/>
      <dgm:t>
        <a:bodyPr/>
        <a:lstStyle/>
        <a:p>
          <a:endParaRPr lang="es-CO"/>
        </a:p>
      </dgm:t>
    </dgm:pt>
    <dgm:pt modelId="{BD5A8AA7-7C22-4134-B9A8-D3F5F84D377F}" type="pres">
      <dgm:prSet presAssocID="{2E632EC3-63F7-4FAA-9E8E-D90C08900CBB}" presName="childNode2" presStyleLbl="bgAcc1" presStyleIdx="3" presStyleCnt="4" custScaleX="189275" custScaleY="314206" custLinFactNeighborX="-9824" custLinFactNeighborY="4041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676FDA1-992B-40E6-8E91-9B1BBB1CFABA}" type="pres">
      <dgm:prSet presAssocID="{2E632EC3-63F7-4FAA-9E8E-D90C08900CBB}" presName="childNode2tx" presStyleLbl="bgAcc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37092C2-1C51-4445-9CAC-F5B497119FE7}" type="pres">
      <dgm:prSet presAssocID="{2E632EC3-63F7-4FAA-9E8E-D90C08900CBB}" presName="parentNode2" presStyleLbl="node1" presStyleIdx="3" presStyleCnt="4" custScaleX="149982" custScaleY="248653" custLinFactY="-72239" custLinFactNeighborX="-35676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D561E9C-7E11-4BC8-88B9-A75B38DE9D0E}" type="pres">
      <dgm:prSet presAssocID="{2E632EC3-63F7-4FAA-9E8E-D90C08900CBB}" presName="connSite2" presStyleCnt="0"/>
      <dgm:spPr/>
      <dgm:t>
        <a:bodyPr/>
        <a:lstStyle/>
        <a:p>
          <a:endParaRPr lang="es-CO"/>
        </a:p>
      </dgm:t>
    </dgm:pt>
  </dgm:ptLst>
  <dgm:cxnLst>
    <dgm:cxn modelId="{1DF307F0-EB2B-436D-987A-EBB9F3605C39}" type="presOf" srcId="{D0B56F93-9680-4F89-87D4-27B56AE5497A}" destId="{BF805731-CF76-4893-97B4-004CAAA8B812}" srcOrd="0" destOrd="0" presId="urn:microsoft.com/office/officeart/2005/8/layout/hProcess4"/>
    <dgm:cxn modelId="{E4A168EB-3985-477B-B8EE-E3796CE66D67}" type="presOf" srcId="{272728FD-C297-414B-B12A-1629438A3EC1}" destId="{3676FDA1-992B-40E6-8E91-9B1BBB1CFABA}" srcOrd="1" destOrd="1" presId="urn:microsoft.com/office/officeart/2005/8/layout/hProcess4"/>
    <dgm:cxn modelId="{B232717E-0A95-4C64-9CA7-AF47CEEDBDA2}" type="presOf" srcId="{170AE6DE-EBBF-47FE-8838-F3A4E07993FE}" destId="{8C85BE6D-8036-4FF4-83E6-4870D3737E8B}" srcOrd="0" destOrd="1" presId="urn:microsoft.com/office/officeart/2005/8/layout/hProcess4"/>
    <dgm:cxn modelId="{852DBCB3-E189-4C56-A620-2180E28077F7}" type="presOf" srcId="{170AE6DE-EBBF-47FE-8838-F3A4E07993FE}" destId="{3594C93D-1A2D-4DE6-9591-69686C05D7B4}" srcOrd="1" destOrd="1" presId="urn:microsoft.com/office/officeart/2005/8/layout/hProcess4"/>
    <dgm:cxn modelId="{919EB46B-3D49-441D-A2F1-5D0D3235880A}" type="presOf" srcId="{DF6B706B-B648-43A5-8875-241FBEE8F88E}" destId="{8C85BE6D-8036-4FF4-83E6-4870D3737E8B}" srcOrd="0" destOrd="2" presId="urn:microsoft.com/office/officeart/2005/8/layout/hProcess4"/>
    <dgm:cxn modelId="{22945E1F-F049-47D0-9B39-E82A098212CD}" type="presOf" srcId="{2D3DD289-1F81-41BC-9B76-E1C850C96F95}" destId="{3676FDA1-992B-40E6-8E91-9B1BBB1CFABA}" srcOrd="1" destOrd="4" presId="urn:microsoft.com/office/officeart/2005/8/layout/hProcess4"/>
    <dgm:cxn modelId="{D80B0568-E2E6-42D5-B8D2-16CEE5CA0463}" srcId="{672D5DF5-3D13-4FC0-ADB0-BCE846CF42EB}" destId="{86ECE386-DC1A-48E4-8712-6ED8FA24C69C}" srcOrd="1" destOrd="0" parTransId="{34721F13-DAB4-43DE-AB26-1E463E6FB69A}" sibTransId="{98E73A6D-22FA-4FCC-B46D-1D45979E53E0}"/>
    <dgm:cxn modelId="{E26631FE-123C-4B05-A832-F8764D49EA4A}" type="presOf" srcId="{2D3DD289-1F81-41BC-9B76-E1C850C96F95}" destId="{BD5A8AA7-7C22-4134-B9A8-D3F5F84D377F}" srcOrd="0" destOrd="4" presId="urn:microsoft.com/office/officeart/2005/8/layout/hProcess4"/>
    <dgm:cxn modelId="{02C754B2-DB4A-4B39-809A-B67C39E93D4B}" type="presOf" srcId="{98E73A6D-22FA-4FCC-B46D-1D45979E53E0}" destId="{BD93C1BE-C1B7-46BA-8299-0BFF788E0B0C}" srcOrd="0" destOrd="0" presId="urn:microsoft.com/office/officeart/2005/8/layout/hProcess4"/>
    <dgm:cxn modelId="{C043B2C1-817D-43DB-B5E6-6CC1E3193F36}" type="presOf" srcId="{B767C995-0198-4C33-B3B2-14BC44BB1F4D}" destId="{3594C93D-1A2D-4DE6-9591-69686C05D7B4}" srcOrd="1" destOrd="3" presId="urn:microsoft.com/office/officeart/2005/8/layout/hProcess4"/>
    <dgm:cxn modelId="{EC6F7A21-135C-44A6-A1BF-12CB3092F154}" srcId="{6EA3EBF2-8E9E-4576-A783-6B075FBB2B09}" destId="{DF6B706B-B648-43A5-8875-241FBEE8F88E}" srcOrd="2" destOrd="0" parTransId="{14B465FD-7612-49E7-944E-3759E12F8B54}" sibTransId="{4905A81C-97FD-4EC2-A71A-4A150DABA02C}"/>
    <dgm:cxn modelId="{3D2296BA-F064-4E19-A388-56C6A97F443D}" srcId="{672D5DF5-3D13-4FC0-ADB0-BCE846CF42EB}" destId="{D0B56F93-9680-4F89-87D4-27B56AE5497A}" srcOrd="2" destOrd="0" parTransId="{6D81EBA7-676D-4C24-A833-E3FE5ACFE0FC}" sibTransId="{BC5D7A74-5192-4075-AF56-98C88B179F5C}"/>
    <dgm:cxn modelId="{7A7860DC-FE94-4EAD-9403-C6E407B48660}" type="presOf" srcId="{780C5996-6570-4AF2-A37A-42261E2BBDF0}" destId="{F0F230C0-7A11-4CF2-83F7-F59F77FF6CD0}" srcOrd="0" destOrd="0" presId="urn:microsoft.com/office/officeart/2005/8/layout/hProcess4"/>
    <dgm:cxn modelId="{7F2556F5-4892-426B-8829-A5445B9C29BF}" type="presOf" srcId="{B767C995-0198-4C33-B3B2-14BC44BB1F4D}" destId="{8C85BE6D-8036-4FF4-83E6-4870D3737E8B}" srcOrd="0" destOrd="3" presId="urn:microsoft.com/office/officeart/2005/8/layout/hProcess4"/>
    <dgm:cxn modelId="{FB04B85E-7188-4DA9-8762-7E8F30B5CAC6}" type="presOf" srcId="{4C493587-F350-4906-A143-2C6798D1C906}" destId="{8C85BE6D-8036-4FF4-83E6-4870D3737E8B}" srcOrd="0" destOrd="0" presId="urn:microsoft.com/office/officeart/2005/8/layout/hProcess4"/>
    <dgm:cxn modelId="{E38782F8-0869-4D9F-AF63-3457BAEF7C0B}" type="presOf" srcId="{AA64EFED-4252-4526-8D03-FA8955600E5F}" destId="{3676FDA1-992B-40E6-8E91-9B1BBB1CFABA}" srcOrd="1" destOrd="0" presId="urn:microsoft.com/office/officeart/2005/8/layout/hProcess4"/>
    <dgm:cxn modelId="{A3E189E7-DB84-473E-9D65-D3C2E4E96020}" srcId="{86ECE386-DC1A-48E4-8712-6ED8FA24C69C}" destId="{E6018694-6970-47A6-BA3D-F092F468F392}" srcOrd="2" destOrd="0" parTransId="{7195466E-CA71-467B-B6D3-38AE4ABA818B}" sibTransId="{5E1ADC39-CE32-449E-BDC0-3E76B7A8921F}"/>
    <dgm:cxn modelId="{EA2EF17E-A5B6-49E4-B0DB-1215C10602E4}" type="presOf" srcId="{6EA3EBF2-8E9E-4576-A783-6B075FBB2B09}" destId="{3AFA4181-2023-434A-A155-8984D84F4B7A}" srcOrd="0" destOrd="0" presId="urn:microsoft.com/office/officeart/2005/8/layout/hProcess4"/>
    <dgm:cxn modelId="{FB156F2B-EB66-446D-9213-99BA37491F1F}" type="presOf" srcId="{F6B2984F-ABAD-4D52-95BC-CEE8F7943915}" destId="{3676FDA1-992B-40E6-8E91-9B1BBB1CFABA}" srcOrd="1" destOrd="2" presId="urn:microsoft.com/office/officeart/2005/8/layout/hProcess4"/>
    <dgm:cxn modelId="{0E06C027-BD99-456E-B612-AFDDAB4C093C}" type="presOf" srcId="{F03E8193-E96E-47C3-9929-7B244B040E1E}" destId="{3676FDA1-992B-40E6-8E91-9B1BBB1CFABA}" srcOrd="1" destOrd="3" presId="urn:microsoft.com/office/officeart/2005/8/layout/hProcess4"/>
    <dgm:cxn modelId="{E8A98976-89DA-47CB-B3C5-B0E03142790F}" srcId="{6EA3EBF2-8E9E-4576-A783-6B075FBB2B09}" destId="{4C493587-F350-4906-A143-2C6798D1C906}" srcOrd="0" destOrd="0" parTransId="{1D072845-1BF8-4924-8944-C2D5D8F1B914}" sibTransId="{B169CBC8-C85E-4E6C-B0D9-59D9E1D2F105}"/>
    <dgm:cxn modelId="{541B6729-6EE2-4CF3-9E40-D5712AC0D86F}" srcId="{86ECE386-DC1A-48E4-8712-6ED8FA24C69C}" destId="{ACEE42D6-4393-45F9-A984-C6CE43C1FC42}" srcOrd="0" destOrd="0" parTransId="{CA727BCD-9EED-4607-9CB2-C77933E5F4F9}" sibTransId="{FDBCE79F-A1E1-4AC7-8AED-A03C30132866}"/>
    <dgm:cxn modelId="{5E0AD37F-D9F3-4D5B-9F22-27E1C262293A}" type="presOf" srcId="{F6B2984F-ABAD-4D52-95BC-CEE8F7943915}" destId="{BD5A8AA7-7C22-4134-B9A8-D3F5F84D377F}" srcOrd="0" destOrd="2" presId="urn:microsoft.com/office/officeart/2005/8/layout/hProcess4"/>
    <dgm:cxn modelId="{F1109C9C-70F5-4061-BE7B-E0105F06FF43}" srcId="{6EA3EBF2-8E9E-4576-A783-6B075FBB2B09}" destId="{170AE6DE-EBBF-47FE-8838-F3A4E07993FE}" srcOrd="1" destOrd="0" parTransId="{F45E00DF-5D7B-46C8-931F-78FF130FBC26}" sibTransId="{512C56B6-BF8A-4B3F-BE2F-93E9CCD67006}"/>
    <dgm:cxn modelId="{5FC715AB-63CE-4279-B6D6-7CE7C4F2695D}" srcId="{2E632EC3-63F7-4FAA-9E8E-D90C08900CBB}" destId="{F6B2984F-ABAD-4D52-95BC-CEE8F7943915}" srcOrd="2" destOrd="0" parTransId="{691219BC-CB9E-4F23-A835-18CC3E7C2F70}" sibTransId="{8965441F-2602-480F-BAF5-5BD375B18585}"/>
    <dgm:cxn modelId="{8E7CD450-303C-486E-9F01-190E859883B6}" srcId="{2E632EC3-63F7-4FAA-9E8E-D90C08900CBB}" destId="{272728FD-C297-414B-B12A-1629438A3EC1}" srcOrd="1" destOrd="0" parTransId="{97C5BE05-8E64-46E7-AF3A-A81656F69A17}" sibTransId="{A9EB43C6-D2BB-4E6C-B594-C7FCD1A959EB}"/>
    <dgm:cxn modelId="{FF8B7DE9-1F33-4977-A35D-AEE622895B9C}" type="presOf" srcId="{AA64EFED-4252-4526-8D03-FA8955600E5F}" destId="{BD5A8AA7-7C22-4134-B9A8-D3F5F84D377F}" srcOrd="0" destOrd="0" presId="urn:microsoft.com/office/officeart/2005/8/layout/hProcess4"/>
    <dgm:cxn modelId="{0EADEDC2-A563-40F1-95A4-90F2C0CC381E}" type="presOf" srcId="{E6018694-6970-47A6-BA3D-F092F468F392}" destId="{C836971C-8FE6-4C4A-B4C4-6DC95BDBFF6E}" srcOrd="1" destOrd="2" presId="urn:microsoft.com/office/officeart/2005/8/layout/hProcess4"/>
    <dgm:cxn modelId="{0CDB2697-7783-4DBD-82E5-DAED3660C038}" type="presOf" srcId="{4C493587-F350-4906-A143-2C6798D1C906}" destId="{3594C93D-1A2D-4DE6-9591-69686C05D7B4}" srcOrd="1" destOrd="0" presId="urn:microsoft.com/office/officeart/2005/8/layout/hProcess4"/>
    <dgm:cxn modelId="{53A99C83-CB8E-4604-88B4-1D1E0AABD5B7}" srcId="{86ECE386-DC1A-48E4-8712-6ED8FA24C69C}" destId="{5A434D76-27E0-4EF6-9BD9-5B9A2424DDAB}" srcOrd="1" destOrd="0" parTransId="{B17945ED-2621-4A17-8EBE-2DD452E4964D}" sibTransId="{200238A8-F564-47F6-8ADF-B6E63CAC8279}"/>
    <dgm:cxn modelId="{358FBE5C-6107-4B17-964F-832CB4375545}" srcId="{672D5DF5-3D13-4FC0-ADB0-BCE846CF42EB}" destId="{6EA3EBF2-8E9E-4576-A783-6B075FBB2B09}" srcOrd="0" destOrd="0" parTransId="{4D0BDD71-1004-4A13-8745-017B473A0CBD}" sibTransId="{780C5996-6570-4AF2-A37A-42261E2BBDF0}"/>
    <dgm:cxn modelId="{31E3A74F-BA8F-41A5-A730-675C8C50F1D9}" type="presOf" srcId="{2E632EC3-63F7-4FAA-9E8E-D90C08900CBB}" destId="{D37092C2-1C51-4445-9CAC-F5B497119FE7}" srcOrd="0" destOrd="0" presId="urn:microsoft.com/office/officeart/2005/8/layout/hProcess4"/>
    <dgm:cxn modelId="{E5EF7DFE-A796-44B1-A8CF-276DA72B097A}" type="presOf" srcId="{ACEE42D6-4393-45F9-A984-C6CE43C1FC42}" destId="{C836971C-8FE6-4C4A-B4C4-6DC95BDBFF6E}" srcOrd="1" destOrd="0" presId="urn:microsoft.com/office/officeart/2005/8/layout/hProcess4"/>
    <dgm:cxn modelId="{F3B92A2F-CFA4-4E05-BDEA-B1C5F826948C}" type="presOf" srcId="{5A434D76-27E0-4EF6-9BD9-5B9A2424DDAB}" destId="{D815E09B-C686-40D9-9329-19C91FAD552B}" srcOrd="0" destOrd="1" presId="urn:microsoft.com/office/officeart/2005/8/layout/hProcess4"/>
    <dgm:cxn modelId="{B3D366AB-F02A-4296-8176-3BAF365CA51A}" type="presOf" srcId="{5A434D76-27E0-4EF6-9BD9-5B9A2424DDAB}" destId="{C836971C-8FE6-4C4A-B4C4-6DC95BDBFF6E}" srcOrd="1" destOrd="1" presId="urn:microsoft.com/office/officeart/2005/8/layout/hProcess4"/>
    <dgm:cxn modelId="{43CCB3C5-9E2B-4A09-85CF-B9EB5172BE81}" type="presOf" srcId="{E6018694-6970-47A6-BA3D-F092F468F392}" destId="{D815E09B-C686-40D9-9329-19C91FAD552B}" srcOrd="0" destOrd="2" presId="urn:microsoft.com/office/officeart/2005/8/layout/hProcess4"/>
    <dgm:cxn modelId="{B8245875-DEDD-43E0-BBF5-B08A85E56853}" srcId="{6EA3EBF2-8E9E-4576-A783-6B075FBB2B09}" destId="{B767C995-0198-4C33-B3B2-14BC44BB1F4D}" srcOrd="3" destOrd="0" parTransId="{C01EE6D2-1300-4D19-B1FA-4B852D2958BE}" sibTransId="{94E3EFDC-0B6E-457B-985C-164C43D0F0E0}"/>
    <dgm:cxn modelId="{96F3BA6D-0146-4731-A65F-CAB808CB0548}" srcId="{672D5DF5-3D13-4FC0-ADB0-BCE846CF42EB}" destId="{2E632EC3-63F7-4FAA-9E8E-D90C08900CBB}" srcOrd="3" destOrd="0" parTransId="{FC5464F0-DC37-429B-A4E7-F0AB66BB6F45}" sibTransId="{EF2B792B-6AFF-4964-84EF-AB2A33AB8E87}"/>
    <dgm:cxn modelId="{8B69E3A5-6ECD-446D-BD94-0E03AF36DD27}" srcId="{2E632EC3-63F7-4FAA-9E8E-D90C08900CBB}" destId="{2D3DD289-1F81-41BC-9B76-E1C850C96F95}" srcOrd="4" destOrd="0" parTransId="{9370D767-A4E9-4ACE-86E7-F65C387D80F5}" sibTransId="{38E554C5-0642-4EC4-A379-9BC3F25959AD}"/>
    <dgm:cxn modelId="{AE02023A-FB04-4DFD-BAB0-FCC2AC65FCA9}" type="presOf" srcId="{272728FD-C297-414B-B12A-1629438A3EC1}" destId="{BD5A8AA7-7C22-4134-B9A8-D3F5F84D377F}" srcOrd="0" destOrd="1" presId="urn:microsoft.com/office/officeart/2005/8/layout/hProcess4"/>
    <dgm:cxn modelId="{EC8BBBC8-94DB-4C86-B7CA-71CFD6A5FA0B}" type="presOf" srcId="{DF6B706B-B648-43A5-8875-241FBEE8F88E}" destId="{3594C93D-1A2D-4DE6-9591-69686C05D7B4}" srcOrd="1" destOrd="2" presId="urn:microsoft.com/office/officeart/2005/8/layout/hProcess4"/>
    <dgm:cxn modelId="{72FCADAE-03B1-4F58-8C52-3B9B4966DEA4}" type="presOf" srcId="{ACEE42D6-4393-45F9-A984-C6CE43C1FC42}" destId="{D815E09B-C686-40D9-9329-19C91FAD552B}" srcOrd="0" destOrd="0" presId="urn:microsoft.com/office/officeart/2005/8/layout/hProcess4"/>
    <dgm:cxn modelId="{548FE352-2026-4BB5-9DB2-EDCAF09690D9}" type="presOf" srcId="{86ECE386-DC1A-48E4-8712-6ED8FA24C69C}" destId="{FE984FB8-5823-47F8-8C05-7624F7959BDF}" srcOrd="0" destOrd="0" presId="urn:microsoft.com/office/officeart/2005/8/layout/hProcess4"/>
    <dgm:cxn modelId="{E7DA8C03-F25E-43A2-A6CE-7E642529C2E5}" type="presOf" srcId="{BC5D7A74-5192-4075-AF56-98C88B179F5C}" destId="{8FECBF95-DC4B-40EC-8262-33D1ADEBACE0}" srcOrd="0" destOrd="0" presId="urn:microsoft.com/office/officeart/2005/8/layout/hProcess4"/>
    <dgm:cxn modelId="{B8E93731-61CC-46E8-88FC-18D72866249F}" type="presOf" srcId="{F03E8193-E96E-47C3-9929-7B244B040E1E}" destId="{BD5A8AA7-7C22-4134-B9A8-D3F5F84D377F}" srcOrd="0" destOrd="3" presId="urn:microsoft.com/office/officeart/2005/8/layout/hProcess4"/>
    <dgm:cxn modelId="{FF051744-1FA0-4771-87DC-8B6BF27296A5}" srcId="{2E632EC3-63F7-4FAA-9E8E-D90C08900CBB}" destId="{AA64EFED-4252-4526-8D03-FA8955600E5F}" srcOrd="0" destOrd="0" parTransId="{01E83528-E062-4105-B051-7559A126CF14}" sibTransId="{B036C97F-B303-4395-B5CC-3BD6788AE742}"/>
    <dgm:cxn modelId="{A4EEC3FA-0CF5-4462-89A9-5A276034C23D}" srcId="{2E632EC3-63F7-4FAA-9E8E-D90C08900CBB}" destId="{F03E8193-E96E-47C3-9929-7B244B040E1E}" srcOrd="3" destOrd="0" parTransId="{7E8B5855-C359-4D79-8EE5-9EF97B4AE869}" sibTransId="{037F3997-4138-4757-AD9F-864B6CBA96B1}"/>
    <dgm:cxn modelId="{E9EAFDE5-C5D4-46F4-BAA0-CF02C3446A96}" type="presOf" srcId="{672D5DF5-3D13-4FC0-ADB0-BCE846CF42EB}" destId="{82D3AE54-8A5E-4DED-A96E-FD95C1E3BE1E}" srcOrd="0" destOrd="0" presId="urn:microsoft.com/office/officeart/2005/8/layout/hProcess4"/>
    <dgm:cxn modelId="{D89D8EAC-2B60-476F-A511-F93C0D617A28}" type="presParOf" srcId="{82D3AE54-8A5E-4DED-A96E-FD95C1E3BE1E}" destId="{26D28F69-0DB0-4AC9-B707-2C027CE073F0}" srcOrd="0" destOrd="0" presId="urn:microsoft.com/office/officeart/2005/8/layout/hProcess4"/>
    <dgm:cxn modelId="{87C8F714-BBC6-466D-BFD4-2DA6774AF6EF}" type="presParOf" srcId="{82D3AE54-8A5E-4DED-A96E-FD95C1E3BE1E}" destId="{3ABCF574-4971-4BCB-B889-3AB6AF1ACACD}" srcOrd="1" destOrd="0" presId="urn:microsoft.com/office/officeart/2005/8/layout/hProcess4"/>
    <dgm:cxn modelId="{29AE8D7B-CB48-4CD2-B1FC-DE18CC853C96}" type="presParOf" srcId="{82D3AE54-8A5E-4DED-A96E-FD95C1E3BE1E}" destId="{F562E7DC-FA13-4ECB-AD93-945C645B82CF}" srcOrd="2" destOrd="0" presId="urn:microsoft.com/office/officeart/2005/8/layout/hProcess4"/>
    <dgm:cxn modelId="{94708C9D-42EF-4FD2-A103-0721FA409EA8}" type="presParOf" srcId="{F562E7DC-FA13-4ECB-AD93-945C645B82CF}" destId="{0D37CDA8-10DE-4687-9B9C-5D920B1B341A}" srcOrd="0" destOrd="0" presId="urn:microsoft.com/office/officeart/2005/8/layout/hProcess4"/>
    <dgm:cxn modelId="{A1B5E4D9-82D2-4143-82C8-85E0D91AF3B5}" type="presParOf" srcId="{0D37CDA8-10DE-4687-9B9C-5D920B1B341A}" destId="{3E6338C6-9380-4C56-977A-C86B5D38C8B0}" srcOrd="0" destOrd="0" presId="urn:microsoft.com/office/officeart/2005/8/layout/hProcess4"/>
    <dgm:cxn modelId="{D9642A0B-C992-4981-A0F5-BB65F2436C9E}" type="presParOf" srcId="{0D37CDA8-10DE-4687-9B9C-5D920B1B341A}" destId="{8C85BE6D-8036-4FF4-83E6-4870D3737E8B}" srcOrd="1" destOrd="0" presId="urn:microsoft.com/office/officeart/2005/8/layout/hProcess4"/>
    <dgm:cxn modelId="{BE545813-C751-46BA-B5FE-E64EA9EF3C48}" type="presParOf" srcId="{0D37CDA8-10DE-4687-9B9C-5D920B1B341A}" destId="{3594C93D-1A2D-4DE6-9591-69686C05D7B4}" srcOrd="2" destOrd="0" presId="urn:microsoft.com/office/officeart/2005/8/layout/hProcess4"/>
    <dgm:cxn modelId="{1D1F0EC6-FD6E-448A-998E-198D1B6499AB}" type="presParOf" srcId="{0D37CDA8-10DE-4687-9B9C-5D920B1B341A}" destId="{3AFA4181-2023-434A-A155-8984D84F4B7A}" srcOrd="3" destOrd="0" presId="urn:microsoft.com/office/officeart/2005/8/layout/hProcess4"/>
    <dgm:cxn modelId="{EB9E5A78-4D1D-469B-9E47-8EE68E78A56A}" type="presParOf" srcId="{0D37CDA8-10DE-4687-9B9C-5D920B1B341A}" destId="{F3C891D9-3015-43D8-89D7-1E341115DEC8}" srcOrd="4" destOrd="0" presId="urn:microsoft.com/office/officeart/2005/8/layout/hProcess4"/>
    <dgm:cxn modelId="{70DD9893-CD5C-4C8A-BDDE-251FD37A11BF}" type="presParOf" srcId="{F562E7DC-FA13-4ECB-AD93-945C645B82CF}" destId="{F0F230C0-7A11-4CF2-83F7-F59F77FF6CD0}" srcOrd="1" destOrd="0" presId="urn:microsoft.com/office/officeart/2005/8/layout/hProcess4"/>
    <dgm:cxn modelId="{7A690186-AB07-4B89-99BF-3C7D9B8D6631}" type="presParOf" srcId="{F562E7DC-FA13-4ECB-AD93-945C645B82CF}" destId="{F218FBE9-2947-478A-9321-1609B8CB6A77}" srcOrd="2" destOrd="0" presId="urn:microsoft.com/office/officeart/2005/8/layout/hProcess4"/>
    <dgm:cxn modelId="{0478E5D5-7874-4352-934C-6B527E819F61}" type="presParOf" srcId="{F218FBE9-2947-478A-9321-1609B8CB6A77}" destId="{CF45564D-E230-4FFD-A131-F9E3D77E01D9}" srcOrd="0" destOrd="0" presId="urn:microsoft.com/office/officeart/2005/8/layout/hProcess4"/>
    <dgm:cxn modelId="{246DAE84-1239-4B81-8F81-53AFDC7E3F71}" type="presParOf" srcId="{F218FBE9-2947-478A-9321-1609B8CB6A77}" destId="{D815E09B-C686-40D9-9329-19C91FAD552B}" srcOrd="1" destOrd="0" presId="urn:microsoft.com/office/officeart/2005/8/layout/hProcess4"/>
    <dgm:cxn modelId="{1179FFF1-D72C-4E7B-87F5-BDA3434462D0}" type="presParOf" srcId="{F218FBE9-2947-478A-9321-1609B8CB6A77}" destId="{C836971C-8FE6-4C4A-B4C4-6DC95BDBFF6E}" srcOrd="2" destOrd="0" presId="urn:microsoft.com/office/officeart/2005/8/layout/hProcess4"/>
    <dgm:cxn modelId="{D36CA189-C9A7-4550-A280-2649F9F858EE}" type="presParOf" srcId="{F218FBE9-2947-478A-9321-1609B8CB6A77}" destId="{FE984FB8-5823-47F8-8C05-7624F7959BDF}" srcOrd="3" destOrd="0" presId="urn:microsoft.com/office/officeart/2005/8/layout/hProcess4"/>
    <dgm:cxn modelId="{49CF5A34-63FF-4AA0-B3AC-A42710BB8505}" type="presParOf" srcId="{F218FBE9-2947-478A-9321-1609B8CB6A77}" destId="{FFC115EC-E02F-4963-9046-49ACA3E8B371}" srcOrd="4" destOrd="0" presId="urn:microsoft.com/office/officeart/2005/8/layout/hProcess4"/>
    <dgm:cxn modelId="{7CDA45D0-B5E4-4827-AD5B-C8CE49C222B0}" type="presParOf" srcId="{F562E7DC-FA13-4ECB-AD93-945C645B82CF}" destId="{BD93C1BE-C1B7-46BA-8299-0BFF788E0B0C}" srcOrd="3" destOrd="0" presId="urn:microsoft.com/office/officeart/2005/8/layout/hProcess4"/>
    <dgm:cxn modelId="{232E45B3-E307-4F5A-B0B7-F40E222DAC17}" type="presParOf" srcId="{F562E7DC-FA13-4ECB-AD93-945C645B82CF}" destId="{5D9C604A-2226-4EA0-9F5D-D02BFE8D4597}" srcOrd="4" destOrd="0" presId="urn:microsoft.com/office/officeart/2005/8/layout/hProcess4"/>
    <dgm:cxn modelId="{626CDFBB-1C58-440E-83D6-2C5AC9F9B457}" type="presParOf" srcId="{5D9C604A-2226-4EA0-9F5D-D02BFE8D4597}" destId="{78C9417D-DCD3-4DCB-B8CC-04A7617F5D04}" srcOrd="0" destOrd="0" presId="urn:microsoft.com/office/officeart/2005/8/layout/hProcess4"/>
    <dgm:cxn modelId="{FD73E5D0-364C-417C-B0B6-6E5CBEC6CC67}" type="presParOf" srcId="{5D9C604A-2226-4EA0-9F5D-D02BFE8D4597}" destId="{36A86885-CC09-4FF7-8D69-919C4FC58669}" srcOrd="1" destOrd="0" presId="urn:microsoft.com/office/officeart/2005/8/layout/hProcess4"/>
    <dgm:cxn modelId="{2CBE0D4C-7684-49CD-91A0-5010E5BE9F06}" type="presParOf" srcId="{5D9C604A-2226-4EA0-9F5D-D02BFE8D4597}" destId="{725F698F-48C9-4AAF-85CF-508B08FC80F7}" srcOrd="2" destOrd="0" presId="urn:microsoft.com/office/officeart/2005/8/layout/hProcess4"/>
    <dgm:cxn modelId="{6A8BBB92-D66A-4CA6-8DA4-C65A8B7A43F5}" type="presParOf" srcId="{5D9C604A-2226-4EA0-9F5D-D02BFE8D4597}" destId="{BF805731-CF76-4893-97B4-004CAAA8B812}" srcOrd="3" destOrd="0" presId="urn:microsoft.com/office/officeart/2005/8/layout/hProcess4"/>
    <dgm:cxn modelId="{D0A7D212-8EB2-444F-B9B4-884897A46457}" type="presParOf" srcId="{5D9C604A-2226-4EA0-9F5D-D02BFE8D4597}" destId="{5D57C0C5-17D1-4CE3-A399-223F8954C3C5}" srcOrd="4" destOrd="0" presId="urn:microsoft.com/office/officeart/2005/8/layout/hProcess4"/>
    <dgm:cxn modelId="{D1C767EF-D913-496A-BFAA-5A775920574C}" type="presParOf" srcId="{F562E7DC-FA13-4ECB-AD93-945C645B82CF}" destId="{8FECBF95-DC4B-40EC-8262-33D1ADEBACE0}" srcOrd="5" destOrd="0" presId="urn:microsoft.com/office/officeart/2005/8/layout/hProcess4"/>
    <dgm:cxn modelId="{F4EF9F08-A012-4F37-80D9-9FF9C5B0C9E8}" type="presParOf" srcId="{F562E7DC-FA13-4ECB-AD93-945C645B82CF}" destId="{05D3EA4E-DD39-40AE-A882-93BC15EE7276}" srcOrd="6" destOrd="0" presId="urn:microsoft.com/office/officeart/2005/8/layout/hProcess4"/>
    <dgm:cxn modelId="{DCD28B39-EA74-4F4A-B2E5-FD2F505F950E}" type="presParOf" srcId="{05D3EA4E-DD39-40AE-A882-93BC15EE7276}" destId="{1F2D9AC8-0AE8-4FB3-8B85-651CFF4ED052}" srcOrd="0" destOrd="0" presId="urn:microsoft.com/office/officeart/2005/8/layout/hProcess4"/>
    <dgm:cxn modelId="{3CBC7387-AF65-4CF7-88CA-367E36396B3C}" type="presParOf" srcId="{05D3EA4E-DD39-40AE-A882-93BC15EE7276}" destId="{BD5A8AA7-7C22-4134-B9A8-D3F5F84D377F}" srcOrd="1" destOrd="0" presId="urn:microsoft.com/office/officeart/2005/8/layout/hProcess4"/>
    <dgm:cxn modelId="{2A398A3A-13D4-42CC-A754-24FDB85261F1}" type="presParOf" srcId="{05D3EA4E-DD39-40AE-A882-93BC15EE7276}" destId="{3676FDA1-992B-40E6-8E91-9B1BBB1CFABA}" srcOrd="2" destOrd="0" presId="urn:microsoft.com/office/officeart/2005/8/layout/hProcess4"/>
    <dgm:cxn modelId="{90FA9C1C-EB74-4B5A-AD31-6A3CEECB2CD4}" type="presParOf" srcId="{05D3EA4E-DD39-40AE-A882-93BC15EE7276}" destId="{D37092C2-1C51-4445-9CAC-F5B497119FE7}" srcOrd="3" destOrd="0" presId="urn:microsoft.com/office/officeart/2005/8/layout/hProcess4"/>
    <dgm:cxn modelId="{3F31DE9D-7940-4C7E-834F-55CDA36619BB}" type="presParOf" srcId="{05D3EA4E-DD39-40AE-A882-93BC15EE7276}" destId="{6D561E9C-7E11-4BC8-88B9-A75B38DE9D0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4.xml><?xml version="1.0" encoding="utf-8"?>
<dgm:dataModel xmlns:dgm="http://schemas.openxmlformats.org/drawingml/2006/diagram" xmlns:a="http://schemas.openxmlformats.org/drawingml/2006/main">
  <dgm:ptLst>
    <dgm:pt modelId="{F8282D6F-D1BD-0541-B3DA-C3D8C2AAA81C}" type="doc">
      <dgm:prSet loTypeId="urn:microsoft.com/office/officeart/2005/8/layout/arrow2" loCatId="" qsTypeId="urn:microsoft.com/office/officeart/2005/8/quickstyle/simple4" qsCatId="simple" csTypeId="urn:microsoft.com/office/officeart/2005/8/colors/accent2_2" csCatId="accent2" phldr="1"/>
      <dgm:spPr/>
    </dgm:pt>
    <dgm:pt modelId="{BF6C80C3-2C31-A147-A300-C9921E7F60C6}">
      <dgm:prSet phldrT="[Texto]" custT="1"/>
      <dgm:spPr>
        <a:xfrm>
          <a:off x="1230037" y="3344190"/>
          <a:ext cx="1774835" cy="1375878"/>
        </a:xfrm>
        <a:noFill/>
        <a:ln>
          <a:noFill/>
        </a:ln>
        <a:effectLst/>
      </dgm:spPr>
      <dgm:t>
        <a:bodyPr/>
        <a:lstStyle/>
        <a:p>
          <a:r>
            <a:rPr lang="es-ES_tradnl" sz="1400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80 – 90</a:t>
          </a:r>
        </a:p>
        <a:p>
          <a:r>
            <a:rPr lang="es-ES_tradnl" sz="1400" b="1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Nueva Gerencia Pública</a:t>
          </a:r>
        </a:p>
        <a:p>
          <a:r>
            <a:rPr lang="es-ES_tradnl" sz="1400" i="1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Ciudadano cliente</a:t>
          </a:r>
        </a:p>
        <a:p>
          <a:r>
            <a:rPr lang="es-ES_tradnl" sz="1400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Énfasis en la precisión y rapidez del servicio</a:t>
          </a:r>
          <a:endParaRPr lang="es-ES_tradnl" sz="1400" kern="1200" dirty="0">
            <a:solidFill>
              <a:schemeClr val="tx1"/>
            </a:solidFill>
            <a:latin typeface="Futura Std Book"/>
            <a:ea typeface="+mn-ea"/>
            <a:cs typeface="Futura Std Book"/>
          </a:endParaRPr>
        </a:p>
      </dgm:t>
    </dgm:pt>
    <dgm:pt modelId="{5F1800B8-FC30-0843-9C5C-9F55A2C4F640}" type="parTrans" cxnId="{51826AA9-2202-A74C-989A-E2D2B95B72F0}">
      <dgm:prSet/>
      <dgm:spPr/>
      <dgm:t>
        <a:bodyPr/>
        <a:lstStyle/>
        <a:p>
          <a:endParaRPr lang="es-ES_tradnl"/>
        </a:p>
      </dgm:t>
    </dgm:pt>
    <dgm:pt modelId="{3B0D885C-A63E-FC40-9F36-1873319FE2E0}" type="sibTrans" cxnId="{51826AA9-2202-A74C-989A-E2D2B95B72F0}">
      <dgm:prSet/>
      <dgm:spPr/>
      <dgm:t>
        <a:bodyPr/>
        <a:lstStyle/>
        <a:p>
          <a:endParaRPr lang="es-ES_tradnl"/>
        </a:p>
      </dgm:t>
    </dgm:pt>
    <dgm:pt modelId="{EABF302E-53D7-4B4C-AEC7-E435457DEF75}">
      <dgm:prSet phldrT="[Texto]" custT="1"/>
      <dgm:spPr>
        <a:xfrm>
          <a:off x="3058193" y="2130179"/>
          <a:ext cx="1828156" cy="2589888"/>
        </a:xfrm>
        <a:noFill/>
        <a:ln>
          <a:noFill/>
        </a:ln>
        <a:effectLst/>
      </dgm:spPr>
      <dgm:t>
        <a:bodyPr/>
        <a:lstStyle/>
        <a:p>
          <a:r>
            <a:rPr lang="es-ES_tradnl" sz="1400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2000</a:t>
          </a:r>
        </a:p>
        <a:p>
          <a:r>
            <a:rPr lang="es-ES_tradnl" sz="1400" b="1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Nuevo servicio público</a:t>
          </a:r>
        </a:p>
        <a:p>
          <a:r>
            <a:rPr lang="es-ES_tradnl" sz="1400" i="1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Ciudadano socio</a:t>
          </a:r>
        </a:p>
        <a:p>
          <a:r>
            <a:rPr lang="es-ES_tradnl" sz="1400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Énfasis en el empoderamiento del ciudadano</a:t>
          </a:r>
          <a:endParaRPr lang="es-ES_tradnl" sz="1400" kern="1200" dirty="0">
            <a:solidFill>
              <a:schemeClr val="tx1"/>
            </a:solidFill>
            <a:latin typeface="Futura Std Book"/>
            <a:ea typeface="+mn-ea"/>
            <a:cs typeface="Futura Std Book"/>
          </a:endParaRPr>
        </a:p>
      </dgm:t>
    </dgm:pt>
    <dgm:pt modelId="{34DEEE26-0AC1-1340-8CF3-73F8982305A9}" type="parTrans" cxnId="{F2BB2531-B54D-EE40-A415-E67274605E49}">
      <dgm:prSet/>
      <dgm:spPr/>
      <dgm:t>
        <a:bodyPr/>
        <a:lstStyle/>
        <a:p>
          <a:endParaRPr lang="es-ES_tradnl"/>
        </a:p>
      </dgm:t>
    </dgm:pt>
    <dgm:pt modelId="{FCAF62DE-6401-8347-B160-4FDEAF4DDEA7}" type="sibTrans" cxnId="{F2BB2531-B54D-EE40-A415-E67274605E49}">
      <dgm:prSet/>
      <dgm:spPr/>
      <dgm:t>
        <a:bodyPr/>
        <a:lstStyle/>
        <a:p>
          <a:endParaRPr lang="es-ES_tradnl"/>
        </a:p>
      </dgm:t>
    </dgm:pt>
    <dgm:pt modelId="{31F12CE5-36F5-834F-8F29-C987570C5F8D}">
      <dgm:prSet phldrT="[Texto]" custT="1"/>
      <dgm:spPr>
        <a:xfrm>
          <a:off x="5230582" y="1329783"/>
          <a:ext cx="2527663" cy="3471795"/>
        </a:xfrm>
        <a:noFill/>
        <a:ln>
          <a:noFill/>
        </a:ln>
        <a:effectLst/>
      </dgm:spPr>
      <dgm:t>
        <a:bodyPr/>
        <a:lstStyle/>
        <a:p>
          <a:r>
            <a:rPr lang="es-ES_tradnl" sz="1400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2010</a:t>
          </a:r>
        </a:p>
        <a:p>
          <a:r>
            <a:rPr lang="es-ES_tradnl" sz="1400" b="1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Gerencia colaborativa, Gobernabilidad en red, e-</a:t>
          </a:r>
          <a:r>
            <a:rPr lang="es-ES_tradnl" sz="1400" b="1" kern="1200" dirty="0" err="1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government</a:t>
          </a:r>
          <a:endParaRPr lang="es-ES_tradnl" sz="1400" b="1" kern="1200" dirty="0" smtClean="0">
            <a:solidFill>
              <a:schemeClr val="tx1"/>
            </a:solidFill>
            <a:latin typeface="Futura Std Book"/>
            <a:ea typeface="+mn-ea"/>
            <a:cs typeface="Futura Std Book"/>
          </a:endParaRPr>
        </a:p>
        <a:p>
          <a:r>
            <a:rPr lang="es-ES_tradnl" sz="1400" i="1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Ciudadano socio y cliente</a:t>
          </a:r>
        </a:p>
        <a:p>
          <a:r>
            <a:rPr lang="es-ES_tradnl" sz="1400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Rapidez y precisión depende de la colaboración entre Estado y  </a:t>
          </a:r>
          <a:r>
            <a:rPr lang="es-ES" sz="1400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ciudadanos</a:t>
          </a:r>
          <a:endParaRPr lang="es-ES_tradnl" sz="1400" kern="1200" dirty="0">
            <a:solidFill>
              <a:schemeClr val="tx1"/>
            </a:solidFill>
            <a:latin typeface="Futura Std Book"/>
            <a:ea typeface="+mn-ea"/>
            <a:cs typeface="Futura Std Book"/>
          </a:endParaRPr>
        </a:p>
      </dgm:t>
    </dgm:pt>
    <dgm:pt modelId="{D2A9BE9E-EA85-9B4B-81C0-27315EC264D8}" type="parTrans" cxnId="{FBDA8E2B-8DF6-BA47-A4A8-7D067AB19E4E}">
      <dgm:prSet/>
      <dgm:spPr/>
      <dgm:t>
        <a:bodyPr/>
        <a:lstStyle/>
        <a:p>
          <a:endParaRPr lang="es-ES_tradnl"/>
        </a:p>
      </dgm:t>
    </dgm:pt>
    <dgm:pt modelId="{3A3DB962-0CD7-524B-B2D1-2C3CDB58E6DD}" type="sibTrans" cxnId="{FBDA8E2B-8DF6-BA47-A4A8-7D067AB19E4E}">
      <dgm:prSet/>
      <dgm:spPr/>
      <dgm:t>
        <a:bodyPr/>
        <a:lstStyle/>
        <a:p>
          <a:endParaRPr lang="es-ES_tradnl"/>
        </a:p>
      </dgm:t>
    </dgm:pt>
    <dgm:pt modelId="{605A1F5E-CFCD-B44E-8E44-28B0A10253F6}" type="pres">
      <dgm:prSet presAssocID="{F8282D6F-D1BD-0541-B3DA-C3D8C2AAA81C}" presName="arrowDiagram" presStyleCnt="0">
        <dgm:presLayoutVars>
          <dgm:chMax val="5"/>
          <dgm:dir/>
          <dgm:resizeHandles val="exact"/>
        </dgm:presLayoutVars>
      </dgm:prSet>
      <dgm:spPr/>
    </dgm:pt>
    <dgm:pt modelId="{B73E4BDE-8210-154E-BC5F-DE568388ACC0}" type="pres">
      <dgm:prSet presAssocID="{F8282D6F-D1BD-0541-B3DA-C3D8C2AAA81C}" presName="arrow" presStyleLbl="bgShp" presStyleIdx="0" presStyleCnt="1" custLinFactNeighborX="-818" custLinFactNeighborY="-6720"/>
      <dgm:spPr>
        <a:xfrm>
          <a:off x="101303" y="-40755"/>
          <a:ext cx="7617318" cy="4760823"/>
        </a:xfrm>
        <a:prstGeom prst="swooshArrow">
          <a:avLst>
            <a:gd name="adj1" fmla="val 25000"/>
            <a:gd name="adj2" fmla="val 25000"/>
          </a:avLst>
        </a:prstGeom>
        <a:solidFill>
          <a:srgbClr val="33339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5D1E6B50-1CDA-2645-A393-5B58FFAF5749}" type="pres">
      <dgm:prSet presAssocID="{F8282D6F-D1BD-0541-B3DA-C3D8C2AAA81C}" presName="arrowDiagram3" presStyleCnt="0"/>
      <dgm:spPr/>
    </dgm:pt>
    <dgm:pt modelId="{034AFF26-2DBE-294A-AB6B-C5A3595E26CE}" type="pres">
      <dgm:prSet presAssocID="{BF6C80C3-2C31-A147-A300-C9921E7F60C6}" presName="bullet3a" presStyleLbl="node1" presStyleIdx="0" presStyleCnt="3"/>
      <dgm:spPr>
        <a:xfrm>
          <a:off x="1131012" y="3245164"/>
          <a:ext cx="198050" cy="198050"/>
        </a:xfrm>
        <a:prstGeom prst="ellipse">
          <a:avLst/>
        </a:prstGeom>
        <a:gradFill rotWithShape="0">
          <a:gsLst>
            <a:gs pos="0">
              <a:srgbClr val="33339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33339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33339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C0F635FD-BDF7-924D-90E0-B456340782AE}" type="pres">
      <dgm:prSet presAssocID="{BF6C80C3-2C31-A147-A300-C9921E7F60C6}" presName="textBox3a" presStyleLbl="revTx" presStyleIdx="0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_tradnl"/>
        </a:p>
      </dgm:t>
    </dgm:pt>
    <dgm:pt modelId="{FBB4F55F-C5C1-084B-A227-A625FA50F62E}" type="pres">
      <dgm:prSet presAssocID="{EABF302E-53D7-4B4C-AEC7-E435457DEF75}" presName="bullet3b" presStyleLbl="node1" presStyleIdx="1" presStyleCnt="3"/>
      <dgm:spPr>
        <a:xfrm>
          <a:off x="2879186" y="1951172"/>
          <a:ext cx="358013" cy="358013"/>
        </a:xfrm>
        <a:prstGeom prst="ellipse">
          <a:avLst/>
        </a:prstGeom>
        <a:gradFill rotWithShape="0">
          <a:gsLst>
            <a:gs pos="0">
              <a:srgbClr val="33339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33339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33339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AC08CD95-235D-554A-A4CD-F14BF76F1CA9}" type="pres">
      <dgm:prSet presAssocID="{EABF302E-53D7-4B4C-AEC7-E435457DEF75}" presName="textBox3b" presStyleLbl="revTx" presStyleIdx="1" presStyleCnt="3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_tradnl"/>
        </a:p>
      </dgm:t>
    </dgm:pt>
    <dgm:pt modelId="{0E34CC39-B6D6-3C4C-86B6-89EB26CC2459}" type="pres">
      <dgm:prSet presAssocID="{31F12CE5-36F5-834F-8F29-C987570C5F8D}" presName="bullet3c" presStyleLbl="node1" presStyleIdx="2" presStyleCnt="3"/>
      <dgm:spPr>
        <a:xfrm>
          <a:off x="4981566" y="1163732"/>
          <a:ext cx="495125" cy="495125"/>
        </a:xfrm>
        <a:prstGeom prst="ellipse">
          <a:avLst/>
        </a:prstGeom>
        <a:gradFill rotWithShape="0">
          <a:gsLst>
            <a:gs pos="0">
              <a:srgbClr val="33339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33339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33339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gm:spPr>
    </dgm:pt>
    <dgm:pt modelId="{F4FD850E-AB85-BB43-8BB7-DBA090A442E1}" type="pres">
      <dgm:prSet presAssocID="{31F12CE5-36F5-834F-8F29-C987570C5F8D}" presName="textBox3c" presStyleLbl="revTx" presStyleIdx="2" presStyleCnt="3" custScaleX="138263" custScaleY="104927" custLinFactNeighborX="19211">
        <dgm:presLayoutVars>
          <dgm:bulletEnabled val="1"/>
        </dgm:presLayoutVars>
      </dgm:prSet>
      <dgm:spPr>
        <a:prstGeom prst="rect">
          <a:avLst/>
        </a:prstGeom>
      </dgm:spPr>
      <dgm:t>
        <a:bodyPr/>
        <a:lstStyle/>
        <a:p>
          <a:endParaRPr lang="es-ES_tradnl"/>
        </a:p>
      </dgm:t>
    </dgm:pt>
  </dgm:ptLst>
  <dgm:cxnLst>
    <dgm:cxn modelId="{FBDA8E2B-8DF6-BA47-A4A8-7D067AB19E4E}" srcId="{F8282D6F-D1BD-0541-B3DA-C3D8C2AAA81C}" destId="{31F12CE5-36F5-834F-8F29-C987570C5F8D}" srcOrd="2" destOrd="0" parTransId="{D2A9BE9E-EA85-9B4B-81C0-27315EC264D8}" sibTransId="{3A3DB962-0CD7-524B-B2D1-2C3CDB58E6DD}"/>
    <dgm:cxn modelId="{3DE1FF20-A4A7-477C-B478-B682B7479132}" type="presOf" srcId="{F8282D6F-D1BD-0541-B3DA-C3D8C2AAA81C}" destId="{605A1F5E-CFCD-B44E-8E44-28B0A10253F6}" srcOrd="0" destOrd="0" presId="urn:microsoft.com/office/officeart/2005/8/layout/arrow2"/>
    <dgm:cxn modelId="{F2BB2531-B54D-EE40-A415-E67274605E49}" srcId="{F8282D6F-D1BD-0541-B3DA-C3D8C2AAA81C}" destId="{EABF302E-53D7-4B4C-AEC7-E435457DEF75}" srcOrd="1" destOrd="0" parTransId="{34DEEE26-0AC1-1340-8CF3-73F8982305A9}" sibTransId="{FCAF62DE-6401-8347-B160-4FDEAF4DDEA7}"/>
    <dgm:cxn modelId="{51826AA9-2202-A74C-989A-E2D2B95B72F0}" srcId="{F8282D6F-D1BD-0541-B3DA-C3D8C2AAA81C}" destId="{BF6C80C3-2C31-A147-A300-C9921E7F60C6}" srcOrd="0" destOrd="0" parTransId="{5F1800B8-FC30-0843-9C5C-9F55A2C4F640}" sibTransId="{3B0D885C-A63E-FC40-9F36-1873319FE2E0}"/>
    <dgm:cxn modelId="{CACB0C7D-4683-4241-A502-DF25D95D4DB9}" type="presOf" srcId="{EABF302E-53D7-4B4C-AEC7-E435457DEF75}" destId="{AC08CD95-235D-554A-A4CD-F14BF76F1CA9}" srcOrd="0" destOrd="0" presId="urn:microsoft.com/office/officeart/2005/8/layout/arrow2"/>
    <dgm:cxn modelId="{A3F57734-C2F3-4783-8524-FEEA5F8999BA}" type="presOf" srcId="{31F12CE5-36F5-834F-8F29-C987570C5F8D}" destId="{F4FD850E-AB85-BB43-8BB7-DBA090A442E1}" srcOrd="0" destOrd="0" presId="urn:microsoft.com/office/officeart/2005/8/layout/arrow2"/>
    <dgm:cxn modelId="{77268437-F626-4324-9CE9-273E331D9CF6}" type="presOf" srcId="{BF6C80C3-2C31-A147-A300-C9921E7F60C6}" destId="{C0F635FD-BDF7-924D-90E0-B456340782AE}" srcOrd="0" destOrd="0" presId="urn:microsoft.com/office/officeart/2005/8/layout/arrow2"/>
    <dgm:cxn modelId="{38312711-8F2C-4CE7-AF34-762EA1B2C2A6}" type="presParOf" srcId="{605A1F5E-CFCD-B44E-8E44-28B0A10253F6}" destId="{B73E4BDE-8210-154E-BC5F-DE568388ACC0}" srcOrd="0" destOrd="0" presId="urn:microsoft.com/office/officeart/2005/8/layout/arrow2"/>
    <dgm:cxn modelId="{2F0584DF-EDBA-41DF-9654-1441DC505B7B}" type="presParOf" srcId="{605A1F5E-CFCD-B44E-8E44-28B0A10253F6}" destId="{5D1E6B50-1CDA-2645-A393-5B58FFAF5749}" srcOrd="1" destOrd="0" presId="urn:microsoft.com/office/officeart/2005/8/layout/arrow2"/>
    <dgm:cxn modelId="{BDB93AC5-8794-4078-8CD5-81403F815798}" type="presParOf" srcId="{5D1E6B50-1CDA-2645-A393-5B58FFAF5749}" destId="{034AFF26-2DBE-294A-AB6B-C5A3595E26CE}" srcOrd="0" destOrd="0" presId="urn:microsoft.com/office/officeart/2005/8/layout/arrow2"/>
    <dgm:cxn modelId="{A296DF58-D940-4BD0-A3F1-43E6515ED4DB}" type="presParOf" srcId="{5D1E6B50-1CDA-2645-A393-5B58FFAF5749}" destId="{C0F635FD-BDF7-924D-90E0-B456340782AE}" srcOrd="1" destOrd="0" presId="urn:microsoft.com/office/officeart/2005/8/layout/arrow2"/>
    <dgm:cxn modelId="{A207DDC9-15E8-4A26-8593-1B4DCB31BA63}" type="presParOf" srcId="{5D1E6B50-1CDA-2645-A393-5B58FFAF5749}" destId="{FBB4F55F-C5C1-084B-A227-A625FA50F62E}" srcOrd="2" destOrd="0" presId="urn:microsoft.com/office/officeart/2005/8/layout/arrow2"/>
    <dgm:cxn modelId="{9185AEFB-A3AB-4E09-BD03-169E13929598}" type="presParOf" srcId="{5D1E6B50-1CDA-2645-A393-5B58FFAF5749}" destId="{AC08CD95-235D-554A-A4CD-F14BF76F1CA9}" srcOrd="3" destOrd="0" presId="urn:microsoft.com/office/officeart/2005/8/layout/arrow2"/>
    <dgm:cxn modelId="{CB3386E2-0092-4CAD-A3DB-1D00BEC9CFF9}" type="presParOf" srcId="{5D1E6B50-1CDA-2645-A393-5B58FFAF5749}" destId="{0E34CC39-B6D6-3C4C-86B6-89EB26CC2459}" srcOrd="4" destOrd="0" presId="urn:microsoft.com/office/officeart/2005/8/layout/arrow2"/>
    <dgm:cxn modelId="{449F253E-C3A2-426F-B95C-4BF2445CC23D}" type="presParOf" srcId="{5D1E6B50-1CDA-2645-A393-5B58FFAF5749}" destId="{F4FD850E-AB85-BB43-8BB7-DBA090A442E1}" srcOrd="5" destOrd="0" presId="urn:microsoft.com/office/officeart/2005/8/layout/arrow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5.xml><?xml version="1.0" encoding="utf-8"?>
<dgm:dataModel xmlns:dgm="http://schemas.openxmlformats.org/drawingml/2006/diagram" xmlns:a="http://schemas.openxmlformats.org/drawingml/2006/main">
  <dgm:ptLst>
    <dgm:pt modelId="{FEADB7D2-7D3D-45FB-A2A2-D41FA4861664}" type="doc">
      <dgm:prSet loTypeId="urn:microsoft.com/office/officeart/2005/8/layout/lProcess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2056BA2C-4129-44EF-9751-72E70724416B}">
      <dgm:prSet phldrT="[Texto]"/>
      <dgm:spPr/>
      <dgm:t>
        <a:bodyPr/>
        <a:lstStyle/>
        <a:p>
          <a:r>
            <a:rPr lang="es-ES" b="1" dirty="0" smtClean="0">
              <a:cs typeface="Arial" pitchFamily="34" charset="0"/>
            </a:rPr>
            <a:t>PLANEACIÓN </a:t>
          </a:r>
        </a:p>
        <a:p>
          <a:r>
            <a:rPr lang="es-ES" b="1" dirty="0" smtClean="0">
              <a:cs typeface="Arial" pitchFamily="34" charset="0"/>
            </a:rPr>
            <a:t>TALENTO  </a:t>
          </a:r>
        </a:p>
        <a:p>
          <a:r>
            <a:rPr lang="es-ES" b="1" dirty="0" smtClean="0">
              <a:cs typeface="Arial" pitchFamily="34" charset="0"/>
            </a:rPr>
            <a:t>HUMANO</a:t>
          </a:r>
          <a:endParaRPr lang="es-CO" dirty="0"/>
        </a:p>
      </dgm:t>
    </dgm:pt>
    <dgm:pt modelId="{4B22470F-C778-4153-B69D-9B28AC68A398}" type="parTrans" cxnId="{E4323825-49EC-4069-9C98-5D18DC1CBE41}">
      <dgm:prSet/>
      <dgm:spPr/>
      <dgm:t>
        <a:bodyPr/>
        <a:lstStyle/>
        <a:p>
          <a:endParaRPr lang="es-CO"/>
        </a:p>
      </dgm:t>
    </dgm:pt>
    <dgm:pt modelId="{80F94717-6468-42B4-AC4A-A9EB6F4E7144}" type="sibTrans" cxnId="{E4323825-49EC-4069-9C98-5D18DC1CBE41}">
      <dgm:prSet/>
      <dgm:spPr/>
      <dgm:t>
        <a:bodyPr/>
        <a:lstStyle/>
        <a:p>
          <a:endParaRPr lang="es-CO"/>
        </a:p>
      </dgm:t>
    </dgm:pt>
    <dgm:pt modelId="{90CA21BB-B6CE-4ACE-A895-81688FAB7C6F}">
      <dgm:prSet phldrT="[Texto]"/>
      <dgm:spPr/>
      <dgm:t>
        <a:bodyPr/>
        <a:lstStyle/>
        <a:p>
          <a:r>
            <a:rPr lang="es-ES" dirty="0" smtClean="0">
              <a:cs typeface="Arial" pitchFamily="34" charset="0"/>
            </a:rPr>
            <a:t>Plan anual de </a:t>
          </a:r>
        </a:p>
        <a:p>
          <a:r>
            <a:rPr lang="es-ES" dirty="0" smtClean="0">
              <a:cs typeface="Arial" pitchFamily="34" charset="0"/>
            </a:rPr>
            <a:t>vacantes</a:t>
          </a:r>
          <a:endParaRPr lang="es-CO" dirty="0"/>
        </a:p>
      </dgm:t>
    </dgm:pt>
    <dgm:pt modelId="{CD1771A9-E144-42F2-A95A-C60D9C284501}" type="parTrans" cxnId="{472D89F3-5362-4BE2-8437-251C2938613C}">
      <dgm:prSet/>
      <dgm:spPr/>
      <dgm:t>
        <a:bodyPr/>
        <a:lstStyle/>
        <a:p>
          <a:endParaRPr lang="es-CO"/>
        </a:p>
      </dgm:t>
    </dgm:pt>
    <dgm:pt modelId="{3116F8D5-4C4C-4574-A293-87F236C20689}" type="sibTrans" cxnId="{472D89F3-5362-4BE2-8437-251C2938613C}">
      <dgm:prSet/>
      <dgm:spPr/>
      <dgm:t>
        <a:bodyPr/>
        <a:lstStyle/>
        <a:p>
          <a:endParaRPr lang="es-CO"/>
        </a:p>
      </dgm:t>
    </dgm:pt>
    <dgm:pt modelId="{536D5222-17BD-4058-8559-B6BEA1E3706D}">
      <dgm:prSet phldrT="[Texto]"/>
      <dgm:spPr/>
      <dgm:t>
        <a:bodyPr/>
        <a:lstStyle/>
        <a:p>
          <a:r>
            <a:rPr lang="es-CO" dirty="0" smtClean="0">
              <a:cs typeface="Arial" pitchFamily="34" charset="0"/>
            </a:rPr>
            <a:t>Sistemas de </a:t>
          </a:r>
        </a:p>
        <a:p>
          <a:r>
            <a:rPr lang="es-CO" dirty="0" smtClean="0">
              <a:cs typeface="Arial" pitchFamily="34" charset="0"/>
            </a:rPr>
            <a:t>Información de </a:t>
          </a:r>
        </a:p>
        <a:p>
          <a:r>
            <a:rPr lang="es-CO" dirty="0" smtClean="0">
              <a:cs typeface="Arial" pitchFamily="34" charset="0"/>
            </a:rPr>
            <a:t>Empleo Público</a:t>
          </a:r>
        </a:p>
        <a:p>
          <a:r>
            <a:rPr lang="es-CO" dirty="0" smtClean="0">
              <a:cs typeface="Arial" pitchFamily="34" charset="0"/>
            </a:rPr>
            <a:t>SIGEP</a:t>
          </a:r>
          <a:endParaRPr lang="es-CO" dirty="0"/>
        </a:p>
      </dgm:t>
    </dgm:pt>
    <dgm:pt modelId="{8C1B1DAC-6EBD-4EBD-A158-D6CD2112F919}" type="parTrans" cxnId="{05FA4653-A0E7-4EF6-8552-9FC10AEB402D}">
      <dgm:prSet/>
      <dgm:spPr/>
      <dgm:t>
        <a:bodyPr/>
        <a:lstStyle/>
        <a:p>
          <a:endParaRPr lang="es-CO"/>
        </a:p>
      </dgm:t>
    </dgm:pt>
    <dgm:pt modelId="{1F030974-E4A7-4A5F-81C9-58249622DBD2}" type="sibTrans" cxnId="{05FA4653-A0E7-4EF6-8552-9FC10AEB402D}">
      <dgm:prSet/>
      <dgm:spPr/>
      <dgm:t>
        <a:bodyPr/>
        <a:lstStyle/>
        <a:p>
          <a:endParaRPr lang="es-CO"/>
        </a:p>
      </dgm:t>
    </dgm:pt>
    <dgm:pt modelId="{90AF765C-EC7C-4B89-B56A-7599BBC75387}">
      <dgm:prSet phldrT="[Texto]"/>
      <dgm:spPr/>
      <dgm:t>
        <a:bodyPr/>
        <a:lstStyle/>
        <a:p>
          <a:r>
            <a:rPr lang="es-CO" b="1" dirty="0" smtClean="0">
              <a:cs typeface="Arial" pitchFamily="34" charset="0"/>
            </a:rPr>
            <a:t>GESTION DEL </a:t>
          </a:r>
        </a:p>
        <a:p>
          <a:r>
            <a:rPr lang="es-ES" b="1" dirty="0" smtClean="0">
              <a:cs typeface="Arial" pitchFamily="34" charset="0"/>
            </a:rPr>
            <a:t>DESEMPEÑO </a:t>
          </a:r>
        </a:p>
        <a:p>
          <a:r>
            <a:rPr lang="es-ES" b="1" dirty="0" smtClean="0">
              <a:cs typeface="Arial" pitchFamily="34" charset="0"/>
            </a:rPr>
            <a:t>Y DESARROLLO</a:t>
          </a:r>
          <a:endParaRPr lang="es-CO" dirty="0"/>
        </a:p>
      </dgm:t>
    </dgm:pt>
    <dgm:pt modelId="{DF92D478-E703-4DD1-9A68-EFB6CF3B0248}" type="parTrans" cxnId="{56E15FB8-C895-4ADD-AFB4-FBF330DB606D}">
      <dgm:prSet/>
      <dgm:spPr/>
      <dgm:t>
        <a:bodyPr/>
        <a:lstStyle/>
        <a:p>
          <a:endParaRPr lang="es-CO"/>
        </a:p>
      </dgm:t>
    </dgm:pt>
    <dgm:pt modelId="{B93EF38A-44AC-4FA9-BC6C-9B318C7FD719}" type="sibTrans" cxnId="{56E15FB8-C895-4ADD-AFB4-FBF330DB606D}">
      <dgm:prSet/>
      <dgm:spPr/>
      <dgm:t>
        <a:bodyPr/>
        <a:lstStyle/>
        <a:p>
          <a:endParaRPr lang="es-CO"/>
        </a:p>
      </dgm:t>
    </dgm:pt>
    <dgm:pt modelId="{33368EFE-E705-45F0-B70B-412160F76EE4}">
      <dgm:prSet phldrT="[Texto]"/>
      <dgm:spPr/>
      <dgm:t>
        <a:bodyPr/>
        <a:lstStyle/>
        <a:p>
          <a:r>
            <a:rPr lang="es-ES" dirty="0" smtClean="0">
              <a:cs typeface="Arial" pitchFamily="34" charset="0"/>
            </a:rPr>
            <a:t>Evaluación del</a:t>
          </a:r>
        </a:p>
        <a:p>
          <a:r>
            <a:rPr lang="es-ES" dirty="0" smtClean="0">
              <a:cs typeface="Arial" pitchFamily="34" charset="0"/>
            </a:rPr>
            <a:t>Desempeño y  </a:t>
          </a:r>
        </a:p>
        <a:p>
          <a:r>
            <a:rPr lang="es-ES" dirty="0" smtClean="0">
              <a:cs typeface="Arial" pitchFamily="34" charset="0"/>
            </a:rPr>
            <a:t>de gerentes Públicos</a:t>
          </a:r>
          <a:endParaRPr lang="es-CO" dirty="0"/>
        </a:p>
      </dgm:t>
    </dgm:pt>
    <dgm:pt modelId="{C55CDDB0-A152-4F45-9ED3-52FAFF087208}" type="parTrans" cxnId="{9F5A6F17-74BE-4A4B-BAA7-1087C581D82F}">
      <dgm:prSet/>
      <dgm:spPr/>
      <dgm:t>
        <a:bodyPr/>
        <a:lstStyle/>
        <a:p>
          <a:endParaRPr lang="es-CO"/>
        </a:p>
      </dgm:t>
    </dgm:pt>
    <dgm:pt modelId="{2AC1EE54-BDAE-4EB5-8840-DAECFDB5BCB2}" type="sibTrans" cxnId="{9F5A6F17-74BE-4A4B-BAA7-1087C581D82F}">
      <dgm:prSet/>
      <dgm:spPr/>
      <dgm:t>
        <a:bodyPr/>
        <a:lstStyle/>
        <a:p>
          <a:endParaRPr lang="es-CO"/>
        </a:p>
      </dgm:t>
    </dgm:pt>
    <dgm:pt modelId="{EC130A5E-EEE5-40F4-AE90-DAD06F8A7856}">
      <dgm:prSet phldrT="[Texto]"/>
      <dgm:spPr/>
      <dgm:t>
        <a:bodyPr/>
        <a:lstStyle/>
        <a:p>
          <a:r>
            <a:rPr lang="es-ES" dirty="0" smtClean="0">
              <a:cs typeface="Arial" pitchFamily="34" charset="0"/>
            </a:rPr>
            <a:t>Formación y </a:t>
          </a:r>
        </a:p>
        <a:p>
          <a:r>
            <a:rPr lang="es-ES" dirty="0" smtClean="0">
              <a:cs typeface="Arial" pitchFamily="34" charset="0"/>
            </a:rPr>
            <a:t>Capacitación</a:t>
          </a:r>
          <a:endParaRPr lang="es-CO" dirty="0"/>
        </a:p>
      </dgm:t>
    </dgm:pt>
    <dgm:pt modelId="{9863620A-8D7C-4612-95B9-50E4C4A7CD5F}" type="parTrans" cxnId="{DBB0191D-D2F0-4A76-A051-1A89F8343D71}">
      <dgm:prSet/>
      <dgm:spPr/>
      <dgm:t>
        <a:bodyPr/>
        <a:lstStyle/>
        <a:p>
          <a:endParaRPr lang="es-CO"/>
        </a:p>
      </dgm:t>
    </dgm:pt>
    <dgm:pt modelId="{720C46BB-6C41-475F-B73B-8598D3D17251}" type="sibTrans" cxnId="{DBB0191D-D2F0-4A76-A051-1A89F8343D71}">
      <dgm:prSet/>
      <dgm:spPr/>
      <dgm:t>
        <a:bodyPr/>
        <a:lstStyle/>
        <a:p>
          <a:endParaRPr lang="es-CO"/>
        </a:p>
      </dgm:t>
    </dgm:pt>
    <dgm:pt modelId="{93BCC72C-29C2-4E2C-8CA0-B1C22E5A0260}">
      <dgm:prSet phldrT="[Texto]"/>
      <dgm:spPr/>
      <dgm:t>
        <a:bodyPr/>
        <a:lstStyle/>
        <a:p>
          <a:r>
            <a:rPr lang="es-CO" b="1" dirty="0" smtClean="0">
              <a:cs typeface="Arial" pitchFamily="34" charset="0"/>
            </a:rPr>
            <a:t>GESTIÓN </a:t>
          </a:r>
          <a:endParaRPr lang="es-ES" b="1" dirty="0" smtClean="0">
            <a:cs typeface="Arial" pitchFamily="34" charset="0"/>
          </a:endParaRPr>
        </a:p>
        <a:p>
          <a:r>
            <a:rPr lang="es-ES" b="1" dirty="0" smtClean="0">
              <a:cs typeface="Arial" pitchFamily="34" charset="0"/>
            </a:rPr>
            <a:t>DE  RELACIONES </a:t>
          </a:r>
        </a:p>
        <a:p>
          <a:r>
            <a:rPr lang="es-ES" b="1" dirty="0" smtClean="0">
              <a:cs typeface="Arial" pitchFamily="34" charset="0"/>
            </a:rPr>
            <a:t>HUMANAS Y </a:t>
          </a:r>
        </a:p>
        <a:p>
          <a:r>
            <a:rPr lang="es-ES" b="1" dirty="0" smtClean="0">
              <a:cs typeface="Arial" pitchFamily="34" charset="0"/>
            </a:rPr>
            <a:t>SOCIALES</a:t>
          </a:r>
          <a:endParaRPr lang="es-CO" dirty="0"/>
        </a:p>
      </dgm:t>
    </dgm:pt>
    <dgm:pt modelId="{AD6F1CD8-1243-4686-A0C7-1FF8ABF1FD41}" type="parTrans" cxnId="{FC8CCB9C-3235-4914-8216-846FFBF0C9E6}">
      <dgm:prSet/>
      <dgm:spPr/>
      <dgm:t>
        <a:bodyPr/>
        <a:lstStyle/>
        <a:p>
          <a:endParaRPr lang="es-CO"/>
        </a:p>
      </dgm:t>
    </dgm:pt>
    <dgm:pt modelId="{36153729-7DA1-4C60-902A-B2E4CC038B9D}" type="sibTrans" cxnId="{FC8CCB9C-3235-4914-8216-846FFBF0C9E6}">
      <dgm:prSet/>
      <dgm:spPr/>
      <dgm:t>
        <a:bodyPr/>
        <a:lstStyle/>
        <a:p>
          <a:endParaRPr lang="es-CO"/>
        </a:p>
      </dgm:t>
    </dgm:pt>
    <dgm:pt modelId="{D21C877E-1A72-445F-BA52-00423CE3F87C}">
      <dgm:prSet phldrT="[Texto]"/>
      <dgm:spPr/>
      <dgm:t>
        <a:bodyPr/>
        <a:lstStyle/>
        <a:p>
          <a:r>
            <a:rPr lang="es-ES" dirty="0" smtClean="0">
              <a:cs typeface="Arial" pitchFamily="34" charset="0"/>
            </a:rPr>
            <a:t>Programa de </a:t>
          </a:r>
        </a:p>
        <a:p>
          <a:r>
            <a:rPr lang="es-ES" dirty="0" smtClean="0">
              <a:cs typeface="Arial" pitchFamily="34" charset="0"/>
            </a:rPr>
            <a:t>Bienestar  Social</a:t>
          </a:r>
          <a:endParaRPr lang="es-CO" dirty="0"/>
        </a:p>
      </dgm:t>
    </dgm:pt>
    <dgm:pt modelId="{2C8CA84C-7685-4E9B-91B4-F4BA4AC58C4C}" type="parTrans" cxnId="{3046CC90-C0D1-47CB-A49C-B98B16616556}">
      <dgm:prSet/>
      <dgm:spPr/>
      <dgm:t>
        <a:bodyPr/>
        <a:lstStyle/>
        <a:p>
          <a:endParaRPr lang="es-CO"/>
        </a:p>
      </dgm:t>
    </dgm:pt>
    <dgm:pt modelId="{6DAE41D3-C50B-44C6-940D-E49ED23523D3}" type="sibTrans" cxnId="{3046CC90-C0D1-47CB-A49C-B98B16616556}">
      <dgm:prSet/>
      <dgm:spPr/>
      <dgm:t>
        <a:bodyPr/>
        <a:lstStyle/>
        <a:p>
          <a:endParaRPr lang="es-CO"/>
        </a:p>
      </dgm:t>
    </dgm:pt>
    <dgm:pt modelId="{9C022488-B073-41D2-B947-8C02A12DBFED}">
      <dgm:prSet phldrT="[Texto]"/>
      <dgm:spPr/>
      <dgm:t>
        <a:bodyPr/>
        <a:lstStyle/>
        <a:p>
          <a:r>
            <a:rPr lang="es-ES" dirty="0" smtClean="0">
              <a:cs typeface="Arial" pitchFamily="34" charset="0"/>
            </a:rPr>
            <a:t>Programa de </a:t>
          </a:r>
        </a:p>
        <a:p>
          <a:r>
            <a:rPr lang="es-ES" dirty="0" smtClean="0">
              <a:cs typeface="Arial" pitchFamily="34" charset="0"/>
            </a:rPr>
            <a:t>Incentivos</a:t>
          </a:r>
          <a:endParaRPr lang="es-CO" dirty="0"/>
        </a:p>
      </dgm:t>
    </dgm:pt>
    <dgm:pt modelId="{11267E2F-1898-49AD-B6EF-AEB5518FDE2A}" type="parTrans" cxnId="{846AA0EF-3CA2-4619-9CE6-7CD316270BDF}">
      <dgm:prSet/>
      <dgm:spPr/>
      <dgm:t>
        <a:bodyPr/>
        <a:lstStyle/>
        <a:p>
          <a:endParaRPr lang="es-CO"/>
        </a:p>
      </dgm:t>
    </dgm:pt>
    <dgm:pt modelId="{9D9800D4-281D-4FD5-970C-97A1A84FB5EC}" type="sibTrans" cxnId="{846AA0EF-3CA2-4619-9CE6-7CD316270BDF}">
      <dgm:prSet/>
      <dgm:spPr/>
      <dgm:t>
        <a:bodyPr/>
        <a:lstStyle/>
        <a:p>
          <a:endParaRPr lang="es-CO"/>
        </a:p>
      </dgm:t>
    </dgm:pt>
    <dgm:pt modelId="{E4B27527-1EAD-404B-B82C-CF377E0804E8}" type="pres">
      <dgm:prSet presAssocID="{FEADB7D2-7D3D-45FB-A2A2-D41FA4861664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C2349B2E-35C4-40FB-BE1D-3A476C0BD3AD}" type="pres">
      <dgm:prSet presAssocID="{2056BA2C-4129-44EF-9751-72E70724416B}" presName="compNode" presStyleCnt="0"/>
      <dgm:spPr/>
    </dgm:pt>
    <dgm:pt modelId="{8D2A551A-C52D-4A11-939C-72FD24462D41}" type="pres">
      <dgm:prSet presAssocID="{2056BA2C-4129-44EF-9751-72E70724416B}" presName="aNode" presStyleLbl="bgShp" presStyleIdx="0" presStyleCnt="3"/>
      <dgm:spPr/>
      <dgm:t>
        <a:bodyPr/>
        <a:lstStyle/>
        <a:p>
          <a:endParaRPr lang="es-CO"/>
        </a:p>
      </dgm:t>
    </dgm:pt>
    <dgm:pt modelId="{7A05D8DA-8D7C-47EC-BD0B-96815F038C77}" type="pres">
      <dgm:prSet presAssocID="{2056BA2C-4129-44EF-9751-72E70724416B}" presName="textNode" presStyleLbl="bgShp" presStyleIdx="0" presStyleCnt="3"/>
      <dgm:spPr/>
      <dgm:t>
        <a:bodyPr/>
        <a:lstStyle/>
        <a:p>
          <a:endParaRPr lang="es-CO"/>
        </a:p>
      </dgm:t>
    </dgm:pt>
    <dgm:pt modelId="{EF106E38-9B01-4B72-913B-5F60F785514B}" type="pres">
      <dgm:prSet presAssocID="{2056BA2C-4129-44EF-9751-72E70724416B}" presName="compChildNode" presStyleCnt="0"/>
      <dgm:spPr/>
    </dgm:pt>
    <dgm:pt modelId="{5DB9F2D2-14F1-444A-A1CF-417A2745020F}" type="pres">
      <dgm:prSet presAssocID="{2056BA2C-4129-44EF-9751-72E70724416B}" presName="theInnerList" presStyleCnt="0"/>
      <dgm:spPr/>
    </dgm:pt>
    <dgm:pt modelId="{4366AF92-0D8E-4827-A1C1-5921FAC8A1F0}" type="pres">
      <dgm:prSet presAssocID="{90CA21BB-B6CE-4ACE-A895-81688FAB7C6F}" presName="child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E4E615C-3D1B-49F4-9ACD-96462ABF57F2}" type="pres">
      <dgm:prSet presAssocID="{90CA21BB-B6CE-4ACE-A895-81688FAB7C6F}" presName="aSpace2" presStyleCnt="0"/>
      <dgm:spPr/>
    </dgm:pt>
    <dgm:pt modelId="{018FD693-70CC-45B9-9AE4-13A6E428C4B4}" type="pres">
      <dgm:prSet presAssocID="{536D5222-17BD-4058-8559-B6BEA1E3706D}" presName="child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BBDB6AF-5E01-47B6-97D2-0C1E959F1B04}" type="pres">
      <dgm:prSet presAssocID="{2056BA2C-4129-44EF-9751-72E70724416B}" presName="aSpace" presStyleCnt="0"/>
      <dgm:spPr/>
    </dgm:pt>
    <dgm:pt modelId="{4CC8794D-CC17-4D6D-B40D-C2D5AAB1C45C}" type="pres">
      <dgm:prSet presAssocID="{90AF765C-EC7C-4B89-B56A-7599BBC75387}" presName="compNode" presStyleCnt="0"/>
      <dgm:spPr/>
    </dgm:pt>
    <dgm:pt modelId="{0CDDE83B-2802-4095-B3A3-615D1B162D0E}" type="pres">
      <dgm:prSet presAssocID="{90AF765C-EC7C-4B89-B56A-7599BBC75387}" presName="aNode" presStyleLbl="bgShp" presStyleIdx="1" presStyleCnt="3"/>
      <dgm:spPr/>
      <dgm:t>
        <a:bodyPr/>
        <a:lstStyle/>
        <a:p>
          <a:endParaRPr lang="es-CO"/>
        </a:p>
      </dgm:t>
    </dgm:pt>
    <dgm:pt modelId="{F2E23240-C927-42EE-8E95-F889A962DD68}" type="pres">
      <dgm:prSet presAssocID="{90AF765C-EC7C-4B89-B56A-7599BBC75387}" presName="textNode" presStyleLbl="bgShp" presStyleIdx="1" presStyleCnt="3"/>
      <dgm:spPr/>
      <dgm:t>
        <a:bodyPr/>
        <a:lstStyle/>
        <a:p>
          <a:endParaRPr lang="es-CO"/>
        </a:p>
      </dgm:t>
    </dgm:pt>
    <dgm:pt modelId="{2734D8E8-19EA-4406-B9CB-4AEA7517BFB1}" type="pres">
      <dgm:prSet presAssocID="{90AF765C-EC7C-4B89-B56A-7599BBC75387}" presName="compChildNode" presStyleCnt="0"/>
      <dgm:spPr/>
    </dgm:pt>
    <dgm:pt modelId="{3C756072-3D5F-4CB4-A7B8-DB8436AD07F1}" type="pres">
      <dgm:prSet presAssocID="{90AF765C-EC7C-4B89-B56A-7599BBC75387}" presName="theInnerList" presStyleCnt="0"/>
      <dgm:spPr/>
    </dgm:pt>
    <dgm:pt modelId="{6F70760C-2B92-4E7B-9AD9-54B244A838B2}" type="pres">
      <dgm:prSet presAssocID="{33368EFE-E705-45F0-B70B-412160F76EE4}" presName="child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54148A0-C703-45B1-A2EE-8B8FC0A380B5}" type="pres">
      <dgm:prSet presAssocID="{33368EFE-E705-45F0-B70B-412160F76EE4}" presName="aSpace2" presStyleCnt="0"/>
      <dgm:spPr/>
    </dgm:pt>
    <dgm:pt modelId="{528AE12D-EB79-4AA4-A6A5-E0E44EFEF3D4}" type="pres">
      <dgm:prSet presAssocID="{EC130A5E-EEE5-40F4-AE90-DAD06F8A7856}" presName="childNode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E9A47D7-B427-4530-BB31-0E425DECCCE5}" type="pres">
      <dgm:prSet presAssocID="{90AF765C-EC7C-4B89-B56A-7599BBC75387}" presName="aSpace" presStyleCnt="0"/>
      <dgm:spPr/>
    </dgm:pt>
    <dgm:pt modelId="{426C128A-D61F-432A-829C-C8B372334788}" type="pres">
      <dgm:prSet presAssocID="{93BCC72C-29C2-4E2C-8CA0-B1C22E5A0260}" presName="compNode" presStyleCnt="0"/>
      <dgm:spPr/>
    </dgm:pt>
    <dgm:pt modelId="{38F1121C-92BB-4D5C-873D-0ED2BE27F409}" type="pres">
      <dgm:prSet presAssocID="{93BCC72C-29C2-4E2C-8CA0-B1C22E5A0260}" presName="aNode" presStyleLbl="bgShp" presStyleIdx="2" presStyleCnt="3"/>
      <dgm:spPr/>
      <dgm:t>
        <a:bodyPr/>
        <a:lstStyle/>
        <a:p>
          <a:endParaRPr lang="es-CO"/>
        </a:p>
      </dgm:t>
    </dgm:pt>
    <dgm:pt modelId="{B234B9A8-158D-40FA-B859-2E7132749C51}" type="pres">
      <dgm:prSet presAssocID="{93BCC72C-29C2-4E2C-8CA0-B1C22E5A0260}" presName="textNode" presStyleLbl="bgShp" presStyleIdx="2" presStyleCnt="3"/>
      <dgm:spPr/>
      <dgm:t>
        <a:bodyPr/>
        <a:lstStyle/>
        <a:p>
          <a:endParaRPr lang="es-CO"/>
        </a:p>
      </dgm:t>
    </dgm:pt>
    <dgm:pt modelId="{671F3352-AD17-4734-9BC3-AE7215EFFCA7}" type="pres">
      <dgm:prSet presAssocID="{93BCC72C-29C2-4E2C-8CA0-B1C22E5A0260}" presName="compChildNode" presStyleCnt="0"/>
      <dgm:spPr/>
    </dgm:pt>
    <dgm:pt modelId="{E9266656-040D-4C49-A1FA-7FC3A89D7629}" type="pres">
      <dgm:prSet presAssocID="{93BCC72C-29C2-4E2C-8CA0-B1C22E5A0260}" presName="theInnerList" presStyleCnt="0"/>
      <dgm:spPr/>
    </dgm:pt>
    <dgm:pt modelId="{98664503-1E15-49B9-AE0D-461280C36605}" type="pres">
      <dgm:prSet presAssocID="{D21C877E-1A72-445F-BA52-00423CE3F87C}" presName="child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0D62815-D8B2-4C52-B802-F98D194C0B74}" type="pres">
      <dgm:prSet presAssocID="{D21C877E-1A72-445F-BA52-00423CE3F87C}" presName="aSpace2" presStyleCnt="0"/>
      <dgm:spPr/>
    </dgm:pt>
    <dgm:pt modelId="{9ECF3182-49F8-4FAC-98DB-B67A000AC797}" type="pres">
      <dgm:prSet presAssocID="{9C022488-B073-41D2-B947-8C02A12DBFED}" presName="child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5FA4653-A0E7-4EF6-8552-9FC10AEB402D}" srcId="{2056BA2C-4129-44EF-9751-72E70724416B}" destId="{536D5222-17BD-4058-8559-B6BEA1E3706D}" srcOrd="1" destOrd="0" parTransId="{8C1B1DAC-6EBD-4EBD-A158-D6CD2112F919}" sibTransId="{1F030974-E4A7-4A5F-81C9-58249622DBD2}"/>
    <dgm:cxn modelId="{FFFDA7DB-A6D3-4F76-8B52-DD5EA5A2D1DA}" type="presOf" srcId="{9C022488-B073-41D2-B947-8C02A12DBFED}" destId="{9ECF3182-49F8-4FAC-98DB-B67A000AC797}" srcOrd="0" destOrd="0" presId="urn:microsoft.com/office/officeart/2005/8/layout/lProcess2"/>
    <dgm:cxn modelId="{9F5A6F17-74BE-4A4B-BAA7-1087C581D82F}" srcId="{90AF765C-EC7C-4B89-B56A-7599BBC75387}" destId="{33368EFE-E705-45F0-B70B-412160F76EE4}" srcOrd="0" destOrd="0" parTransId="{C55CDDB0-A152-4F45-9ED3-52FAFF087208}" sibTransId="{2AC1EE54-BDAE-4EB5-8840-DAECFDB5BCB2}"/>
    <dgm:cxn modelId="{0509F6C8-7391-4EC0-BE33-3A96401ACF8B}" type="presOf" srcId="{536D5222-17BD-4058-8559-B6BEA1E3706D}" destId="{018FD693-70CC-45B9-9AE4-13A6E428C4B4}" srcOrd="0" destOrd="0" presId="urn:microsoft.com/office/officeart/2005/8/layout/lProcess2"/>
    <dgm:cxn modelId="{288F2C89-5C8A-4619-AE42-979C44DFAD00}" type="presOf" srcId="{2056BA2C-4129-44EF-9751-72E70724416B}" destId="{8D2A551A-C52D-4A11-939C-72FD24462D41}" srcOrd="0" destOrd="0" presId="urn:microsoft.com/office/officeart/2005/8/layout/lProcess2"/>
    <dgm:cxn modelId="{472D89F3-5362-4BE2-8437-251C2938613C}" srcId="{2056BA2C-4129-44EF-9751-72E70724416B}" destId="{90CA21BB-B6CE-4ACE-A895-81688FAB7C6F}" srcOrd="0" destOrd="0" parTransId="{CD1771A9-E144-42F2-A95A-C60D9C284501}" sibTransId="{3116F8D5-4C4C-4574-A293-87F236C20689}"/>
    <dgm:cxn modelId="{2BC37935-3EBB-45E7-ADB4-0D8836CCBB61}" type="presOf" srcId="{33368EFE-E705-45F0-B70B-412160F76EE4}" destId="{6F70760C-2B92-4E7B-9AD9-54B244A838B2}" srcOrd="0" destOrd="0" presId="urn:microsoft.com/office/officeart/2005/8/layout/lProcess2"/>
    <dgm:cxn modelId="{A65258DB-2E19-4CFC-A0BA-0AF562186906}" type="presOf" srcId="{D21C877E-1A72-445F-BA52-00423CE3F87C}" destId="{98664503-1E15-49B9-AE0D-461280C36605}" srcOrd="0" destOrd="0" presId="urn:microsoft.com/office/officeart/2005/8/layout/lProcess2"/>
    <dgm:cxn modelId="{846AA0EF-3CA2-4619-9CE6-7CD316270BDF}" srcId="{93BCC72C-29C2-4E2C-8CA0-B1C22E5A0260}" destId="{9C022488-B073-41D2-B947-8C02A12DBFED}" srcOrd="1" destOrd="0" parTransId="{11267E2F-1898-49AD-B6EF-AEB5518FDE2A}" sibTransId="{9D9800D4-281D-4FD5-970C-97A1A84FB5EC}"/>
    <dgm:cxn modelId="{C55BA922-0A5C-4E47-A17F-2A6A18BB680E}" type="presOf" srcId="{EC130A5E-EEE5-40F4-AE90-DAD06F8A7856}" destId="{528AE12D-EB79-4AA4-A6A5-E0E44EFEF3D4}" srcOrd="0" destOrd="0" presId="urn:microsoft.com/office/officeart/2005/8/layout/lProcess2"/>
    <dgm:cxn modelId="{AD13D906-A497-46B8-B410-F2D8D73726D9}" type="presOf" srcId="{93BCC72C-29C2-4E2C-8CA0-B1C22E5A0260}" destId="{38F1121C-92BB-4D5C-873D-0ED2BE27F409}" srcOrd="0" destOrd="0" presId="urn:microsoft.com/office/officeart/2005/8/layout/lProcess2"/>
    <dgm:cxn modelId="{3046CC90-C0D1-47CB-A49C-B98B16616556}" srcId="{93BCC72C-29C2-4E2C-8CA0-B1C22E5A0260}" destId="{D21C877E-1A72-445F-BA52-00423CE3F87C}" srcOrd="0" destOrd="0" parTransId="{2C8CA84C-7685-4E9B-91B4-F4BA4AC58C4C}" sibTransId="{6DAE41D3-C50B-44C6-940D-E49ED23523D3}"/>
    <dgm:cxn modelId="{E4323825-49EC-4069-9C98-5D18DC1CBE41}" srcId="{FEADB7D2-7D3D-45FB-A2A2-D41FA4861664}" destId="{2056BA2C-4129-44EF-9751-72E70724416B}" srcOrd="0" destOrd="0" parTransId="{4B22470F-C778-4153-B69D-9B28AC68A398}" sibTransId="{80F94717-6468-42B4-AC4A-A9EB6F4E7144}"/>
    <dgm:cxn modelId="{9FF0B7D2-B0BB-4811-AB43-A6FAFE7F3B75}" type="presOf" srcId="{FEADB7D2-7D3D-45FB-A2A2-D41FA4861664}" destId="{E4B27527-1EAD-404B-B82C-CF377E0804E8}" srcOrd="0" destOrd="0" presId="urn:microsoft.com/office/officeart/2005/8/layout/lProcess2"/>
    <dgm:cxn modelId="{06E73621-51A7-4DC9-AF06-0C1C0FDCAFAD}" type="presOf" srcId="{2056BA2C-4129-44EF-9751-72E70724416B}" destId="{7A05D8DA-8D7C-47EC-BD0B-96815F038C77}" srcOrd="1" destOrd="0" presId="urn:microsoft.com/office/officeart/2005/8/layout/lProcess2"/>
    <dgm:cxn modelId="{DBB0191D-D2F0-4A76-A051-1A89F8343D71}" srcId="{90AF765C-EC7C-4B89-B56A-7599BBC75387}" destId="{EC130A5E-EEE5-40F4-AE90-DAD06F8A7856}" srcOrd="1" destOrd="0" parTransId="{9863620A-8D7C-4612-95B9-50E4C4A7CD5F}" sibTransId="{720C46BB-6C41-475F-B73B-8598D3D17251}"/>
    <dgm:cxn modelId="{56E15FB8-C895-4ADD-AFB4-FBF330DB606D}" srcId="{FEADB7D2-7D3D-45FB-A2A2-D41FA4861664}" destId="{90AF765C-EC7C-4B89-B56A-7599BBC75387}" srcOrd="1" destOrd="0" parTransId="{DF92D478-E703-4DD1-9A68-EFB6CF3B0248}" sibTransId="{B93EF38A-44AC-4FA9-BC6C-9B318C7FD719}"/>
    <dgm:cxn modelId="{EB45E17C-CAFB-4B98-B65A-CFD6F2DC4596}" type="presOf" srcId="{90AF765C-EC7C-4B89-B56A-7599BBC75387}" destId="{0CDDE83B-2802-4095-B3A3-615D1B162D0E}" srcOrd="0" destOrd="0" presId="urn:microsoft.com/office/officeart/2005/8/layout/lProcess2"/>
    <dgm:cxn modelId="{FC8CCB9C-3235-4914-8216-846FFBF0C9E6}" srcId="{FEADB7D2-7D3D-45FB-A2A2-D41FA4861664}" destId="{93BCC72C-29C2-4E2C-8CA0-B1C22E5A0260}" srcOrd="2" destOrd="0" parTransId="{AD6F1CD8-1243-4686-A0C7-1FF8ABF1FD41}" sibTransId="{36153729-7DA1-4C60-902A-B2E4CC038B9D}"/>
    <dgm:cxn modelId="{C031A6F7-75F2-43A6-8ABA-35A1F6741F97}" type="presOf" srcId="{90AF765C-EC7C-4B89-B56A-7599BBC75387}" destId="{F2E23240-C927-42EE-8E95-F889A962DD68}" srcOrd="1" destOrd="0" presId="urn:microsoft.com/office/officeart/2005/8/layout/lProcess2"/>
    <dgm:cxn modelId="{F451066F-7A71-433C-8074-00A0BB32DC78}" type="presOf" srcId="{93BCC72C-29C2-4E2C-8CA0-B1C22E5A0260}" destId="{B234B9A8-158D-40FA-B859-2E7132749C51}" srcOrd="1" destOrd="0" presId="urn:microsoft.com/office/officeart/2005/8/layout/lProcess2"/>
    <dgm:cxn modelId="{01379C19-A66D-4431-BDFE-56A3E296090D}" type="presOf" srcId="{90CA21BB-B6CE-4ACE-A895-81688FAB7C6F}" destId="{4366AF92-0D8E-4827-A1C1-5921FAC8A1F0}" srcOrd="0" destOrd="0" presId="urn:microsoft.com/office/officeart/2005/8/layout/lProcess2"/>
    <dgm:cxn modelId="{DC4BABC8-0865-4D7E-8BA7-1636AD34007B}" type="presParOf" srcId="{E4B27527-1EAD-404B-B82C-CF377E0804E8}" destId="{C2349B2E-35C4-40FB-BE1D-3A476C0BD3AD}" srcOrd="0" destOrd="0" presId="urn:microsoft.com/office/officeart/2005/8/layout/lProcess2"/>
    <dgm:cxn modelId="{A117048E-0C57-4B8D-94B9-C7D277BA1D65}" type="presParOf" srcId="{C2349B2E-35C4-40FB-BE1D-3A476C0BD3AD}" destId="{8D2A551A-C52D-4A11-939C-72FD24462D41}" srcOrd="0" destOrd="0" presId="urn:microsoft.com/office/officeart/2005/8/layout/lProcess2"/>
    <dgm:cxn modelId="{35DC0C17-500E-49BD-8ACA-BCDF0CAF762C}" type="presParOf" srcId="{C2349B2E-35C4-40FB-BE1D-3A476C0BD3AD}" destId="{7A05D8DA-8D7C-47EC-BD0B-96815F038C77}" srcOrd="1" destOrd="0" presId="urn:microsoft.com/office/officeart/2005/8/layout/lProcess2"/>
    <dgm:cxn modelId="{0431EBF1-2199-456B-8F4C-06682B3BAF1B}" type="presParOf" srcId="{C2349B2E-35C4-40FB-BE1D-3A476C0BD3AD}" destId="{EF106E38-9B01-4B72-913B-5F60F785514B}" srcOrd="2" destOrd="0" presId="urn:microsoft.com/office/officeart/2005/8/layout/lProcess2"/>
    <dgm:cxn modelId="{964ACB1D-458D-4004-ACB3-25B26E11F327}" type="presParOf" srcId="{EF106E38-9B01-4B72-913B-5F60F785514B}" destId="{5DB9F2D2-14F1-444A-A1CF-417A2745020F}" srcOrd="0" destOrd="0" presId="urn:microsoft.com/office/officeart/2005/8/layout/lProcess2"/>
    <dgm:cxn modelId="{17EA6D1B-F3C7-4F89-B986-D45B21BF936F}" type="presParOf" srcId="{5DB9F2D2-14F1-444A-A1CF-417A2745020F}" destId="{4366AF92-0D8E-4827-A1C1-5921FAC8A1F0}" srcOrd="0" destOrd="0" presId="urn:microsoft.com/office/officeart/2005/8/layout/lProcess2"/>
    <dgm:cxn modelId="{9176D895-97B0-42FF-B20F-46FDE3EF5EA9}" type="presParOf" srcId="{5DB9F2D2-14F1-444A-A1CF-417A2745020F}" destId="{7E4E615C-3D1B-49F4-9ACD-96462ABF57F2}" srcOrd="1" destOrd="0" presId="urn:microsoft.com/office/officeart/2005/8/layout/lProcess2"/>
    <dgm:cxn modelId="{ABBC8FD4-EC6F-4054-93ED-37A9D6D347C4}" type="presParOf" srcId="{5DB9F2D2-14F1-444A-A1CF-417A2745020F}" destId="{018FD693-70CC-45B9-9AE4-13A6E428C4B4}" srcOrd="2" destOrd="0" presId="urn:microsoft.com/office/officeart/2005/8/layout/lProcess2"/>
    <dgm:cxn modelId="{57E4D261-E168-4AA5-B2C7-EA4947AFB42F}" type="presParOf" srcId="{E4B27527-1EAD-404B-B82C-CF377E0804E8}" destId="{8BBDB6AF-5E01-47B6-97D2-0C1E959F1B04}" srcOrd="1" destOrd="0" presId="urn:microsoft.com/office/officeart/2005/8/layout/lProcess2"/>
    <dgm:cxn modelId="{F2CF5CC0-8837-48DB-9F62-183A989E879B}" type="presParOf" srcId="{E4B27527-1EAD-404B-B82C-CF377E0804E8}" destId="{4CC8794D-CC17-4D6D-B40D-C2D5AAB1C45C}" srcOrd="2" destOrd="0" presId="urn:microsoft.com/office/officeart/2005/8/layout/lProcess2"/>
    <dgm:cxn modelId="{5C30D51F-5B3F-4FA7-BB2D-8FDA6B589E35}" type="presParOf" srcId="{4CC8794D-CC17-4D6D-B40D-C2D5AAB1C45C}" destId="{0CDDE83B-2802-4095-B3A3-615D1B162D0E}" srcOrd="0" destOrd="0" presId="urn:microsoft.com/office/officeart/2005/8/layout/lProcess2"/>
    <dgm:cxn modelId="{F7148C5E-30AE-4CBF-8C1E-45476FE85807}" type="presParOf" srcId="{4CC8794D-CC17-4D6D-B40D-C2D5AAB1C45C}" destId="{F2E23240-C927-42EE-8E95-F889A962DD68}" srcOrd="1" destOrd="0" presId="urn:microsoft.com/office/officeart/2005/8/layout/lProcess2"/>
    <dgm:cxn modelId="{9C4FB5A3-906C-49CA-9DA2-2505342E4ADF}" type="presParOf" srcId="{4CC8794D-CC17-4D6D-B40D-C2D5AAB1C45C}" destId="{2734D8E8-19EA-4406-B9CB-4AEA7517BFB1}" srcOrd="2" destOrd="0" presId="urn:microsoft.com/office/officeart/2005/8/layout/lProcess2"/>
    <dgm:cxn modelId="{555D8363-69F4-4702-9995-6BCAA5CFBC7F}" type="presParOf" srcId="{2734D8E8-19EA-4406-B9CB-4AEA7517BFB1}" destId="{3C756072-3D5F-4CB4-A7B8-DB8436AD07F1}" srcOrd="0" destOrd="0" presId="urn:microsoft.com/office/officeart/2005/8/layout/lProcess2"/>
    <dgm:cxn modelId="{B0BC6DC5-1FF1-4E78-AF36-10664476A530}" type="presParOf" srcId="{3C756072-3D5F-4CB4-A7B8-DB8436AD07F1}" destId="{6F70760C-2B92-4E7B-9AD9-54B244A838B2}" srcOrd="0" destOrd="0" presId="urn:microsoft.com/office/officeart/2005/8/layout/lProcess2"/>
    <dgm:cxn modelId="{2621F315-8A4C-49DE-933F-3B83FD0379C4}" type="presParOf" srcId="{3C756072-3D5F-4CB4-A7B8-DB8436AD07F1}" destId="{454148A0-C703-45B1-A2EE-8B8FC0A380B5}" srcOrd="1" destOrd="0" presId="urn:microsoft.com/office/officeart/2005/8/layout/lProcess2"/>
    <dgm:cxn modelId="{45C50965-17E9-47AE-8310-99F489D4EC94}" type="presParOf" srcId="{3C756072-3D5F-4CB4-A7B8-DB8436AD07F1}" destId="{528AE12D-EB79-4AA4-A6A5-E0E44EFEF3D4}" srcOrd="2" destOrd="0" presId="urn:microsoft.com/office/officeart/2005/8/layout/lProcess2"/>
    <dgm:cxn modelId="{A78E7F84-479D-4888-8367-E42D75B3D5B5}" type="presParOf" srcId="{E4B27527-1EAD-404B-B82C-CF377E0804E8}" destId="{DE9A47D7-B427-4530-BB31-0E425DECCCE5}" srcOrd="3" destOrd="0" presId="urn:microsoft.com/office/officeart/2005/8/layout/lProcess2"/>
    <dgm:cxn modelId="{5E34DB25-FD10-47DA-84B1-243CFA5A344C}" type="presParOf" srcId="{E4B27527-1EAD-404B-B82C-CF377E0804E8}" destId="{426C128A-D61F-432A-829C-C8B372334788}" srcOrd="4" destOrd="0" presId="urn:microsoft.com/office/officeart/2005/8/layout/lProcess2"/>
    <dgm:cxn modelId="{9629367C-68DB-430A-A30A-143B525B8A0E}" type="presParOf" srcId="{426C128A-D61F-432A-829C-C8B372334788}" destId="{38F1121C-92BB-4D5C-873D-0ED2BE27F409}" srcOrd="0" destOrd="0" presId="urn:microsoft.com/office/officeart/2005/8/layout/lProcess2"/>
    <dgm:cxn modelId="{EF5461DC-E22B-4A2F-B8D9-A73EB348BD66}" type="presParOf" srcId="{426C128A-D61F-432A-829C-C8B372334788}" destId="{B234B9A8-158D-40FA-B859-2E7132749C51}" srcOrd="1" destOrd="0" presId="urn:microsoft.com/office/officeart/2005/8/layout/lProcess2"/>
    <dgm:cxn modelId="{1A636A22-BD22-438F-B572-5D5C10F260CF}" type="presParOf" srcId="{426C128A-D61F-432A-829C-C8B372334788}" destId="{671F3352-AD17-4734-9BC3-AE7215EFFCA7}" srcOrd="2" destOrd="0" presId="urn:microsoft.com/office/officeart/2005/8/layout/lProcess2"/>
    <dgm:cxn modelId="{7CC56467-543E-4F3F-A23A-1F7A006361CB}" type="presParOf" srcId="{671F3352-AD17-4734-9BC3-AE7215EFFCA7}" destId="{E9266656-040D-4C49-A1FA-7FC3A89D7629}" srcOrd="0" destOrd="0" presId="urn:microsoft.com/office/officeart/2005/8/layout/lProcess2"/>
    <dgm:cxn modelId="{71873888-9988-4E52-8A7B-54BAFCD1AEFA}" type="presParOf" srcId="{E9266656-040D-4C49-A1FA-7FC3A89D7629}" destId="{98664503-1E15-49B9-AE0D-461280C36605}" srcOrd="0" destOrd="0" presId="urn:microsoft.com/office/officeart/2005/8/layout/lProcess2"/>
    <dgm:cxn modelId="{9E6A18AB-11F4-4B30-B420-C74C16329676}" type="presParOf" srcId="{E9266656-040D-4C49-A1FA-7FC3A89D7629}" destId="{20D62815-D8B2-4C52-B802-F98D194C0B74}" srcOrd="1" destOrd="0" presId="urn:microsoft.com/office/officeart/2005/8/layout/lProcess2"/>
    <dgm:cxn modelId="{EC777DEE-7C10-4886-BC19-E8EAE3FA33F4}" type="presParOf" srcId="{E9266656-040D-4C49-A1FA-7FC3A89D7629}" destId="{9ECF3182-49F8-4FAC-98DB-B67A000AC797}" srcOrd="2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6.xml><?xml version="1.0" encoding="utf-8"?>
<dgm:dataModel xmlns:dgm="http://schemas.openxmlformats.org/drawingml/2006/diagram" xmlns:a="http://schemas.openxmlformats.org/drawingml/2006/main">
  <dgm:ptLst>
    <dgm:pt modelId="{77FC33F1-23C4-4FEB-970E-70A4BE310105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D52A9EC5-36CA-429D-95F9-C29306193563}">
      <dgm:prSet phldrT="[Texto]"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s-CO" dirty="0" smtClean="0">
              <a:latin typeface="Calibri" pitchFamily="34" charset="0"/>
              <a:cs typeface="Calibri" pitchFamily="34" charset="0"/>
            </a:rPr>
            <a:t>Enfoque basado en procesos</a:t>
          </a:r>
          <a:endParaRPr lang="es-CO" dirty="0">
            <a:latin typeface="Calibri" pitchFamily="34" charset="0"/>
            <a:cs typeface="Calibri" pitchFamily="34" charset="0"/>
          </a:endParaRPr>
        </a:p>
      </dgm:t>
    </dgm:pt>
    <dgm:pt modelId="{0F23C5EC-DF55-42C2-AC39-96FDB02D4727}" type="parTrans" cxnId="{7C8E91DE-1BEF-4665-9E83-FDF1B5423DDC}">
      <dgm:prSet/>
      <dgm:spPr/>
      <dgm:t>
        <a:bodyPr/>
        <a:lstStyle/>
        <a:p>
          <a:endParaRPr lang="es-CO">
            <a:latin typeface="Calibri" pitchFamily="34" charset="0"/>
            <a:cs typeface="Calibri" pitchFamily="34" charset="0"/>
          </a:endParaRPr>
        </a:p>
      </dgm:t>
    </dgm:pt>
    <dgm:pt modelId="{2D8D969C-426A-4B5E-9EAA-AA17FB17F000}" type="sibTrans" cxnId="{7C8E91DE-1BEF-4665-9E83-FDF1B5423DDC}">
      <dgm:prSet/>
      <dgm:spPr/>
      <dgm:t>
        <a:bodyPr/>
        <a:lstStyle/>
        <a:p>
          <a:endParaRPr lang="es-CO">
            <a:latin typeface="Calibri" pitchFamily="34" charset="0"/>
            <a:cs typeface="Calibri" pitchFamily="34" charset="0"/>
          </a:endParaRPr>
        </a:p>
      </dgm:t>
    </dgm:pt>
    <dgm:pt modelId="{05493A2E-56CD-4C67-A153-139E6C98BF7D}">
      <dgm:prSet phldrT="[Texto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CO" dirty="0" smtClean="0">
              <a:latin typeface="Calibri" pitchFamily="34" charset="0"/>
              <a:cs typeface="Calibri" pitchFamily="34" charset="0"/>
            </a:rPr>
            <a:t>Elaborar los procesos en términos que aporten valor</a:t>
          </a:r>
          <a:endParaRPr lang="es-CO" dirty="0">
            <a:latin typeface="Calibri" pitchFamily="34" charset="0"/>
            <a:cs typeface="Calibri" pitchFamily="34" charset="0"/>
          </a:endParaRPr>
        </a:p>
      </dgm:t>
    </dgm:pt>
    <dgm:pt modelId="{9C0E1D45-E98C-4D46-97C5-89B009BAB43E}" type="parTrans" cxnId="{BF4A7CF0-A9F2-4002-A5BA-B0B84750F8C8}">
      <dgm:prSet/>
      <dgm:spPr/>
      <dgm:t>
        <a:bodyPr/>
        <a:lstStyle/>
        <a:p>
          <a:endParaRPr lang="es-CO">
            <a:latin typeface="Calibri" pitchFamily="34" charset="0"/>
            <a:cs typeface="Calibri" pitchFamily="34" charset="0"/>
          </a:endParaRPr>
        </a:p>
      </dgm:t>
    </dgm:pt>
    <dgm:pt modelId="{83F9B280-A6AA-4142-A16D-144EC35FF5EB}" type="sibTrans" cxnId="{BF4A7CF0-A9F2-4002-A5BA-B0B84750F8C8}">
      <dgm:prSet/>
      <dgm:spPr/>
      <dgm:t>
        <a:bodyPr/>
        <a:lstStyle/>
        <a:p>
          <a:endParaRPr lang="es-CO">
            <a:latin typeface="Calibri" pitchFamily="34" charset="0"/>
            <a:cs typeface="Calibri" pitchFamily="34" charset="0"/>
          </a:endParaRPr>
        </a:p>
      </dgm:t>
    </dgm:pt>
    <dgm:pt modelId="{E64C6AAA-10FF-47A4-BE94-AD00A2C58D66}">
      <dgm:prSet phldrT="[Texto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CO" dirty="0" smtClean="0">
              <a:latin typeface="Calibri" pitchFamily="34" charset="0"/>
              <a:cs typeface="Calibri" pitchFamily="34" charset="0"/>
            </a:rPr>
            <a:t>Obtención de resultados del desempeño y la eficacia del proceso</a:t>
          </a:r>
          <a:endParaRPr lang="es-CO" dirty="0">
            <a:latin typeface="Calibri" pitchFamily="34" charset="0"/>
            <a:cs typeface="Calibri" pitchFamily="34" charset="0"/>
          </a:endParaRPr>
        </a:p>
      </dgm:t>
    </dgm:pt>
    <dgm:pt modelId="{A4E359C7-95E9-4048-B59D-4FE8FFD06AAE}" type="parTrans" cxnId="{3F6202AA-57CB-4863-9D97-3140989B41F3}">
      <dgm:prSet/>
      <dgm:spPr/>
      <dgm:t>
        <a:bodyPr/>
        <a:lstStyle/>
        <a:p>
          <a:endParaRPr lang="es-CO">
            <a:latin typeface="Calibri" pitchFamily="34" charset="0"/>
            <a:cs typeface="Calibri" pitchFamily="34" charset="0"/>
          </a:endParaRPr>
        </a:p>
      </dgm:t>
    </dgm:pt>
    <dgm:pt modelId="{9FD9F2CF-3AE4-4CC3-A7F1-A3EC65A752C2}" type="sibTrans" cxnId="{3F6202AA-57CB-4863-9D97-3140989B41F3}">
      <dgm:prSet/>
      <dgm:spPr/>
      <dgm:t>
        <a:bodyPr/>
        <a:lstStyle/>
        <a:p>
          <a:endParaRPr lang="es-CO">
            <a:latin typeface="Calibri" pitchFamily="34" charset="0"/>
            <a:cs typeface="Calibri" pitchFamily="34" charset="0"/>
          </a:endParaRPr>
        </a:p>
      </dgm:t>
    </dgm:pt>
    <dgm:pt modelId="{13E4D888-53FE-490A-A25C-EAF3DF6D34EC}">
      <dgm:prSet phldrT="[Texto]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CO" dirty="0" smtClean="0">
              <a:latin typeface="Calibri" pitchFamily="34" charset="0"/>
              <a:cs typeface="Calibri" pitchFamily="34" charset="0"/>
            </a:rPr>
            <a:t>Mejora continua de los procesos, con base en mediciones objetivas</a:t>
          </a:r>
          <a:endParaRPr lang="es-CO" dirty="0">
            <a:latin typeface="Calibri" pitchFamily="34" charset="0"/>
            <a:cs typeface="Calibri" pitchFamily="34" charset="0"/>
          </a:endParaRPr>
        </a:p>
      </dgm:t>
    </dgm:pt>
    <dgm:pt modelId="{0255EAA5-7998-4A84-BE71-9FC332921690}" type="parTrans" cxnId="{215E2C92-1CAE-4C0F-8A09-BCDC35DF8363}">
      <dgm:prSet/>
      <dgm:spPr/>
      <dgm:t>
        <a:bodyPr/>
        <a:lstStyle/>
        <a:p>
          <a:endParaRPr lang="es-CO">
            <a:latin typeface="Calibri" pitchFamily="34" charset="0"/>
            <a:cs typeface="Calibri" pitchFamily="34" charset="0"/>
          </a:endParaRPr>
        </a:p>
      </dgm:t>
    </dgm:pt>
    <dgm:pt modelId="{531CED9C-A7CD-4308-AEDC-C07F3D4A1ECB}" type="sibTrans" cxnId="{215E2C92-1CAE-4C0F-8A09-BCDC35DF8363}">
      <dgm:prSet/>
      <dgm:spPr/>
      <dgm:t>
        <a:bodyPr/>
        <a:lstStyle/>
        <a:p>
          <a:endParaRPr lang="es-CO">
            <a:latin typeface="Calibri" pitchFamily="34" charset="0"/>
            <a:cs typeface="Calibri" pitchFamily="34" charset="0"/>
          </a:endParaRPr>
        </a:p>
      </dgm:t>
    </dgm:pt>
    <dgm:pt modelId="{DFD4D6DB-EB72-4373-A01B-6C5C81512DF4}" type="pres">
      <dgm:prSet presAssocID="{77FC33F1-23C4-4FEB-970E-70A4BE310105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58484A90-5FEB-44B7-887E-9BFFA1CC6D70}" type="pres">
      <dgm:prSet presAssocID="{D52A9EC5-36CA-429D-95F9-C29306193563}" presName="roof" presStyleLbl="dkBgShp" presStyleIdx="0" presStyleCnt="2"/>
      <dgm:spPr/>
      <dgm:t>
        <a:bodyPr/>
        <a:lstStyle/>
        <a:p>
          <a:endParaRPr lang="es-CO"/>
        </a:p>
      </dgm:t>
    </dgm:pt>
    <dgm:pt modelId="{497FE02A-2990-460A-8504-557E931CE70A}" type="pres">
      <dgm:prSet presAssocID="{D52A9EC5-36CA-429D-95F9-C29306193563}" presName="pillars" presStyleCnt="0"/>
      <dgm:spPr/>
    </dgm:pt>
    <dgm:pt modelId="{D1E0B406-7B47-4AEF-9E39-4F4B829AADA7}" type="pres">
      <dgm:prSet presAssocID="{D52A9EC5-36CA-429D-95F9-C29306193563}" presName="pillar1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EC47BD6-F846-43B8-84EE-47B0A28FC0F8}" type="pres">
      <dgm:prSet presAssocID="{E64C6AAA-10FF-47A4-BE94-AD00A2C58D66}" presName="pillarX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00F42C4-F402-4A5A-8F90-0980078BB756}" type="pres">
      <dgm:prSet presAssocID="{13E4D888-53FE-490A-A25C-EAF3DF6D34EC}" presName="pillarX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7C60561-FA19-47DE-A03A-FB139CEB5093}" type="pres">
      <dgm:prSet presAssocID="{D52A9EC5-36CA-429D-95F9-C29306193563}" presName="base" presStyleLbl="dkBgShp" presStyleIdx="1" presStyleCnt="2"/>
      <dgm:spPr/>
    </dgm:pt>
  </dgm:ptLst>
  <dgm:cxnLst>
    <dgm:cxn modelId="{8FB6F839-7AAB-4634-90AB-F9B1BC5273C8}" type="presOf" srcId="{D52A9EC5-36CA-429D-95F9-C29306193563}" destId="{58484A90-5FEB-44B7-887E-9BFFA1CC6D70}" srcOrd="0" destOrd="0" presId="urn:microsoft.com/office/officeart/2005/8/layout/hList3"/>
    <dgm:cxn modelId="{E90D2B8E-A16D-432A-A074-A20D13EBEBE6}" type="presOf" srcId="{05493A2E-56CD-4C67-A153-139E6C98BF7D}" destId="{D1E0B406-7B47-4AEF-9E39-4F4B829AADA7}" srcOrd="0" destOrd="0" presId="urn:microsoft.com/office/officeart/2005/8/layout/hList3"/>
    <dgm:cxn modelId="{BF4A7CF0-A9F2-4002-A5BA-B0B84750F8C8}" srcId="{D52A9EC5-36CA-429D-95F9-C29306193563}" destId="{05493A2E-56CD-4C67-A153-139E6C98BF7D}" srcOrd="0" destOrd="0" parTransId="{9C0E1D45-E98C-4D46-97C5-89B009BAB43E}" sibTransId="{83F9B280-A6AA-4142-A16D-144EC35FF5EB}"/>
    <dgm:cxn modelId="{3F6202AA-57CB-4863-9D97-3140989B41F3}" srcId="{D52A9EC5-36CA-429D-95F9-C29306193563}" destId="{E64C6AAA-10FF-47A4-BE94-AD00A2C58D66}" srcOrd="1" destOrd="0" parTransId="{A4E359C7-95E9-4048-B59D-4FE8FFD06AAE}" sibTransId="{9FD9F2CF-3AE4-4CC3-A7F1-A3EC65A752C2}"/>
    <dgm:cxn modelId="{7C8E91DE-1BEF-4665-9E83-FDF1B5423DDC}" srcId="{77FC33F1-23C4-4FEB-970E-70A4BE310105}" destId="{D52A9EC5-36CA-429D-95F9-C29306193563}" srcOrd="0" destOrd="0" parTransId="{0F23C5EC-DF55-42C2-AC39-96FDB02D4727}" sibTransId="{2D8D969C-426A-4B5E-9EAA-AA17FB17F000}"/>
    <dgm:cxn modelId="{7B9A1D6D-9C83-4484-8B77-1127123717BD}" type="presOf" srcId="{E64C6AAA-10FF-47A4-BE94-AD00A2C58D66}" destId="{3EC47BD6-F846-43B8-84EE-47B0A28FC0F8}" srcOrd="0" destOrd="0" presId="urn:microsoft.com/office/officeart/2005/8/layout/hList3"/>
    <dgm:cxn modelId="{55CEBFBB-8AE4-4964-83A0-6556C73AA1D6}" type="presOf" srcId="{13E4D888-53FE-490A-A25C-EAF3DF6D34EC}" destId="{F00F42C4-F402-4A5A-8F90-0980078BB756}" srcOrd="0" destOrd="0" presId="urn:microsoft.com/office/officeart/2005/8/layout/hList3"/>
    <dgm:cxn modelId="{D4DA4E73-70B2-4746-85D8-190DDE6DC373}" type="presOf" srcId="{77FC33F1-23C4-4FEB-970E-70A4BE310105}" destId="{DFD4D6DB-EB72-4373-A01B-6C5C81512DF4}" srcOrd="0" destOrd="0" presId="urn:microsoft.com/office/officeart/2005/8/layout/hList3"/>
    <dgm:cxn modelId="{215E2C92-1CAE-4C0F-8A09-BCDC35DF8363}" srcId="{D52A9EC5-36CA-429D-95F9-C29306193563}" destId="{13E4D888-53FE-490A-A25C-EAF3DF6D34EC}" srcOrd="2" destOrd="0" parTransId="{0255EAA5-7998-4A84-BE71-9FC332921690}" sibTransId="{531CED9C-A7CD-4308-AEDC-C07F3D4A1ECB}"/>
    <dgm:cxn modelId="{69F3876F-7954-4CFE-9AEE-1DCE9756920A}" type="presParOf" srcId="{DFD4D6DB-EB72-4373-A01B-6C5C81512DF4}" destId="{58484A90-5FEB-44B7-887E-9BFFA1CC6D70}" srcOrd="0" destOrd="0" presId="urn:microsoft.com/office/officeart/2005/8/layout/hList3"/>
    <dgm:cxn modelId="{629EF56B-1F10-42DD-91BA-D2B9524FB920}" type="presParOf" srcId="{DFD4D6DB-EB72-4373-A01B-6C5C81512DF4}" destId="{497FE02A-2990-460A-8504-557E931CE70A}" srcOrd="1" destOrd="0" presId="urn:microsoft.com/office/officeart/2005/8/layout/hList3"/>
    <dgm:cxn modelId="{467DE298-31F0-4732-99F5-3F9CDDB5E45D}" type="presParOf" srcId="{497FE02A-2990-460A-8504-557E931CE70A}" destId="{D1E0B406-7B47-4AEF-9E39-4F4B829AADA7}" srcOrd="0" destOrd="0" presId="urn:microsoft.com/office/officeart/2005/8/layout/hList3"/>
    <dgm:cxn modelId="{27E4CDF2-F17F-48C0-BEF1-E69C676D3BEB}" type="presParOf" srcId="{497FE02A-2990-460A-8504-557E931CE70A}" destId="{3EC47BD6-F846-43B8-84EE-47B0A28FC0F8}" srcOrd="1" destOrd="0" presId="urn:microsoft.com/office/officeart/2005/8/layout/hList3"/>
    <dgm:cxn modelId="{316F81DF-131F-4AEB-89F1-8BE43D95AEE3}" type="presParOf" srcId="{497FE02A-2990-460A-8504-557E931CE70A}" destId="{F00F42C4-F402-4A5A-8F90-0980078BB756}" srcOrd="2" destOrd="0" presId="urn:microsoft.com/office/officeart/2005/8/layout/hList3"/>
    <dgm:cxn modelId="{984C300C-01DF-4B8F-BF96-246800C95700}" type="presParOf" srcId="{DFD4D6DB-EB72-4373-A01B-6C5C81512DF4}" destId="{D7C60561-FA19-47DE-A03A-FB139CEB5093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7.xml><?xml version="1.0" encoding="utf-8"?>
<dgm:dataModel xmlns:dgm="http://schemas.openxmlformats.org/drawingml/2006/diagram" xmlns:a="http://schemas.openxmlformats.org/drawingml/2006/main">
  <dgm:ptLst>
    <dgm:pt modelId="{0D8D8EA5-7DF4-47AC-8657-A51C24393322}" type="doc">
      <dgm:prSet loTypeId="urn:microsoft.com/office/officeart/2008/layout/HorizontalMultiLevelHierarchy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59F48DCD-3273-4A16-9F2D-566C96512759}">
      <dgm:prSet phldrT="[Texto]"/>
      <dgm:spPr/>
      <dgm:t>
        <a:bodyPr/>
        <a:lstStyle/>
        <a:p>
          <a:r>
            <a:rPr lang="es-CO" dirty="0" smtClean="0">
              <a:latin typeface="Calibri" pitchFamily="34" charset="0"/>
              <a:cs typeface="Calibri" pitchFamily="34" charset="0"/>
            </a:rPr>
            <a:t>Tener en cuenta para su implementación</a:t>
          </a:r>
          <a:endParaRPr lang="es-CO" dirty="0">
            <a:latin typeface="Calibri" pitchFamily="34" charset="0"/>
            <a:cs typeface="Calibri" pitchFamily="34" charset="0"/>
          </a:endParaRPr>
        </a:p>
      </dgm:t>
    </dgm:pt>
    <dgm:pt modelId="{B55525FB-8445-428A-AB76-70D5EC7D1A80}" type="parTrans" cxnId="{744C130C-919F-4ADC-827E-CFAA6E91823D}">
      <dgm:prSet/>
      <dgm:spPr/>
      <dgm:t>
        <a:bodyPr/>
        <a:lstStyle/>
        <a:p>
          <a:endParaRPr lang="es-CO"/>
        </a:p>
      </dgm:t>
    </dgm:pt>
    <dgm:pt modelId="{0A04AB22-3AA3-4064-980F-BDE11C1342BE}" type="sibTrans" cxnId="{744C130C-919F-4ADC-827E-CFAA6E91823D}">
      <dgm:prSet/>
      <dgm:spPr/>
      <dgm:t>
        <a:bodyPr/>
        <a:lstStyle/>
        <a:p>
          <a:endParaRPr lang="es-CO"/>
        </a:p>
      </dgm:t>
    </dgm:pt>
    <dgm:pt modelId="{943BED16-FCEE-4FD7-938A-CECE5E7D7462}">
      <dgm:prSet phldrT="[Texto]"/>
      <dgm:spPr/>
      <dgm:t>
        <a:bodyPr/>
        <a:lstStyle/>
        <a:p>
          <a:r>
            <a:rPr lang="es-CO" dirty="0" smtClean="0">
              <a:latin typeface="Calibri" pitchFamily="34" charset="0"/>
              <a:cs typeface="Calibri" pitchFamily="34" charset="0"/>
            </a:rPr>
            <a:t>Definir la secuencia e interrelación de los procesos</a:t>
          </a:r>
          <a:endParaRPr lang="es-CO" dirty="0">
            <a:latin typeface="Calibri" pitchFamily="34" charset="0"/>
            <a:cs typeface="Calibri" pitchFamily="34" charset="0"/>
          </a:endParaRPr>
        </a:p>
      </dgm:t>
    </dgm:pt>
    <dgm:pt modelId="{1F7E48BF-6298-4A6C-8CC2-D1ADE487601A}" type="parTrans" cxnId="{7147E622-3E5E-4EBF-A740-C4D2C63A3B39}">
      <dgm:prSet/>
      <dgm:spPr/>
      <dgm:t>
        <a:bodyPr/>
        <a:lstStyle/>
        <a:p>
          <a:endParaRPr lang="es-CO"/>
        </a:p>
      </dgm:t>
    </dgm:pt>
    <dgm:pt modelId="{257E6AB2-9517-47F7-8AC6-3A2251732063}" type="sibTrans" cxnId="{7147E622-3E5E-4EBF-A740-C4D2C63A3B39}">
      <dgm:prSet/>
      <dgm:spPr/>
      <dgm:t>
        <a:bodyPr/>
        <a:lstStyle/>
        <a:p>
          <a:endParaRPr lang="es-CO"/>
        </a:p>
      </dgm:t>
    </dgm:pt>
    <dgm:pt modelId="{D2973375-5DA8-4241-8C67-9DCB43241307}">
      <dgm:prSet phldrT="[Texto]"/>
      <dgm:spPr/>
      <dgm:t>
        <a:bodyPr/>
        <a:lstStyle/>
        <a:p>
          <a:r>
            <a:rPr lang="es-CO" dirty="0" smtClean="0">
              <a:latin typeface="Calibri" pitchFamily="34" charset="0"/>
              <a:cs typeface="Calibri" pitchFamily="34" charset="0"/>
            </a:rPr>
            <a:t>Asegurar la disponibilidad de recursos</a:t>
          </a:r>
          <a:endParaRPr lang="es-CO" dirty="0">
            <a:latin typeface="Calibri" pitchFamily="34" charset="0"/>
            <a:cs typeface="Calibri" pitchFamily="34" charset="0"/>
          </a:endParaRPr>
        </a:p>
      </dgm:t>
    </dgm:pt>
    <dgm:pt modelId="{9E589D9B-AFE4-4F23-86F6-F19B3D93AC64}" type="parTrans" cxnId="{EAFB4C2C-67FD-4770-AB83-3CB444E42322}">
      <dgm:prSet/>
      <dgm:spPr/>
      <dgm:t>
        <a:bodyPr/>
        <a:lstStyle/>
        <a:p>
          <a:endParaRPr lang="es-CO"/>
        </a:p>
      </dgm:t>
    </dgm:pt>
    <dgm:pt modelId="{6F0E725D-AE1A-4A88-97E6-FDB5F8124555}" type="sibTrans" cxnId="{EAFB4C2C-67FD-4770-AB83-3CB444E42322}">
      <dgm:prSet/>
      <dgm:spPr/>
      <dgm:t>
        <a:bodyPr/>
        <a:lstStyle/>
        <a:p>
          <a:endParaRPr lang="es-CO"/>
        </a:p>
      </dgm:t>
    </dgm:pt>
    <dgm:pt modelId="{1790B409-FB2C-45C0-85BA-B234C45EDFD4}">
      <dgm:prSet phldrT="[Texto]"/>
      <dgm:spPr/>
      <dgm:t>
        <a:bodyPr/>
        <a:lstStyle/>
        <a:p>
          <a:r>
            <a:rPr lang="es-CO" dirty="0" smtClean="0">
              <a:latin typeface="Calibri" pitchFamily="34" charset="0"/>
              <a:cs typeface="Calibri" pitchFamily="34" charset="0"/>
            </a:rPr>
            <a:t>Seguimiento y medición de los procesos</a:t>
          </a:r>
          <a:endParaRPr lang="es-CO" dirty="0">
            <a:latin typeface="Calibri" pitchFamily="34" charset="0"/>
            <a:cs typeface="Calibri" pitchFamily="34" charset="0"/>
          </a:endParaRPr>
        </a:p>
      </dgm:t>
    </dgm:pt>
    <dgm:pt modelId="{D20C811C-676E-4BF4-872C-7E8F925FA861}" type="parTrans" cxnId="{972207D8-0248-4311-A999-B5E228B5FBBF}">
      <dgm:prSet/>
      <dgm:spPr/>
      <dgm:t>
        <a:bodyPr/>
        <a:lstStyle/>
        <a:p>
          <a:endParaRPr lang="es-CO"/>
        </a:p>
      </dgm:t>
    </dgm:pt>
    <dgm:pt modelId="{741075BA-67C6-42CC-87BF-7FA190900496}" type="sibTrans" cxnId="{972207D8-0248-4311-A999-B5E228B5FBBF}">
      <dgm:prSet/>
      <dgm:spPr/>
      <dgm:t>
        <a:bodyPr/>
        <a:lstStyle/>
        <a:p>
          <a:endParaRPr lang="es-CO"/>
        </a:p>
      </dgm:t>
    </dgm:pt>
    <dgm:pt modelId="{C995A49B-622B-463F-A0C8-CCD00616EC99}">
      <dgm:prSet phldrT="[Texto]"/>
      <dgm:spPr/>
      <dgm:t>
        <a:bodyPr/>
        <a:lstStyle/>
        <a:p>
          <a:r>
            <a:rPr lang="es-CO" dirty="0" smtClean="0">
              <a:latin typeface="Calibri" pitchFamily="34" charset="0"/>
              <a:cs typeface="Calibri" pitchFamily="34" charset="0"/>
            </a:rPr>
            <a:t>Implementar acciones de mejora</a:t>
          </a:r>
        </a:p>
      </dgm:t>
    </dgm:pt>
    <dgm:pt modelId="{6264FD67-4E0A-43D0-A45F-DF0BBA5183E7}" type="parTrans" cxnId="{A23A0FDF-F378-4304-8104-941B1DE73B7B}">
      <dgm:prSet/>
      <dgm:spPr/>
      <dgm:t>
        <a:bodyPr/>
        <a:lstStyle/>
        <a:p>
          <a:endParaRPr lang="es-CO"/>
        </a:p>
      </dgm:t>
    </dgm:pt>
    <dgm:pt modelId="{5776DC05-B320-46C6-B340-60EB470B56C1}" type="sibTrans" cxnId="{A23A0FDF-F378-4304-8104-941B1DE73B7B}">
      <dgm:prSet/>
      <dgm:spPr/>
      <dgm:t>
        <a:bodyPr/>
        <a:lstStyle/>
        <a:p>
          <a:endParaRPr lang="es-CO"/>
        </a:p>
      </dgm:t>
    </dgm:pt>
    <dgm:pt modelId="{C9ADDF16-1ADD-4990-B9F8-60C1BD9BFE18}">
      <dgm:prSet phldrT="[Texto]"/>
      <dgm:spPr/>
      <dgm:t>
        <a:bodyPr/>
        <a:lstStyle/>
        <a:p>
          <a:r>
            <a:rPr lang="es-CO" dirty="0" smtClean="0">
              <a:latin typeface="Calibri" pitchFamily="34" charset="0"/>
              <a:cs typeface="Calibri" pitchFamily="34" charset="0"/>
            </a:rPr>
            <a:t>Establecer controles a los riesgos</a:t>
          </a:r>
        </a:p>
      </dgm:t>
    </dgm:pt>
    <dgm:pt modelId="{49098B77-FE65-433A-993C-DE8421AD1576}" type="parTrans" cxnId="{206038DD-A54C-46FA-ADD1-21084F7E2E5B}">
      <dgm:prSet/>
      <dgm:spPr/>
      <dgm:t>
        <a:bodyPr/>
        <a:lstStyle/>
        <a:p>
          <a:endParaRPr lang="es-CO"/>
        </a:p>
      </dgm:t>
    </dgm:pt>
    <dgm:pt modelId="{18A211B1-61AD-40B6-AAFE-1B0ECBE33B7E}" type="sibTrans" cxnId="{206038DD-A54C-46FA-ADD1-21084F7E2E5B}">
      <dgm:prSet/>
      <dgm:spPr/>
      <dgm:t>
        <a:bodyPr/>
        <a:lstStyle/>
        <a:p>
          <a:endParaRPr lang="es-CO"/>
        </a:p>
      </dgm:t>
    </dgm:pt>
    <dgm:pt modelId="{A9001F95-0A43-430F-A00A-06BB0645B8F8}" type="pres">
      <dgm:prSet presAssocID="{0D8D8EA5-7DF4-47AC-8657-A51C24393322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48057F78-EDE8-4EFB-9DEE-2650A93A08EB}" type="pres">
      <dgm:prSet presAssocID="{59F48DCD-3273-4A16-9F2D-566C96512759}" presName="root1" presStyleCnt="0"/>
      <dgm:spPr/>
      <dgm:t>
        <a:bodyPr/>
        <a:lstStyle/>
        <a:p>
          <a:endParaRPr lang="es-CO"/>
        </a:p>
      </dgm:t>
    </dgm:pt>
    <dgm:pt modelId="{0449F9E2-0635-4863-A8BA-09B0C0504BB2}" type="pres">
      <dgm:prSet presAssocID="{59F48DCD-3273-4A16-9F2D-566C96512759}" presName="LevelOneTextNode" presStyleLbl="node0" presStyleIdx="0" presStyleCnt="1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EC64B2CB-4D08-47CD-99AE-C54EDFE5B82B}" type="pres">
      <dgm:prSet presAssocID="{59F48DCD-3273-4A16-9F2D-566C96512759}" presName="level2hierChild" presStyleCnt="0"/>
      <dgm:spPr/>
      <dgm:t>
        <a:bodyPr/>
        <a:lstStyle/>
        <a:p>
          <a:endParaRPr lang="es-CO"/>
        </a:p>
      </dgm:t>
    </dgm:pt>
    <dgm:pt modelId="{18CE003A-80A1-4EBC-8532-0BF1E5CB75C8}" type="pres">
      <dgm:prSet presAssocID="{1F7E48BF-6298-4A6C-8CC2-D1ADE487601A}" presName="conn2-1" presStyleLbl="parChTrans1D2" presStyleIdx="0" presStyleCnt="5"/>
      <dgm:spPr/>
      <dgm:t>
        <a:bodyPr/>
        <a:lstStyle/>
        <a:p>
          <a:endParaRPr lang="es-CO"/>
        </a:p>
      </dgm:t>
    </dgm:pt>
    <dgm:pt modelId="{17D82F3C-5D06-462A-9CEF-50121EC2C4C4}" type="pres">
      <dgm:prSet presAssocID="{1F7E48BF-6298-4A6C-8CC2-D1ADE487601A}" presName="connTx" presStyleLbl="parChTrans1D2" presStyleIdx="0" presStyleCnt="5"/>
      <dgm:spPr/>
      <dgm:t>
        <a:bodyPr/>
        <a:lstStyle/>
        <a:p>
          <a:endParaRPr lang="es-CO"/>
        </a:p>
      </dgm:t>
    </dgm:pt>
    <dgm:pt modelId="{5E04DD62-3014-4D6F-9188-7F6AEB5630FC}" type="pres">
      <dgm:prSet presAssocID="{943BED16-FCEE-4FD7-938A-CECE5E7D7462}" presName="root2" presStyleCnt="0"/>
      <dgm:spPr/>
      <dgm:t>
        <a:bodyPr/>
        <a:lstStyle/>
        <a:p>
          <a:endParaRPr lang="es-CO"/>
        </a:p>
      </dgm:t>
    </dgm:pt>
    <dgm:pt modelId="{69ED5B69-02FD-4606-B01B-26BD6917BA97}" type="pres">
      <dgm:prSet presAssocID="{943BED16-FCEE-4FD7-938A-CECE5E7D7462}" presName="LevelTwoTextNode" presStyleLbl="node2" presStyleIdx="0" presStyleCnt="5" custScaleX="157005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100274CA-4782-4DCF-AAA0-EBB7576ACF3E}" type="pres">
      <dgm:prSet presAssocID="{943BED16-FCEE-4FD7-938A-CECE5E7D7462}" presName="level3hierChild" presStyleCnt="0"/>
      <dgm:spPr/>
      <dgm:t>
        <a:bodyPr/>
        <a:lstStyle/>
        <a:p>
          <a:endParaRPr lang="es-CO"/>
        </a:p>
      </dgm:t>
    </dgm:pt>
    <dgm:pt modelId="{637C0853-D4E9-4419-8953-52FF515AD08B}" type="pres">
      <dgm:prSet presAssocID="{9E589D9B-AFE4-4F23-86F6-F19B3D93AC64}" presName="conn2-1" presStyleLbl="parChTrans1D2" presStyleIdx="1" presStyleCnt="5"/>
      <dgm:spPr/>
      <dgm:t>
        <a:bodyPr/>
        <a:lstStyle/>
        <a:p>
          <a:endParaRPr lang="es-CO"/>
        </a:p>
      </dgm:t>
    </dgm:pt>
    <dgm:pt modelId="{85D4655E-D7CD-4394-912E-503612E73272}" type="pres">
      <dgm:prSet presAssocID="{9E589D9B-AFE4-4F23-86F6-F19B3D93AC64}" presName="connTx" presStyleLbl="parChTrans1D2" presStyleIdx="1" presStyleCnt="5"/>
      <dgm:spPr/>
      <dgm:t>
        <a:bodyPr/>
        <a:lstStyle/>
        <a:p>
          <a:endParaRPr lang="es-CO"/>
        </a:p>
      </dgm:t>
    </dgm:pt>
    <dgm:pt modelId="{C7CF4D9C-AE46-438B-B761-9E94E39B75F4}" type="pres">
      <dgm:prSet presAssocID="{D2973375-5DA8-4241-8C67-9DCB43241307}" presName="root2" presStyleCnt="0"/>
      <dgm:spPr/>
      <dgm:t>
        <a:bodyPr/>
        <a:lstStyle/>
        <a:p>
          <a:endParaRPr lang="es-CO"/>
        </a:p>
      </dgm:t>
    </dgm:pt>
    <dgm:pt modelId="{9ECAE657-EBDB-4A21-A561-464DD99C888E}" type="pres">
      <dgm:prSet presAssocID="{D2973375-5DA8-4241-8C67-9DCB43241307}" presName="LevelTwoTextNode" presStyleLbl="node2" presStyleIdx="1" presStyleCnt="5" custScaleX="157005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43408CBA-B5F0-45AA-8516-FAF50759CFF3}" type="pres">
      <dgm:prSet presAssocID="{D2973375-5DA8-4241-8C67-9DCB43241307}" presName="level3hierChild" presStyleCnt="0"/>
      <dgm:spPr/>
      <dgm:t>
        <a:bodyPr/>
        <a:lstStyle/>
        <a:p>
          <a:endParaRPr lang="es-CO"/>
        </a:p>
      </dgm:t>
    </dgm:pt>
    <dgm:pt modelId="{3F53B52E-7426-4DF4-8EA0-4DAAE97F1AE2}" type="pres">
      <dgm:prSet presAssocID="{D20C811C-676E-4BF4-872C-7E8F925FA861}" presName="conn2-1" presStyleLbl="parChTrans1D2" presStyleIdx="2" presStyleCnt="5"/>
      <dgm:spPr/>
      <dgm:t>
        <a:bodyPr/>
        <a:lstStyle/>
        <a:p>
          <a:endParaRPr lang="es-CO"/>
        </a:p>
      </dgm:t>
    </dgm:pt>
    <dgm:pt modelId="{226041AC-BA9F-484F-A212-C08F4578E012}" type="pres">
      <dgm:prSet presAssocID="{D20C811C-676E-4BF4-872C-7E8F925FA861}" presName="connTx" presStyleLbl="parChTrans1D2" presStyleIdx="2" presStyleCnt="5"/>
      <dgm:spPr/>
      <dgm:t>
        <a:bodyPr/>
        <a:lstStyle/>
        <a:p>
          <a:endParaRPr lang="es-CO"/>
        </a:p>
      </dgm:t>
    </dgm:pt>
    <dgm:pt modelId="{3A955B63-09D3-49C6-93E1-D7483B918F22}" type="pres">
      <dgm:prSet presAssocID="{1790B409-FB2C-45C0-85BA-B234C45EDFD4}" presName="root2" presStyleCnt="0"/>
      <dgm:spPr/>
      <dgm:t>
        <a:bodyPr/>
        <a:lstStyle/>
        <a:p>
          <a:endParaRPr lang="es-CO"/>
        </a:p>
      </dgm:t>
    </dgm:pt>
    <dgm:pt modelId="{C5193466-293F-496A-B9D8-08833240C607}" type="pres">
      <dgm:prSet presAssocID="{1790B409-FB2C-45C0-85BA-B234C45EDFD4}" presName="LevelTwoTextNode" presStyleLbl="node2" presStyleIdx="2" presStyleCnt="5" custScaleX="157005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C5697CCE-B447-4286-8518-C671C879A6A1}" type="pres">
      <dgm:prSet presAssocID="{1790B409-FB2C-45C0-85BA-B234C45EDFD4}" presName="level3hierChild" presStyleCnt="0"/>
      <dgm:spPr/>
      <dgm:t>
        <a:bodyPr/>
        <a:lstStyle/>
        <a:p>
          <a:endParaRPr lang="es-CO"/>
        </a:p>
      </dgm:t>
    </dgm:pt>
    <dgm:pt modelId="{8BDFD9E6-F5D2-4873-A1E4-605379A299ED}" type="pres">
      <dgm:prSet presAssocID="{6264FD67-4E0A-43D0-A45F-DF0BBA5183E7}" presName="conn2-1" presStyleLbl="parChTrans1D2" presStyleIdx="3" presStyleCnt="5"/>
      <dgm:spPr/>
      <dgm:t>
        <a:bodyPr/>
        <a:lstStyle/>
        <a:p>
          <a:endParaRPr lang="es-CO"/>
        </a:p>
      </dgm:t>
    </dgm:pt>
    <dgm:pt modelId="{9DF6A6F2-A3EC-4C2A-8B27-11A7E95434AB}" type="pres">
      <dgm:prSet presAssocID="{6264FD67-4E0A-43D0-A45F-DF0BBA5183E7}" presName="connTx" presStyleLbl="parChTrans1D2" presStyleIdx="3" presStyleCnt="5"/>
      <dgm:spPr/>
      <dgm:t>
        <a:bodyPr/>
        <a:lstStyle/>
        <a:p>
          <a:endParaRPr lang="es-CO"/>
        </a:p>
      </dgm:t>
    </dgm:pt>
    <dgm:pt modelId="{285C4469-A853-43D4-85B3-32E45AC83EE3}" type="pres">
      <dgm:prSet presAssocID="{C995A49B-622B-463F-A0C8-CCD00616EC99}" presName="root2" presStyleCnt="0"/>
      <dgm:spPr/>
      <dgm:t>
        <a:bodyPr/>
        <a:lstStyle/>
        <a:p>
          <a:endParaRPr lang="es-CO"/>
        </a:p>
      </dgm:t>
    </dgm:pt>
    <dgm:pt modelId="{56953B80-F609-474C-84D2-5EBD0F3825E9}" type="pres">
      <dgm:prSet presAssocID="{C995A49B-622B-463F-A0C8-CCD00616EC99}" presName="LevelTwoTextNode" presStyleLbl="node2" presStyleIdx="3" presStyleCnt="5" custScaleX="157005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042AEAAC-7426-47F9-942C-1DE99193F2EA}" type="pres">
      <dgm:prSet presAssocID="{C995A49B-622B-463F-A0C8-CCD00616EC99}" presName="level3hierChild" presStyleCnt="0"/>
      <dgm:spPr/>
      <dgm:t>
        <a:bodyPr/>
        <a:lstStyle/>
        <a:p>
          <a:endParaRPr lang="es-CO"/>
        </a:p>
      </dgm:t>
    </dgm:pt>
    <dgm:pt modelId="{ED075CA3-0C3B-4737-963D-CE300F75048C}" type="pres">
      <dgm:prSet presAssocID="{49098B77-FE65-433A-993C-DE8421AD1576}" presName="conn2-1" presStyleLbl="parChTrans1D2" presStyleIdx="4" presStyleCnt="5"/>
      <dgm:spPr/>
      <dgm:t>
        <a:bodyPr/>
        <a:lstStyle/>
        <a:p>
          <a:endParaRPr lang="es-CO"/>
        </a:p>
      </dgm:t>
    </dgm:pt>
    <dgm:pt modelId="{FF6D12E0-5C70-4DB1-8CB6-4D09BD8CB548}" type="pres">
      <dgm:prSet presAssocID="{49098B77-FE65-433A-993C-DE8421AD1576}" presName="connTx" presStyleLbl="parChTrans1D2" presStyleIdx="4" presStyleCnt="5"/>
      <dgm:spPr/>
      <dgm:t>
        <a:bodyPr/>
        <a:lstStyle/>
        <a:p>
          <a:endParaRPr lang="es-CO"/>
        </a:p>
      </dgm:t>
    </dgm:pt>
    <dgm:pt modelId="{F6D2D28D-79BB-4523-895A-7162E5CFBCA1}" type="pres">
      <dgm:prSet presAssocID="{C9ADDF16-1ADD-4990-B9F8-60C1BD9BFE18}" presName="root2" presStyleCnt="0"/>
      <dgm:spPr/>
      <dgm:t>
        <a:bodyPr/>
        <a:lstStyle/>
        <a:p>
          <a:endParaRPr lang="es-CO"/>
        </a:p>
      </dgm:t>
    </dgm:pt>
    <dgm:pt modelId="{A255223B-607E-4749-BFB7-713922A5E840}" type="pres">
      <dgm:prSet presAssocID="{C9ADDF16-1ADD-4990-B9F8-60C1BD9BFE18}" presName="LevelTwoTextNode" presStyleLbl="node2" presStyleIdx="4" presStyleCnt="5" custScaleX="157005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536FE45D-09AD-40CE-B23C-D36D089A6E96}" type="pres">
      <dgm:prSet presAssocID="{C9ADDF16-1ADD-4990-B9F8-60C1BD9BFE18}" presName="level3hierChild" presStyleCnt="0"/>
      <dgm:spPr/>
      <dgm:t>
        <a:bodyPr/>
        <a:lstStyle/>
        <a:p>
          <a:endParaRPr lang="es-CO"/>
        </a:p>
      </dgm:t>
    </dgm:pt>
  </dgm:ptLst>
  <dgm:cxnLst>
    <dgm:cxn modelId="{A23A0FDF-F378-4304-8104-941B1DE73B7B}" srcId="{59F48DCD-3273-4A16-9F2D-566C96512759}" destId="{C995A49B-622B-463F-A0C8-CCD00616EC99}" srcOrd="3" destOrd="0" parTransId="{6264FD67-4E0A-43D0-A45F-DF0BBA5183E7}" sibTransId="{5776DC05-B320-46C6-B340-60EB470B56C1}"/>
    <dgm:cxn modelId="{45A5C210-2DF0-4F50-BBFD-03C1CDEC7B82}" type="presOf" srcId="{9E589D9B-AFE4-4F23-86F6-F19B3D93AC64}" destId="{637C0853-D4E9-4419-8953-52FF515AD08B}" srcOrd="0" destOrd="0" presId="urn:microsoft.com/office/officeart/2008/layout/HorizontalMultiLevelHierarchy"/>
    <dgm:cxn modelId="{972207D8-0248-4311-A999-B5E228B5FBBF}" srcId="{59F48DCD-3273-4A16-9F2D-566C96512759}" destId="{1790B409-FB2C-45C0-85BA-B234C45EDFD4}" srcOrd="2" destOrd="0" parTransId="{D20C811C-676E-4BF4-872C-7E8F925FA861}" sibTransId="{741075BA-67C6-42CC-87BF-7FA190900496}"/>
    <dgm:cxn modelId="{7147E622-3E5E-4EBF-A740-C4D2C63A3B39}" srcId="{59F48DCD-3273-4A16-9F2D-566C96512759}" destId="{943BED16-FCEE-4FD7-938A-CECE5E7D7462}" srcOrd="0" destOrd="0" parTransId="{1F7E48BF-6298-4A6C-8CC2-D1ADE487601A}" sibTransId="{257E6AB2-9517-47F7-8AC6-3A2251732063}"/>
    <dgm:cxn modelId="{160694E6-C081-4B40-B0F9-273BAE2670E3}" type="presOf" srcId="{943BED16-FCEE-4FD7-938A-CECE5E7D7462}" destId="{69ED5B69-02FD-4606-B01B-26BD6917BA97}" srcOrd="0" destOrd="0" presId="urn:microsoft.com/office/officeart/2008/layout/HorizontalMultiLevelHierarchy"/>
    <dgm:cxn modelId="{6F48A684-8A15-4339-911F-E5740FB6E38D}" type="presOf" srcId="{0D8D8EA5-7DF4-47AC-8657-A51C24393322}" destId="{A9001F95-0A43-430F-A00A-06BB0645B8F8}" srcOrd="0" destOrd="0" presId="urn:microsoft.com/office/officeart/2008/layout/HorizontalMultiLevelHierarchy"/>
    <dgm:cxn modelId="{DD5E48D7-A08F-48AC-9CB7-BD1A67740667}" type="presOf" srcId="{1F7E48BF-6298-4A6C-8CC2-D1ADE487601A}" destId="{17D82F3C-5D06-462A-9CEF-50121EC2C4C4}" srcOrd="1" destOrd="0" presId="urn:microsoft.com/office/officeart/2008/layout/HorizontalMultiLevelHierarchy"/>
    <dgm:cxn modelId="{8B8E4157-6FE8-47A4-9D3C-F823F165194D}" type="presOf" srcId="{C9ADDF16-1ADD-4990-B9F8-60C1BD9BFE18}" destId="{A255223B-607E-4749-BFB7-713922A5E840}" srcOrd="0" destOrd="0" presId="urn:microsoft.com/office/officeart/2008/layout/HorizontalMultiLevelHierarchy"/>
    <dgm:cxn modelId="{AEC91580-21B8-4DAB-B82A-3C0890E4A0D1}" type="presOf" srcId="{D2973375-5DA8-4241-8C67-9DCB43241307}" destId="{9ECAE657-EBDB-4A21-A561-464DD99C888E}" srcOrd="0" destOrd="0" presId="urn:microsoft.com/office/officeart/2008/layout/HorizontalMultiLevelHierarchy"/>
    <dgm:cxn modelId="{206038DD-A54C-46FA-ADD1-21084F7E2E5B}" srcId="{59F48DCD-3273-4A16-9F2D-566C96512759}" destId="{C9ADDF16-1ADD-4990-B9F8-60C1BD9BFE18}" srcOrd="4" destOrd="0" parTransId="{49098B77-FE65-433A-993C-DE8421AD1576}" sibTransId="{18A211B1-61AD-40B6-AAFE-1B0ECBE33B7E}"/>
    <dgm:cxn modelId="{B218A2C0-0598-447F-B622-93722EF51F72}" type="presOf" srcId="{D20C811C-676E-4BF4-872C-7E8F925FA861}" destId="{3F53B52E-7426-4DF4-8EA0-4DAAE97F1AE2}" srcOrd="0" destOrd="0" presId="urn:microsoft.com/office/officeart/2008/layout/HorizontalMultiLevelHierarchy"/>
    <dgm:cxn modelId="{D35EDD4E-B062-4333-8996-5423C2E02F06}" type="presOf" srcId="{1F7E48BF-6298-4A6C-8CC2-D1ADE487601A}" destId="{18CE003A-80A1-4EBC-8532-0BF1E5CB75C8}" srcOrd="0" destOrd="0" presId="urn:microsoft.com/office/officeart/2008/layout/HorizontalMultiLevelHierarchy"/>
    <dgm:cxn modelId="{4B10ED3B-4337-4F7D-ABB2-14998FAB9759}" type="presOf" srcId="{1790B409-FB2C-45C0-85BA-B234C45EDFD4}" destId="{C5193466-293F-496A-B9D8-08833240C607}" srcOrd="0" destOrd="0" presId="urn:microsoft.com/office/officeart/2008/layout/HorizontalMultiLevelHierarchy"/>
    <dgm:cxn modelId="{EAFB4C2C-67FD-4770-AB83-3CB444E42322}" srcId="{59F48DCD-3273-4A16-9F2D-566C96512759}" destId="{D2973375-5DA8-4241-8C67-9DCB43241307}" srcOrd="1" destOrd="0" parTransId="{9E589D9B-AFE4-4F23-86F6-F19B3D93AC64}" sibTransId="{6F0E725D-AE1A-4A88-97E6-FDB5F8124555}"/>
    <dgm:cxn modelId="{07C288DF-96DA-4207-85F9-45FC23147672}" type="presOf" srcId="{9E589D9B-AFE4-4F23-86F6-F19B3D93AC64}" destId="{85D4655E-D7CD-4394-912E-503612E73272}" srcOrd="1" destOrd="0" presId="urn:microsoft.com/office/officeart/2008/layout/HorizontalMultiLevelHierarchy"/>
    <dgm:cxn modelId="{5F7F3BC8-C015-4781-A2F9-68D0E8D242D5}" type="presOf" srcId="{49098B77-FE65-433A-993C-DE8421AD1576}" destId="{FF6D12E0-5C70-4DB1-8CB6-4D09BD8CB548}" srcOrd="1" destOrd="0" presId="urn:microsoft.com/office/officeart/2008/layout/HorizontalMultiLevelHierarchy"/>
    <dgm:cxn modelId="{46DC0548-8887-4CAA-9766-AA2C431E1800}" type="presOf" srcId="{59F48DCD-3273-4A16-9F2D-566C96512759}" destId="{0449F9E2-0635-4863-A8BA-09B0C0504BB2}" srcOrd="0" destOrd="0" presId="urn:microsoft.com/office/officeart/2008/layout/HorizontalMultiLevelHierarchy"/>
    <dgm:cxn modelId="{376C97B9-457D-44EC-B539-E86F490EE296}" type="presOf" srcId="{D20C811C-676E-4BF4-872C-7E8F925FA861}" destId="{226041AC-BA9F-484F-A212-C08F4578E012}" srcOrd="1" destOrd="0" presId="urn:microsoft.com/office/officeart/2008/layout/HorizontalMultiLevelHierarchy"/>
    <dgm:cxn modelId="{A49C575F-2063-45E4-A37C-4DFB905A07AC}" type="presOf" srcId="{6264FD67-4E0A-43D0-A45F-DF0BBA5183E7}" destId="{8BDFD9E6-F5D2-4873-A1E4-605379A299ED}" srcOrd="0" destOrd="0" presId="urn:microsoft.com/office/officeart/2008/layout/HorizontalMultiLevelHierarchy"/>
    <dgm:cxn modelId="{B9609A98-D24D-46CE-83F0-CFB5B1D87BF6}" type="presOf" srcId="{C995A49B-622B-463F-A0C8-CCD00616EC99}" destId="{56953B80-F609-474C-84D2-5EBD0F3825E9}" srcOrd="0" destOrd="0" presId="urn:microsoft.com/office/officeart/2008/layout/HorizontalMultiLevelHierarchy"/>
    <dgm:cxn modelId="{744C130C-919F-4ADC-827E-CFAA6E91823D}" srcId="{0D8D8EA5-7DF4-47AC-8657-A51C24393322}" destId="{59F48DCD-3273-4A16-9F2D-566C96512759}" srcOrd="0" destOrd="0" parTransId="{B55525FB-8445-428A-AB76-70D5EC7D1A80}" sibTransId="{0A04AB22-3AA3-4064-980F-BDE11C1342BE}"/>
    <dgm:cxn modelId="{E9445555-E003-49EC-888C-478F241CED9E}" type="presOf" srcId="{49098B77-FE65-433A-993C-DE8421AD1576}" destId="{ED075CA3-0C3B-4737-963D-CE300F75048C}" srcOrd="0" destOrd="0" presId="urn:microsoft.com/office/officeart/2008/layout/HorizontalMultiLevelHierarchy"/>
    <dgm:cxn modelId="{52EC5A6A-0F9B-47DF-A8F2-100398E56E82}" type="presOf" srcId="{6264FD67-4E0A-43D0-A45F-DF0BBA5183E7}" destId="{9DF6A6F2-A3EC-4C2A-8B27-11A7E95434AB}" srcOrd="1" destOrd="0" presId="urn:microsoft.com/office/officeart/2008/layout/HorizontalMultiLevelHierarchy"/>
    <dgm:cxn modelId="{178B9F9E-1620-4AFE-A92A-F7FAB853C5B3}" type="presParOf" srcId="{A9001F95-0A43-430F-A00A-06BB0645B8F8}" destId="{48057F78-EDE8-4EFB-9DEE-2650A93A08EB}" srcOrd="0" destOrd="0" presId="urn:microsoft.com/office/officeart/2008/layout/HorizontalMultiLevelHierarchy"/>
    <dgm:cxn modelId="{90E3E938-51F5-48C5-9135-3DE18BA7F548}" type="presParOf" srcId="{48057F78-EDE8-4EFB-9DEE-2650A93A08EB}" destId="{0449F9E2-0635-4863-A8BA-09B0C0504BB2}" srcOrd="0" destOrd="0" presId="urn:microsoft.com/office/officeart/2008/layout/HorizontalMultiLevelHierarchy"/>
    <dgm:cxn modelId="{426E2562-C51C-4BFF-A40D-6205F737741B}" type="presParOf" srcId="{48057F78-EDE8-4EFB-9DEE-2650A93A08EB}" destId="{EC64B2CB-4D08-47CD-99AE-C54EDFE5B82B}" srcOrd="1" destOrd="0" presId="urn:microsoft.com/office/officeart/2008/layout/HorizontalMultiLevelHierarchy"/>
    <dgm:cxn modelId="{FDD651DA-DE1C-4C7B-8E46-BD8F3D35602D}" type="presParOf" srcId="{EC64B2CB-4D08-47CD-99AE-C54EDFE5B82B}" destId="{18CE003A-80A1-4EBC-8532-0BF1E5CB75C8}" srcOrd="0" destOrd="0" presId="urn:microsoft.com/office/officeart/2008/layout/HorizontalMultiLevelHierarchy"/>
    <dgm:cxn modelId="{430EF8ED-65D1-4C81-9CAB-4E391E4C0144}" type="presParOf" srcId="{18CE003A-80A1-4EBC-8532-0BF1E5CB75C8}" destId="{17D82F3C-5D06-462A-9CEF-50121EC2C4C4}" srcOrd="0" destOrd="0" presId="urn:microsoft.com/office/officeart/2008/layout/HorizontalMultiLevelHierarchy"/>
    <dgm:cxn modelId="{0696A717-CB50-4C1F-B157-CCB543F6167C}" type="presParOf" srcId="{EC64B2CB-4D08-47CD-99AE-C54EDFE5B82B}" destId="{5E04DD62-3014-4D6F-9188-7F6AEB5630FC}" srcOrd="1" destOrd="0" presId="urn:microsoft.com/office/officeart/2008/layout/HorizontalMultiLevelHierarchy"/>
    <dgm:cxn modelId="{8AE1D555-1E20-4DFD-A0FF-E59073A17FEA}" type="presParOf" srcId="{5E04DD62-3014-4D6F-9188-7F6AEB5630FC}" destId="{69ED5B69-02FD-4606-B01B-26BD6917BA97}" srcOrd="0" destOrd="0" presId="urn:microsoft.com/office/officeart/2008/layout/HorizontalMultiLevelHierarchy"/>
    <dgm:cxn modelId="{01041BCC-2D2F-4825-8055-DB47EC6DBA5C}" type="presParOf" srcId="{5E04DD62-3014-4D6F-9188-7F6AEB5630FC}" destId="{100274CA-4782-4DCF-AAA0-EBB7576ACF3E}" srcOrd="1" destOrd="0" presId="urn:microsoft.com/office/officeart/2008/layout/HorizontalMultiLevelHierarchy"/>
    <dgm:cxn modelId="{5322D992-1027-4995-9E66-67FAEF39E862}" type="presParOf" srcId="{EC64B2CB-4D08-47CD-99AE-C54EDFE5B82B}" destId="{637C0853-D4E9-4419-8953-52FF515AD08B}" srcOrd="2" destOrd="0" presId="urn:microsoft.com/office/officeart/2008/layout/HorizontalMultiLevelHierarchy"/>
    <dgm:cxn modelId="{21AAD5AE-E002-46CA-9020-C12B32395DD9}" type="presParOf" srcId="{637C0853-D4E9-4419-8953-52FF515AD08B}" destId="{85D4655E-D7CD-4394-912E-503612E73272}" srcOrd="0" destOrd="0" presId="urn:microsoft.com/office/officeart/2008/layout/HorizontalMultiLevelHierarchy"/>
    <dgm:cxn modelId="{867FAB94-80C4-439B-8C18-F7D63FF4CE60}" type="presParOf" srcId="{EC64B2CB-4D08-47CD-99AE-C54EDFE5B82B}" destId="{C7CF4D9C-AE46-438B-B761-9E94E39B75F4}" srcOrd="3" destOrd="0" presId="urn:microsoft.com/office/officeart/2008/layout/HorizontalMultiLevelHierarchy"/>
    <dgm:cxn modelId="{B3EC760E-E684-4D67-9671-A679AF7158D1}" type="presParOf" srcId="{C7CF4D9C-AE46-438B-B761-9E94E39B75F4}" destId="{9ECAE657-EBDB-4A21-A561-464DD99C888E}" srcOrd="0" destOrd="0" presId="urn:microsoft.com/office/officeart/2008/layout/HorizontalMultiLevelHierarchy"/>
    <dgm:cxn modelId="{8FEE5CD3-FF7F-4814-9211-A2F4F1331EE1}" type="presParOf" srcId="{C7CF4D9C-AE46-438B-B761-9E94E39B75F4}" destId="{43408CBA-B5F0-45AA-8516-FAF50759CFF3}" srcOrd="1" destOrd="0" presId="urn:microsoft.com/office/officeart/2008/layout/HorizontalMultiLevelHierarchy"/>
    <dgm:cxn modelId="{CEC532B7-4D35-4620-9369-E055DAEB6753}" type="presParOf" srcId="{EC64B2CB-4D08-47CD-99AE-C54EDFE5B82B}" destId="{3F53B52E-7426-4DF4-8EA0-4DAAE97F1AE2}" srcOrd="4" destOrd="0" presId="urn:microsoft.com/office/officeart/2008/layout/HorizontalMultiLevelHierarchy"/>
    <dgm:cxn modelId="{DF478CBC-5F78-49BF-8259-E1D8308A00D9}" type="presParOf" srcId="{3F53B52E-7426-4DF4-8EA0-4DAAE97F1AE2}" destId="{226041AC-BA9F-484F-A212-C08F4578E012}" srcOrd="0" destOrd="0" presId="urn:microsoft.com/office/officeart/2008/layout/HorizontalMultiLevelHierarchy"/>
    <dgm:cxn modelId="{45D565E6-2304-4FCF-91A0-3990ADC2ED41}" type="presParOf" srcId="{EC64B2CB-4D08-47CD-99AE-C54EDFE5B82B}" destId="{3A955B63-09D3-49C6-93E1-D7483B918F22}" srcOrd="5" destOrd="0" presId="urn:microsoft.com/office/officeart/2008/layout/HorizontalMultiLevelHierarchy"/>
    <dgm:cxn modelId="{8A8255BB-0CE0-44BE-A079-DF0B35B4F24D}" type="presParOf" srcId="{3A955B63-09D3-49C6-93E1-D7483B918F22}" destId="{C5193466-293F-496A-B9D8-08833240C607}" srcOrd="0" destOrd="0" presId="urn:microsoft.com/office/officeart/2008/layout/HorizontalMultiLevelHierarchy"/>
    <dgm:cxn modelId="{AA109007-BFAD-48C6-96EB-5E46010DCFE4}" type="presParOf" srcId="{3A955B63-09D3-49C6-93E1-D7483B918F22}" destId="{C5697CCE-B447-4286-8518-C671C879A6A1}" srcOrd="1" destOrd="0" presId="urn:microsoft.com/office/officeart/2008/layout/HorizontalMultiLevelHierarchy"/>
    <dgm:cxn modelId="{00B562EA-3BA8-45A0-AD1C-484839BEA57A}" type="presParOf" srcId="{EC64B2CB-4D08-47CD-99AE-C54EDFE5B82B}" destId="{8BDFD9E6-F5D2-4873-A1E4-605379A299ED}" srcOrd="6" destOrd="0" presId="urn:microsoft.com/office/officeart/2008/layout/HorizontalMultiLevelHierarchy"/>
    <dgm:cxn modelId="{9E8B3234-1637-49BD-BC54-10AA0E3B64FE}" type="presParOf" srcId="{8BDFD9E6-F5D2-4873-A1E4-605379A299ED}" destId="{9DF6A6F2-A3EC-4C2A-8B27-11A7E95434AB}" srcOrd="0" destOrd="0" presId="urn:microsoft.com/office/officeart/2008/layout/HorizontalMultiLevelHierarchy"/>
    <dgm:cxn modelId="{9400B162-3F7B-401D-A6D4-D2DD393D8DC6}" type="presParOf" srcId="{EC64B2CB-4D08-47CD-99AE-C54EDFE5B82B}" destId="{285C4469-A853-43D4-85B3-32E45AC83EE3}" srcOrd="7" destOrd="0" presId="urn:microsoft.com/office/officeart/2008/layout/HorizontalMultiLevelHierarchy"/>
    <dgm:cxn modelId="{3B757957-81C2-47A5-B8ED-954E0471F2A4}" type="presParOf" srcId="{285C4469-A853-43D4-85B3-32E45AC83EE3}" destId="{56953B80-F609-474C-84D2-5EBD0F3825E9}" srcOrd="0" destOrd="0" presId="urn:microsoft.com/office/officeart/2008/layout/HorizontalMultiLevelHierarchy"/>
    <dgm:cxn modelId="{A1630DD7-6BA1-4A33-BD22-9B8C1D013477}" type="presParOf" srcId="{285C4469-A853-43D4-85B3-32E45AC83EE3}" destId="{042AEAAC-7426-47F9-942C-1DE99193F2EA}" srcOrd="1" destOrd="0" presId="urn:microsoft.com/office/officeart/2008/layout/HorizontalMultiLevelHierarchy"/>
    <dgm:cxn modelId="{79C2AF29-98E9-4F8B-8787-8CB79254E71D}" type="presParOf" srcId="{EC64B2CB-4D08-47CD-99AE-C54EDFE5B82B}" destId="{ED075CA3-0C3B-4737-963D-CE300F75048C}" srcOrd="8" destOrd="0" presId="urn:microsoft.com/office/officeart/2008/layout/HorizontalMultiLevelHierarchy"/>
    <dgm:cxn modelId="{7A9E15D4-5822-4314-ADC8-A93012F724B4}" type="presParOf" srcId="{ED075CA3-0C3B-4737-963D-CE300F75048C}" destId="{FF6D12E0-5C70-4DB1-8CB6-4D09BD8CB548}" srcOrd="0" destOrd="0" presId="urn:microsoft.com/office/officeart/2008/layout/HorizontalMultiLevelHierarchy"/>
    <dgm:cxn modelId="{A980CC3C-8CE2-4E79-8F0C-761B035EC539}" type="presParOf" srcId="{EC64B2CB-4D08-47CD-99AE-C54EDFE5B82B}" destId="{F6D2D28D-79BB-4523-895A-7162E5CFBCA1}" srcOrd="9" destOrd="0" presId="urn:microsoft.com/office/officeart/2008/layout/HorizontalMultiLevelHierarchy"/>
    <dgm:cxn modelId="{AF4C7EC7-DA34-4891-91F2-8E136FA2C76A}" type="presParOf" srcId="{F6D2D28D-79BB-4523-895A-7162E5CFBCA1}" destId="{A255223B-607E-4749-BFB7-713922A5E840}" srcOrd="0" destOrd="0" presId="urn:microsoft.com/office/officeart/2008/layout/HorizontalMultiLevelHierarchy"/>
    <dgm:cxn modelId="{A7D33BE0-1554-40A8-8408-FA85DAB4FC9A}" type="presParOf" srcId="{F6D2D28D-79BB-4523-895A-7162E5CFBCA1}" destId="{536FE45D-09AD-40CE-B23C-D36D089A6E96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8.xml><?xml version="1.0" encoding="utf-8"?>
<dgm:dataModel xmlns:dgm="http://schemas.openxmlformats.org/drawingml/2006/diagram" xmlns:a="http://schemas.openxmlformats.org/drawingml/2006/main">
  <dgm:ptLst>
    <dgm:pt modelId="{F4B0A602-5A80-4484-B263-4297928E8B03}" type="doc">
      <dgm:prSet loTypeId="urn:microsoft.com/office/officeart/2005/8/layout/hList3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D2D45534-E33F-492D-8893-68E1948BD9CD}">
      <dgm:prSet phldrT="[Texto]"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es-CO" sz="4800" dirty="0" smtClean="0">
              <a:latin typeface="Calibri" pitchFamily="34" charset="0"/>
              <a:cs typeface="Calibri" pitchFamily="34" charset="0"/>
            </a:rPr>
            <a:t>Aspectos a tener en cuenta</a:t>
          </a:r>
          <a:endParaRPr lang="es-CO" sz="4800" dirty="0">
            <a:latin typeface="Calibri" pitchFamily="34" charset="0"/>
            <a:cs typeface="Calibri" pitchFamily="34" charset="0"/>
          </a:endParaRPr>
        </a:p>
      </dgm:t>
    </dgm:pt>
    <dgm:pt modelId="{93AED793-95F5-42F6-82EE-BA920E88812B}" type="parTrans" cxnId="{8CA0287E-6835-49D2-992A-5816B7E6AD91}">
      <dgm:prSet/>
      <dgm:spPr/>
      <dgm:t>
        <a:bodyPr/>
        <a:lstStyle/>
        <a:p>
          <a:endParaRPr lang="es-CO"/>
        </a:p>
      </dgm:t>
    </dgm:pt>
    <dgm:pt modelId="{03855750-723A-4D02-A908-B9EEA2D859C6}" type="sibTrans" cxnId="{8CA0287E-6835-49D2-992A-5816B7E6AD91}">
      <dgm:prSet/>
      <dgm:spPr/>
      <dgm:t>
        <a:bodyPr/>
        <a:lstStyle/>
        <a:p>
          <a:endParaRPr lang="es-CO"/>
        </a:p>
      </dgm:t>
    </dgm:pt>
    <dgm:pt modelId="{620C7673-FDE7-4DD3-83BB-3912BAA0F1F8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CO" sz="15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Actualizar procesos y procedimientos</a:t>
          </a:r>
          <a:endParaRPr lang="es-CO" sz="1500" dirty="0">
            <a:solidFill>
              <a:schemeClr val="accent1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gm:t>
    </dgm:pt>
    <dgm:pt modelId="{D57A0195-D1E2-4F8E-945C-57DBAA32EE10}" type="parTrans" cxnId="{B26922AC-6616-4BB8-AEE8-47838997722D}">
      <dgm:prSet/>
      <dgm:spPr/>
      <dgm:t>
        <a:bodyPr/>
        <a:lstStyle/>
        <a:p>
          <a:endParaRPr lang="es-CO"/>
        </a:p>
      </dgm:t>
    </dgm:pt>
    <dgm:pt modelId="{49F783AB-9834-4378-ABA3-5768B2744BA2}" type="sibTrans" cxnId="{B26922AC-6616-4BB8-AEE8-47838997722D}">
      <dgm:prSet/>
      <dgm:spPr/>
      <dgm:t>
        <a:bodyPr/>
        <a:lstStyle/>
        <a:p>
          <a:endParaRPr lang="es-CO"/>
        </a:p>
      </dgm:t>
    </dgm:pt>
    <dgm:pt modelId="{AE70C8C5-CDD7-4648-8899-7E4D6F66A0DD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CO" sz="15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Verificar la satisfacción del cliente</a:t>
          </a:r>
        </a:p>
      </dgm:t>
    </dgm:pt>
    <dgm:pt modelId="{95B89D98-00F2-417A-B6A1-C3C8A271F1B9}" type="parTrans" cxnId="{BDC6F38B-0194-49A0-9C8B-330096489BD6}">
      <dgm:prSet/>
      <dgm:spPr/>
      <dgm:t>
        <a:bodyPr/>
        <a:lstStyle/>
        <a:p>
          <a:endParaRPr lang="es-CO"/>
        </a:p>
      </dgm:t>
    </dgm:pt>
    <dgm:pt modelId="{CFE33A72-3B71-4BA2-8468-F1F9F3386F6F}" type="sibTrans" cxnId="{BDC6F38B-0194-49A0-9C8B-330096489BD6}">
      <dgm:prSet/>
      <dgm:spPr/>
      <dgm:t>
        <a:bodyPr/>
        <a:lstStyle/>
        <a:p>
          <a:endParaRPr lang="es-CO"/>
        </a:p>
      </dgm:t>
    </dgm:pt>
    <dgm:pt modelId="{945251C9-A630-46A1-B9A2-3F0E8611767A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CO" sz="15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Programar auditorías internas para su seguimiento y medición</a:t>
          </a:r>
          <a:endParaRPr lang="es-CO" sz="1500" dirty="0">
            <a:solidFill>
              <a:schemeClr val="accent1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gm:t>
    </dgm:pt>
    <dgm:pt modelId="{66D2FB4B-98AA-429A-8972-FA329FC17C2E}" type="parTrans" cxnId="{EE9D203F-C7B5-420C-AE63-60A5E1102B7F}">
      <dgm:prSet/>
      <dgm:spPr/>
      <dgm:t>
        <a:bodyPr/>
        <a:lstStyle/>
        <a:p>
          <a:endParaRPr lang="es-CO"/>
        </a:p>
      </dgm:t>
    </dgm:pt>
    <dgm:pt modelId="{F3A56092-ACA3-4325-B20A-3A4C2E1BB124}" type="sibTrans" cxnId="{EE9D203F-C7B5-420C-AE63-60A5E1102B7F}">
      <dgm:prSet/>
      <dgm:spPr/>
      <dgm:t>
        <a:bodyPr/>
        <a:lstStyle/>
        <a:p>
          <a:endParaRPr lang="es-CO"/>
        </a:p>
      </dgm:t>
    </dgm:pt>
    <dgm:pt modelId="{BE7565CB-C02B-4FA2-AC8E-7C12B213FBD3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CO" sz="15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Revisar y actualizar del mapa de riesgos</a:t>
          </a:r>
          <a:endParaRPr lang="es-CO" sz="1500" dirty="0">
            <a:solidFill>
              <a:schemeClr val="accent1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gm:t>
    </dgm:pt>
    <dgm:pt modelId="{1EFFE5DC-48A3-4B43-A96C-E996C7BD1322}" type="parTrans" cxnId="{6E9AC103-3CF6-4DC8-AD4A-B20C92DF8EB8}">
      <dgm:prSet/>
      <dgm:spPr/>
      <dgm:t>
        <a:bodyPr/>
        <a:lstStyle/>
        <a:p>
          <a:endParaRPr lang="es-CO"/>
        </a:p>
      </dgm:t>
    </dgm:pt>
    <dgm:pt modelId="{FB63D873-F486-4447-B0ED-14BF0FFDCF1C}" type="sibTrans" cxnId="{6E9AC103-3CF6-4DC8-AD4A-B20C92DF8EB8}">
      <dgm:prSet/>
      <dgm:spPr/>
      <dgm:t>
        <a:bodyPr/>
        <a:lstStyle/>
        <a:p>
          <a:endParaRPr lang="es-CO"/>
        </a:p>
      </dgm:t>
    </dgm:pt>
    <dgm:pt modelId="{4537233C-5437-495D-8C2E-1DF9D6BD93B5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CO" sz="15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Controlar documentos y registros</a:t>
          </a:r>
          <a:endParaRPr lang="es-CO" sz="1500" dirty="0">
            <a:solidFill>
              <a:schemeClr val="accent1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gm:t>
    </dgm:pt>
    <dgm:pt modelId="{252D43BE-FFEE-459E-BD3B-EE1D4BD1D53C}" type="parTrans" cxnId="{B6622127-12A9-4B53-AC1F-D6E17B72DB40}">
      <dgm:prSet/>
      <dgm:spPr/>
      <dgm:t>
        <a:bodyPr/>
        <a:lstStyle/>
        <a:p>
          <a:endParaRPr lang="es-CO"/>
        </a:p>
      </dgm:t>
    </dgm:pt>
    <dgm:pt modelId="{A10B9AD8-F184-4649-82FA-D8E0D36A5192}" type="sibTrans" cxnId="{B6622127-12A9-4B53-AC1F-D6E17B72DB40}">
      <dgm:prSet/>
      <dgm:spPr/>
      <dgm:t>
        <a:bodyPr/>
        <a:lstStyle/>
        <a:p>
          <a:endParaRPr lang="es-CO"/>
        </a:p>
      </dgm:t>
    </dgm:pt>
    <dgm:pt modelId="{D1994708-3E03-4F7B-9E35-058247D6E203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CO" sz="15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Realizar la revisión por parte de la Alta Dirección </a:t>
          </a:r>
          <a:br>
            <a:rPr lang="es-CO" sz="15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rPr>
          </a:br>
          <a:r>
            <a:rPr lang="es-CO" sz="15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(Al menos una vez al año)</a:t>
          </a:r>
        </a:p>
      </dgm:t>
    </dgm:pt>
    <dgm:pt modelId="{262F18E5-AC0F-42CC-B4F9-A7299C696D8C}" type="parTrans" cxnId="{6FC5357F-F986-4966-8F31-35AA8283F688}">
      <dgm:prSet/>
      <dgm:spPr/>
      <dgm:t>
        <a:bodyPr/>
        <a:lstStyle/>
        <a:p>
          <a:endParaRPr lang="es-CO"/>
        </a:p>
      </dgm:t>
    </dgm:pt>
    <dgm:pt modelId="{930A0595-5E10-492C-A13C-4D6C3472BDB3}" type="sibTrans" cxnId="{6FC5357F-F986-4966-8F31-35AA8283F688}">
      <dgm:prSet/>
      <dgm:spPr/>
      <dgm:t>
        <a:bodyPr/>
        <a:lstStyle/>
        <a:p>
          <a:endParaRPr lang="es-CO"/>
        </a:p>
      </dgm:t>
    </dgm:pt>
    <dgm:pt modelId="{73A7F2E4-D685-4037-ACA3-978138A7D3D1}">
      <dgm:prSet phldrT="[Texto]" custT="1"/>
      <dgm:spPr>
        <a:solidFill>
          <a:schemeClr val="accent1">
            <a:lumMod val="60000"/>
            <a:lumOff val="40000"/>
          </a:schemeClr>
        </a:solidFill>
      </dgm:spPr>
      <dgm:t>
        <a:bodyPr/>
        <a:lstStyle/>
        <a:p>
          <a:r>
            <a:rPr lang="es-CO" sz="15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Revisar y actualizar el normograma</a:t>
          </a:r>
        </a:p>
      </dgm:t>
    </dgm:pt>
    <dgm:pt modelId="{D5A89861-AAC0-4CD3-9FAC-A27CFB99E015}" type="parTrans" cxnId="{E230A889-033C-4F80-B0B4-2DC68CC3E41E}">
      <dgm:prSet/>
      <dgm:spPr/>
      <dgm:t>
        <a:bodyPr/>
        <a:lstStyle/>
        <a:p>
          <a:endParaRPr lang="es-CO"/>
        </a:p>
      </dgm:t>
    </dgm:pt>
    <dgm:pt modelId="{935F2D1F-56D2-4328-A332-156F6401E69F}" type="sibTrans" cxnId="{E230A889-033C-4F80-B0B4-2DC68CC3E41E}">
      <dgm:prSet/>
      <dgm:spPr/>
      <dgm:t>
        <a:bodyPr/>
        <a:lstStyle/>
        <a:p>
          <a:endParaRPr lang="es-CO"/>
        </a:p>
      </dgm:t>
    </dgm:pt>
    <dgm:pt modelId="{DF57DAAF-5565-48A0-B9F9-128F0E14D8C2}" type="pres">
      <dgm:prSet presAssocID="{F4B0A602-5A80-4484-B263-4297928E8B03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756DF3BC-6263-4041-838D-25F6C23B1642}" type="pres">
      <dgm:prSet presAssocID="{D2D45534-E33F-492D-8893-68E1948BD9CD}" presName="roof" presStyleLbl="dkBgShp" presStyleIdx="0" presStyleCnt="2" custScaleX="98319"/>
      <dgm:spPr/>
      <dgm:t>
        <a:bodyPr/>
        <a:lstStyle/>
        <a:p>
          <a:endParaRPr lang="es-CO"/>
        </a:p>
      </dgm:t>
    </dgm:pt>
    <dgm:pt modelId="{7657DA41-72E2-4860-AFF7-4A40D3924ED1}" type="pres">
      <dgm:prSet presAssocID="{D2D45534-E33F-492D-8893-68E1948BD9CD}" presName="pillars" presStyleCnt="0"/>
      <dgm:spPr/>
    </dgm:pt>
    <dgm:pt modelId="{6CB2A6C7-5682-4C4E-A734-D6D7C02DEA88}" type="pres">
      <dgm:prSet presAssocID="{D2D45534-E33F-492D-8893-68E1948BD9CD}" presName="pillar1" presStyleLbl="node1" presStyleIdx="0" presStyleCnt="7" custScaleX="148754" custLinFactNeighborX="376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2D22AAE-BBB2-4CE4-9D44-D6B976A501AE}" type="pres">
      <dgm:prSet presAssocID="{AE70C8C5-CDD7-4648-8899-7E4D6F66A0DD}" presName="pillarX" presStyleLbl="node1" presStyleIdx="1" presStyleCnt="7" custLinFactNeighborX="376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41473CF-D117-4910-AD6B-8B7C959385ED}" type="pres">
      <dgm:prSet presAssocID="{945251C9-A630-46A1-B9A2-3F0E8611767A}" presName="pillarX" presStyleLbl="node1" presStyleIdx="2" presStyleCnt="7" custLinFactNeighborX="376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F103500-B32F-4C59-9842-FE4B34C028CC}" type="pres">
      <dgm:prSet presAssocID="{BE7565CB-C02B-4FA2-AC8E-7C12B213FBD3}" presName="pillarX" presStyleLbl="node1" presStyleIdx="3" presStyleCnt="7" custLinFactNeighborX="376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371A91C-D7F1-4571-802E-24B1F0D46F99}" type="pres">
      <dgm:prSet presAssocID="{4537233C-5437-495D-8C2E-1DF9D6BD93B5}" presName="pillarX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B30B6EF-FA89-49B0-A22B-8B9E4FA43D0C}" type="pres">
      <dgm:prSet presAssocID="{D1994708-3E03-4F7B-9E35-058247D6E203}" presName="pillarX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B334DD3-7E96-44DF-B1C8-C9C2EDFE6A79}" type="pres">
      <dgm:prSet presAssocID="{73A7F2E4-D685-4037-ACA3-978138A7D3D1}" presName="pillarX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7EAD1BE-2F76-4A63-9D94-DF096608F3AC}" type="pres">
      <dgm:prSet presAssocID="{D2D45534-E33F-492D-8893-68E1948BD9CD}" presName="base" presStyleLbl="dkBgShp" presStyleIdx="1" presStyleCnt="2" custScaleX="99999" custLinFactNeighborX="840"/>
      <dgm:spPr/>
    </dgm:pt>
  </dgm:ptLst>
  <dgm:cxnLst>
    <dgm:cxn modelId="{B26922AC-6616-4BB8-AEE8-47838997722D}" srcId="{D2D45534-E33F-492D-8893-68E1948BD9CD}" destId="{620C7673-FDE7-4DD3-83BB-3912BAA0F1F8}" srcOrd="0" destOrd="0" parTransId="{D57A0195-D1E2-4F8E-945C-57DBAA32EE10}" sibTransId="{49F783AB-9834-4378-ABA3-5768B2744BA2}"/>
    <dgm:cxn modelId="{6FC5357F-F986-4966-8F31-35AA8283F688}" srcId="{D2D45534-E33F-492D-8893-68E1948BD9CD}" destId="{D1994708-3E03-4F7B-9E35-058247D6E203}" srcOrd="5" destOrd="0" parTransId="{262F18E5-AC0F-42CC-B4F9-A7299C696D8C}" sibTransId="{930A0595-5E10-492C-A13C-4D6C3472BDB3}"/>
    <dgm:cxn modelId="{BDC6F38B-0194-49A0-9C8B-330096489BD6}" srcId="{D2D45534-E33F-492D-8893-68E1948BD9CD}" destId="{AE70C8C5-CDD7-4648-8899-7E4D6F66A0DD}" srcOrd="1" destOrd="0" parTransId="{95B89D98-00F2-417A-B6A1-C3C8A271F1B9}" sibTransId="{CFE33A72-3B71-4BA2-8468-F1F9F3386F6F}"/>
    <dgm:cxn modelId="{EE9D203F-C7B5-420C-AE63-60A5E1102B7F}" srcId="{D2D45534-E33F-492D-8893-68E1948BD9CD}" destId="{945251C9-A630-46A1-B9A2-3F0E8611767A}" srcOrd="2" destOrd="0" parTransId="{66D2FB4B-98AA-429A-8972-FA329FC17C2E}" sibTransId="{F3A56092-ACA3-4325-B20A-3A4C2E1BB124}"/>
    <dgm:cxn modelId="{6F35D782-8347-402A-A265-49E2D84FFF44}" type="presOf" srcId="{AE70C8C5-CDD7-4648-8899-7E4D6F66A0DD}" destId="{92D22AAE-BBB2-4CE4-9D44-D6B976A501AE}" srcOrd="0" destOrd="0" presId="urn:microsoft.com/office/officeart/2005/8/layout/hList3"/>
    <dgm:cxn modelId="{3204BF5E-8D0F-4BF9-A16F-8AD3A1B860D1}" type="presOf" srcId="{4537233C-5437-495D-8C2E-1DF9D6BD93B5}" destId="{2371A91C-D7F1-4571-802E-24B1F0D46F99}" srcOrd="0" destOrd="0" presId="urn:microsoft.com/office/officeart/2005/8/layout/hList3"/>
    <dgm:cxn modelId="{380088B2-72DD-4F1E-8223-672DFEC3C90F}" type="presOf" srcId="{F4B0A602-5A80-4484-B263-4297928E8B03}" destId="{DF57DAAF-5565-48A0-B9F9-128F0E14D8C2}" srcOrd="0" destOrd="0" presId="urn:microsoft.com/office/officeart/2005/8/layout/hList3"/>
    <dgm:cxn modelId="{2978F184-B0B3-49E0-A097-B0D74507FA52}" type="presOf" srcId="{73A7F2E4-D685-4037-ACA3-978138A7D3D1}" destId="{4B334DD3-7E96-44DF-B1C8-C9C2EDFE6A79}" srcOrd="0" destOrd="0" presId="urn:microsoft.com/office/officeart/2005/8/layout/hList3"/>
    <dgm:cxn modelId="{BD72BD7A-643E-4E52-8A8E-37EF84CFB23C}" type="presOf" srcId="{BE7565CB-C02B-4FA2-AC8E-7C12B213FBD3}" destId="{CF103500-B32F-4C59-9842-FE4B34C028CC}" srcOrd="0" destOrd="0" presId="urn:microsoft.com/office/officeart/2005/8/layout/hList3"/>
    <dgm:cxn modelId="{7DAAC1AD-7697-481A-9095-73925EA6D62D}" type="presOf" srcId="{620C7673-FDE7-4DD3-83BB-3912BAA0F1F8}" destId="{6CB2A6C7-5682-4C4E-A734-D6D7C02DEA88}" srcOrd="0" destOrd="0" presId="urn:microsoft.com/office/officeart/2005/8/layout/hList3"/>
    <dgm:cxn modelId="{B6622127-12A9-4B53-AC1F-D6E17B72DB40}" srcId="{D2D45534-E33F-492D-8893-68E1948BD9CD}" destId="{4537233C-5437-495D-8C2E-1DF9D6BD93B5}" srcOrd="4" destOrd="0" parTransId="{252D43BE-FFEE-459E-BD3B-EE1D4BD1D53C}" sibTransId="{A10B9AD8-F184-4649-82FA-D8E0D36A5192}"/>
    <dgm:cxn modelId="{E230A889-033C-4F80-B0B4-2DC68CC3E41E}" srcId="{D2D45534-E33F-492D-8893-68E1948BD9CD}" destId="{73A7F2E4-D685-4037-ACA3-978138A7D3D1}" srcOrd="6" destOrd="0" parTransId="{D5A89861-AAC0-4CD3-9FAC-A27CFB99E015}" sibTransId="{935F2D1F-56D2-4328-A332-156F6401E69F}"/>
    <dgm:cxn modelId="{43DC04D8-E5EE-4D08-9ECD-39A7B4C26070}" type="presOf" srcId="{D2D45534-E33F-492D-8893-68E1948BD9CD}" destId="{756DF3BC-6263-4041-838D-25F6C23B1642}" srcOrd="0" destOrd="0" presId="urn:microsoft.com/office/officeart/2005/8/layout/hList3"/>
    <dgm:cxn modelId="{2F23C8F4-B4AF-4181-B157-58FB1906628F}" type="presOf" srcId="{945251C9-A630-46A1-B9A2-3F0E8611767A}" destId="{841473CF-D117-4910-AD6B-8B7C959385ED}" srcOrd="0" destOrd="0" presId="urn:microsoft.com/office/officeart/2005/8/layout/hList3"/>
    <dgm:cxn modelId="{8CA0287E-6835-49D2-992A-5816B7E6AD91}" srcId="{F4B0A602-5A80-4484-B263-4297928E8B03}" destId="{D2D45534-E33F-492D-8893-68E1948BD9CD}" srcOrd="0" destOrd="0" parTransId="{93AED793-95F5-42F6-82EE-BA920E88812B}" sibTransId="{03855750-723A-4D02-A908-B9EEA2D859C6}"/>
    <dgm:cxn modelId="{6E9AC103-3CF6-4DC8-AD4A-B20C92DF8EB8}" srcId="{D2D45534-E33F-492D-8893-68E1948BD9CD}" destId="{BE7565CB-C02B-4FA2-AC8E-7C12B213FBD3}" srcOrd="3" destOrd="0" parTransId="{1EFFE5DC-48A3-4B43-A96C-E996C7BD1322}" sibTransId="{FB63D873-F486-4447-B0ED-14BF0FFDCF1C}"/>
    <dgm:cxn modelId="{4EE4B2C4-64BA-4BA9-B7A2-E07F01A7E2C8}" type="presOf" srcId="{D1994708-3E03-4F7B-9E35-058247D6E203}" destId="{7B30B6EF-FA89-49B0-A22B-8B9E4FA43D0C}" srcOrd="0" destOrd="0" presId="urn:microsoft.com/office/officeart/2005/8/layout/hList3"/>
    <dgm:cxn modelId="{B53C3248-A87A-40AC-B8E5-6300DEA4D319}" type="presParOf" srcId="{DF57DAAF-5565-48A0-B9F9-128F0E14D8C2}" destId="{756DF3BC-6263-4041-838D-25F6C23B1642}" srcOrd="0" destOrd="0" presId="urn:microsoft.com/office/officeart/2005/8/layout/hList3"/>
    <dgm:cxn modelId="{B9697B35-0740-4A22-A510-F7766CE504A9}" type="presParOf" srcId="{DF57DAAF-5565-48A0-B9F9-128F0E14D8C2}" destId="{7657DA41-72E2-4860-AFF7-4A40D3924ED1}" srcOrd="1" destOrd="0" presId="urn:microsoft.com/office/officeart/2005/8/layout/hList3"/>
    <dgm:cxn modelId="{542B66D1-B3F2-46DE-9C1A-34BE38DF3BD9}" type="presParOf" srcId="{7657DA41-72E2-4860-AFF7-4A40D3924ED1}" destId="{6CB2A6C7-5682-4C4E-A734-D6D7C02DEA88}" srcOrd="0" destOrd="0" presId="urn:microsoft.com/office/officeart/2005/8/layout/hList3"/>
    <dgm:cxn modelId="{1741DE6A-30ED-4C57-A1CF-161C8CB7DC1F}" type="presParOf" srcId="{7657DA41-72E2-4860-AFF7-4A40D3924ED1}" destId="{92D22AAE-BBB2-4CE4-9D44-D6B976A501AE}" srcOrd="1" destOrd="0" presId="urn:microsoft.com/office/officeart/2005/8/layout/hList3"/>
    <dgm:cxn modelId="{A5BEAA6D-8297-4780-A50E-713C4F426389}" type="presParOf" srcId="{7657DA41-72E2-4860-AFF7-4A40D3924ED1}" destId="{841473CF-D117-4910-AD6B-8B7C959385ED}" srcOrd="2" destOrd="0" presId="urn:microsoft.com/office/officeart/2005/8/layout/hList3"/>
    <dgm:cxn modelId="{8CBEC304-39FD-4CAD-BCFF-6EAEB7E8E028}" type="presParOf" srcId="{7657DA41-72E2-4860-AFF7-4A40D3924ED1}" destId="{CF103500-B32F-4C59-9842-FE4B34C028CC}" srcOrd="3" destOrd="0" presId="urn:microsoft.com/office/officeart/2005/8/layout/hList3"/>
    <dgm:cxn modelId="{44587B6E-78C1-4FDB-BEB9-F85CC6E59F48}" type="presParOf" srcId="{7657DA41-72E2-4860-AFF7-4A40D3924ED1}" destId="{2371A91C-D7F1-4571-802E-24B1F0D46F99}" srcOrd="4" destOrd="0" presId="urn:microsoft.com/office/officeart/2005/8/layout/hList3"/>
    <dgm:cxn modelId="{0FCD120C-E660-4127-BE01-DF03A5EA3A95}" type="presParOf" srcId="{7657DA41-72E2-4860-AFF7-4A40D3924ED1}" destId="{7B30B6EF-FA89-49B0-A22B-8B9E4FA43D0C}" srcOrd="5" destOrd="0" presId="urn:microsoft.com/office/officeart/2005/8/layout/hList3"/>
    <dgm:cxn modelId="{9E42FDE8-57A6-40A4-9771-1D1147396809}" type="presParOf" srcId="{7657DA41-72E2-4860-AFF7-4A40D3924ED1}" destId="{4B334DD3-7E96-44DF-B1C8-C9C2EDFE6A79}" srcOrd="6" destOrd="0" presId="urn:microsoft.com/office/officeart/2005/8/layout/hList3"/>
    <dgm:cxn modelId="{9DCA65C7-1DB8-4CE2-8183-91AB8DB04868}" type="presParOf" srcId="{DF57DAAF-5565-48A0-B9F9-128F0E14D8C2}" destId="{67EAD1BE-2F76-4A63-9D94-DF096608F3AC}" srcOrd="2" destOrd="0" presId="urn:microsoft.com/office/officeart/2005/8/layout/hList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19.xml><?xml version="1.0" encoding="utf-8"?>
<dgm:dataModel xmlns:dgm="http://schemas.openxmlformats.org/drawingml/2006/diagram" xmlns:a="http://schemas.openxmlformats.org/drawingml/2006/main">
  <dgm:ptLst>
    <dgm:pt modelId="{EF1CDB62-04F9-4E7A-B76F-A916D20534A5}" type="doc">
      <dgm:prSet loTypeId="urn:microsoft.com/office/officeart/2005/8/layout/gear1" loCatId="process" qsTypeId="urn:microsoft.com/office/officeart/2005/8/quickstyle/simple1" qsCatId="simple" csTypeId="urn:microsoft.com/office/officeart/2005/8/colors/accent1_2" csCatId="accent1" phldr="1"/>
      <dgm:spPr/>
    </dgm:pt>
    <dgm:pt modelId="{D3A53CB2-0150-454F-BCA3-97FE98B16E3D}">
      <dgm:prSet phldrT="[Texto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GRAT</a:t>
          </a:r>
          <a:endParaRPr lang="es-CO" dirty="0"/>
        </a:p>
      </dgm:t>
    </dgm:pt>
    <dgm:pt modelId="{5A75C4B3-5C4C-4CA4-85E8-2013484DE022}" type="parTrans" cxnId="{B7BAAA42-5F59-4DFF-8185-BE12D8CB50AE}">
      <dgm:prSet/>
      <dgm:spPr/>
      <dgm:t>
        <a:bodyPr/>
        <a:lstStyle/>
        <a:p>
          <a:endParaRPr lang="es-CO"/>
        </a:p>
      </dgm:t>
    </dgm:pt>
    <dgm:pt modelId="{0FCA3B49-A945-4823-B373-DCE3C65A469B}" type="sibTrans" cxnId="{B7BAAA42-5F59-4DFF-8185-BE12D8CB50AE}">
      <dgm:prSet/>
      <dgm:spPr>
        <a:solidFill>
          <a:srgbClr val="0070C0"/>
        </a:solidFill>
      </dgm:spPr>
      <dgm:t>
        <a:bodyPr/>
        <a:lstStyle/>
        <a:p>
          <a:endParaRPr lang="es-CO"/>
        </a:p>
      </dgm:t>
    </dgm:pt>
    <dgm:pt modelId="{564AEBD7-25DB-4EB2-B878-215EF306B991}">
      <dgm:prSet phldrT="[Texto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Comités Sectoriales</a:t>
          </a:r>
          <a:endParaRPr lang="es-CO" dirty="0"/>
        </a:p>
      </dgm:t>
    </dgm:pt>
    <dgm:pt modelId="{8ECD289B-FD90-4C97-8C56-EA325BFF4F95}" type="parTrans" cxnId="{D07FF56B-E240-4E26-B998-1535960F62D5}">
      <dgm:prSet/>
      <dgm:spPr/>
      <dgm:t>
        <a:bodyPr/>
        <a:lstStyle/>
        <a:p>
          <a:endParaRPr lang="es-CO"/>
        </a:p>
      </dgm:t>
    </dgm:pt>
    <dgm:pt modelId="{1525063A-2B1F-41D6-8DDD-FF59C98FAE54}" type="sibTrans" cxnId="{D07FF56B-E240-4E26-B998-1535960F62D5}">
      <dgm:prSet/>
      <dgm:spPr>
        <a:solidFill>
          <a:srgbClr val="0070C0"/>
        </a:solidFill>
      </dgm:spPr>
      <dgm:t>
        <a:bodyPr/>
        <a:lstStyle/>
        <a:p>
          <a:endParaRPr lang="es-CO"/>
        </a:p>
      </dgm:t>
    </dgm:pt>
    <dgm:pt modelId="{D980B53F-74F8-4E31-BCAC-066D6EF866C6}">
      <dgm:prSet phldrT="[Texto]"/>
      <dgm:spPr>
        <a:solidFill>
          <a:srgbClr val="0070C0"/>
        </a:solidFill>
      </dgm:spPr>
      <dgm:t>
        <a:bodyPr/>
        <a:lstStyle/>
        <a:p>
          <a:r>
            <a:rPr lang="en-US" dirty="0" smtClean="0"/>
            <a:t>Otras</a:t>
          </a:r>
        </a:p>
        <a:p>
          <a:r>
            <a:rPr lang="en-US" dirty="0" smtClean="0"/>
            <a:t>Instancias</a:t>
          </a:r>
          <a:endParaRPr lang="es-CO" dirty="0"/>
        </a:p>
      </dgm:t>
    </dgm:pt>
    <dgm:pt modelId="{7CBA43A6-0844-4DE6-83C5-617D1CFFC677}" type="parTrans" cxnId="{1226FBCE-8EC4-4ED0-8CC5-8A5EA43B5E37}">
      <dgm:prSet/>
      <dgm:spPr/>
      <dgm:t>
        <a:bodyPr/>
        <a:lstStyle/>
        <a:p>
          <a:endParaRPr lang="es-CO"/>
        </a:p>
      </dgm:t>
    </dgm:pt>
    <dgm:pt modelId="{2C46EE07-F690-46C8-8CA2-BA4D3313EE36}" type="sibTrans" cxnId="{1226FBCE-8EC4-4ED0-8CC5-8A5EA43B5E37}">
      <dgm:prSet/>
      <dgm:spPr>
        <a:solidFill>
          <a:srgbClr val="0070C0"/>
        </a:solidFill>
      </dgm:spPr>
      <dgm:t>
        <a:bodyPr/>
        <a:lstStyle/>
        <a:p>
          <a:endParaRPr lang="es-CO"/>
        </a:p>
      </dgm:t>
    </dgm:pt>
    <dgm:pt modelId="{13021A1B-B7C9-488A-B4B7-5E3A4A0EC06F}" type="pres">
      <dgm:prSet presAssocID="{EF1CDB62-04F9-4E7A-B76F-A916D20534A5}" presName="composite" presStyleCnt="0">
        <dgm:presLayoutVars>
          <dgm:chMax val="3"/>
          <dgm:animLvl val="lvl"/>
          <dgm:resizeHandles val="exact"/>
        </dgm:presLayoutVars>
      </dgm:prSet>
      <dgm:spPr/>
    </dgm:pt>
    <dgm:pt modelId="{AC11E3D9-6788-44B9-8062-B46F29FFE98A}" type="pres">
      <dgm:prSet presAssocID="{D3A53CB2-0150-454F-BCA3-97FE98B16E3D}" presName="gear1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AA93367-0054-4603-BF7D-B9BF11A7E8CC}" type="pres">
      <dgm:prSet presAssocID="{D3A53CB2-0150-454F-BCA3-97FE98B16E3D}" presName="gear1srcNode" presStyleLbl="node1" presStyleIdx="0" presStyleCnt="3"/>
      <dgm:spPr/>
      <dgm:t>
        <a:bodyPr/>
        <a:lstStyle/>
        <a:p>
          <a:endParaRPr lang="es-CO"/>
        </a:p>
      </dgm:t>
    </dgm:pt>
    <dgm:pt modelId="{82E061C8-F0D5-4BFB-BAA6-922B21D1CD28}" type="pres">
      <dgm:prSet presAssocID="{D3A53CB2-0150-454F-BCA3-97FE98B16E3D}" presName="gear1dstNode" presStyleLbl="node1" presStyleIdx="0" presStyleCnt="3"/>
      <dgm:spPr/>
      <dgm:t>
        <a:bodyPr/>
        <a:lstStyle/>
        <a:p>
          <a:endParaRPr lang="es-CO"/>
        </a:p>
      </dgm:t>
    </dgm:pt>
    <dgm:pt modelId="{7FCBC342-B973-451A-842B-226B6B540306}" type="pres">
      <dgm:prSet presAssocID="{564AEBD7-25DB-4EB2-B878-215EF306B991}" presName="gear2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F52EE3B-4798-4E2D-A1BE-BAF609036848}" type="pres">
      <dgm:prSet presAssocID="{564AEBD7-25DB-4EB2-B878-215EF306B991}" presName="gear2srcNode" presStyleLbl="node1" presStyleIdx="1" presStyleCnt="3"/>
      <dgm:spPr/>
      <dgm:t>
        <a:bodyPr/>
        <a:lstStyle/>
        <a:p>
          <a:endParaRPr lang="es-CO"/>
        </a:p>
      </dgm:t>
    </dgm:pt>
    <dgm:pt modelId="{3C2DB349-C3E4-48CD-8CF2-3F860E745BD4}" type="pres">
      <dgm:prSet presAssocID="{564AEBD7-25DB-4EB2-B878-215EF306B991}" presName="gear2dstNode" presStyleLbl="node1" presStyleIdx="1" presStyleCnt="3"/>
      <dgm:spPr/>
      <dgm:t>
        <a:bodyPr/>
        <a:lstStyle/>
        <a:p>
          <a:endParaRPr lang="es-CO"/>
        </a:p>
      </dgm:t>
    </dgm:pt>
    <dgm:pt modelId="{5E576EAC-967F-44AB-B806-0681BB83C2D6}" type="pres">
      <dgm:prSet presAssocID="{D980B53F-74F8-4E31-BCAC-066D6EF866C6}" presName="gear3" presStyleLbl="node1" presStyleIdx="2" presStyleCnt="3"/>
      <dgm:spPr/>
      <dgm:t>
        <a:bodyPr/>
        <a:lstStyle/>
        <a:p>
          <a:endParaRPr lang="es-CO"/>
        </a:p>
      </dgm:t>
    </dgm:pt>
    <dgm:pt modelId="{B5E97036-7B49-4AC6-B0EA-C2A3942E970B}" type="pres">
      <dgm:prSet presAssocID="{D980B53F-74F8-4E31-BCAC-066D6EF866C6}" presName="gear3tx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0CDE8E7-3B61-4CFA-B578-0EF22443C86C}" type="pres">
      <dgm:prSet presAssocID="{D980B53F-74F8-4E31-BCAC-066D6EF866C6}" presName="gear3srcNode" presStyleLbl="node1" presStyleIdx="2" presStyleCnt="3"/>
      <dgm:spPr/>
      <dgm:t>
        <a:bodyPr/>
        <a:lstStyle/>
        <a:p>
          <a:endParaRPr lang="es-CO"/>
        </a:p>
      </dgm:t>
    </dgm:pt>
    <dgm:pt modelId="{23D39C30-A8AA-4D86-8896-D20D2E16D9CE}" type="pres">
      <dgm:prSet presAssocID="{D980B53F-74F8-4E31-BCAC-066D6EF866C6}" presName="gear3dstNode" presStyleLbl="node1" presStyleIdx="2" presStyleCnt="3"/>
      <dgm:spPr/>
      <dgm:t>
        <a:bodyPr/>
        <a:lstStyle/>
        <a:p>
          <a:endParaRPr lang="es-CO"/>
        </a:p>
      </dgm:t>
    </dgm:pt>
    <dgm:pt modelId="{D6DD0776-8F11-4AE6-A59F-F1B4BCC8E330}" type="pres">
      <dgm:prSet presAssocID="{0FCA3B49-A945-4823-B373-DCE3C65A469B}" presName="connector1" presStyleLbl="sibTrans2D1" presStyleIdx="0" presStyleCnt="3"/>
      <dgm:spPr/>
      <dgm:t>
        <a:bodyPr/>
        <a:lstStyle/>
        <a:p>
          <a:endParaRPr lang="es-CO"/>
        </a:p>
      </dgm:t>
    </dgm:pt>
    <dgm:pt modelId="{8091C284-8615-4D47-98D5-428C806C03B6}" type="pres">
      <dgm:prSet presAssocID="{1525063A-2B1F-41D6-8DDD-FF59C98FAE54}" presName="connector2" presStyleLbl="sibTrans2D1" presStyleIdx="1" presStyleCnt="3"/>
      <dgm:spPr/>
      <dgm:t>
        <a:bodyPr/>
        <a:lstStyle/>
        <a:p>
          <a:endParaRPr lang="es-CO"/>
        </a:p>
      </dgm:t>
    </dgm:pt>
    <dgm:pt modelId="{886BADAD-D544-46C6-8C9E-5C0B53B8F16B}" type="pres">
      <dgm:prSet presAssocID="{2C46EE07-F690-46C8-8CA2-BA4D3313EE36}" presName="connector3" presStyleLbl="sibTrans2D1" presStyleIdx="2" presStyleCnt="3"/>
      <dgm:spPr/>
      <dgm:t>
        <a:bodyPr/>
        <a:lstStyle/>
        <a:p>
          <a:endParaRPr lang="es-CO"/>
        </a:p>
      </dgm:t>
    </dgm:pt>
  </dgm:ptLst>
  <dgm:cxnLst>
    <dgm:cxn modelId="{FDE1F443-5C29-477B-A73B-A5BB5CA9F724}" type="presOf" srcId="{D980B53F-74F8-4E31-BCAC-066D6EF866C6}" destId="{B5E97036-7B49-4AC6-B0EA-C2A3942E970B}" srcOrd="1" destOrd="0" presId="urn:microsoft.com/office/officeart/2005/8/layout/gear1"/>
    <dgm:cxn modelId="{34D9AE1E-C713-4855-B767-794E171404EB}" type="presOf" srcId="{D980B53F-74F8-4E31-BCAC-066D6EF866C6}" destId="{5E576EAC-967F-44AB-B806-0681BB83C2D6}" srcOrd="0" destOrd="0" presId="urn:microsoft.com/office/officeart/2005/8/layout/gear1"/>
    <dgm:cxn modelId="{3F62ADA5-42B0-4620-8F99-E3DD10334A49}" type="presOf" srcId="{D980B53F-74F8-4E31-BCAC-066D6EF866C6}" destId="{23D39C30-A8AA-4D86-8896-D20D2E16D9CE}" srcOrd="3" destOrd="0" presId="urn:microsoft.com/office/officeart/2005/8/layout/gear1"/>
    <dgm:cxn modelId="{BD4477C5-1648-4155-BE76-46FD5516094A}" type="presOf" srcId="{EF1CDB62-04F9-4E7A-B76F-A916D20534A5}" destId="{13021A1B-B7C9-488A-B4B7-5E3A4A0EC06F}" srcOrd="0" destOrd="0" presId="urn:microsoft.com/office/officeart/2005/8/layout/gear1"/>
    <dgm:cxn modelId="{E8ECB2CA-4683-431C-ADD9-0514E23EB360}" type="presOf" srcId="{0FCA3B49-A945-4823-B373-DCE3C65A469B}" destId="{D6DD0776-8F11-4AE6-A59F-F1B4BCC8E330}" srcOrd="0" destOrd="0" presId="urn:microsoft.com/office/officeart/2005/8/layout/gear1"/>
    <dgm:cxn modelId="{D07FF56B-E240-4E26-B998-1535960F62D5}" srcId="{EF1CDB62-04F9-4E7A-B76F-A916D20534A5}" destId="{564AEBD7-25DB-4EB2-B878-215EF306B991}" srcOrd="1" destOrd="0" parTransId="{8ECD289B-FD90-4C97-8C56-EA325BFF4F95}" sibTransId="{1525063A-2B1F-41D6-8DDD-FF59C98FAE54}"/>
    <dgm:cxn modelId="{1226FBCE-8EC4-4ED0-8CC5-8A5EA43B5E37}" srcId="{EF1CDB62-04F9-4E7A-B76F-A916D20534A5}" destId="{D980B53F-74F8-4E31-BCAC-066D6EF866C6}" srcOrd="2" destOrd="0" parTransId="{7CBA43A6-0844-4DE6-83C5-617D1CFFC677}" sibTransId="{2C46EE07-F690-46C8-8CA2-BA4D3313EE36}"/>
    <dgm:cxn modelId="{6DE42051-DA5F-4AFD-B37A-BCD5EFB1C7C8}" type="presOf" srcId="{D980B53F-74F8-4E31-BCAC-066D6EF866C6}" destId="{A0CDE8E7-3B61-4CFA-B578-0EF22443C86C}" srcOrd="2" destOrd="0" presId="urn:microsoft.com/office/officeart/2005/8/layout/gear1"/>
    <dgm:cxn modelId="{C63BF688-C5BF-4843-8D5B-833D6200038F}" type="presOf" srcId="{D3A53CB2-0150-454F-BCA3-97FE98B16E3D}" destId="{82E061C8-F0D5-4BFB-BAA6-922B21D1CD28}" srcOrd="2" destOrd="0" presId="urn:microsoft.com/office/officeart/2005/8/layout/gear1"/>
    <dgm:cxn modelId="{FE38E2AD-A763-4A5C-BF51-0063DEA1059F}" type="presOf" srcId="{564AEBD7-25DB-4EB2-B878-215EF306B991}" destId="{2F52EE3B-4798-4E2D-A1BE-BAF609036848}" srcOrd="1" destOrd="0" presId="urn:microsoft.com/office/officeart/2005/8/layout/gear1"/>
    <dgm:cxn modelId="{542CC258-1F65-4CAF-8205-69DA6B0B07DB}" type="presOf" srcId="{1525063A-2B1F-41D6-8DDD-FF59C98FAE54}" destId="{8091C284-8615-4D47-98D5-428C806C03B6}" srcOrd="0" destOrd="0" presId="urn:microsoft.com/office/officeart/2005/8/layout/gear1"/>
    <dgm:cxn modelId="{74B4CE57-7189-418E-A008-ADD788660C99}" type="presOf" srcId="{564AEBD7-25DB-4EB2-B878-215EF306B991}" destId="{3C2DB349-C3E4-48CD-8CF2-3F860E745BD4}" srcOrd="2" destOrd="0" presId="urn:microsoft.com/office/officeart/2005/8/layout/gear1"/>
    <dgm:cxn modelId="{870F81E6-9198-4990-A4A0-4BD1C5B12063}" type="presOf" srcId="{D3A53CB2-0150-454F-BCA3-97FE98B16E3D}" destId="{AC11E3D9-6788-44B9-8062-B46F29FFE98A}" srcOrd="0" destOrd="0" presId="urn:microsoft.com/office/officeart/2005/8/layout/gear1"/>
    <dgm:cxn modelId="{D18068F0-5F67-44FC-B529-5D1C2269025B}" type="presOf" srcId="{564AEBD7-25DB-4EB2-B878-215EF306B991}" destId="{7FCBC342-B973-451A-842B-226B6B540306}" srcOrd="0" destOrd="0" presId="urn:microsoft.com/office/officeart/2005/8/layout/gear1"/>
    <dgm:cxn modelId="{90E532C5-8528-42D1-8DFA-FEE183E1DA3F}" type="presOf" srcId="{2C46EE07-F690-46C8-8CA2-BA4D3313EE36}" destId="{886BADAD-D544-46C6-8C9E-5C0B53B8F16B}" srcOrd="0" destOrd="0" presId="urn:microsoft.com/office/officeart/2005/8/layout/gear1"/>
    <dgm:cxn modelId="{B7BAAA42-5F59-4DFF-8185-BE12D8CB50AE}" srcId="{EF1CDB62-04F9-4E7A-B76F-A916D20534A5}" destId="{D3A53CB2-0150-454F-BCA3-97FE98B16E3D}" srcOrd="0" destOrd="0" parTransId="{5A75C4B3-5C4C-4CA4-85E8-2013484DE022}" sibTransId="{0FCA3B49-A945-4823-B373-DCE3C65A469B}"/>
    <dgm:cxn modelId="{C4138CB1-47F6-42D2-A8F9-937774A871EF}" type="presOf" srcId="{D3A53CB2-0150-454F-BCA3-97FE98B16E3D}" destId="{6AA93367-0054-4603-BF7D-B9BF11A7E8CC}" srcOrd="1" destOrd="0" presId="urn:microsoft.com/office/officeart/2005/8/layout/gear1"/>
    <dgm:cxn modelId="{B3C5F5E0-6A27-4F94-B9EC-BECB8157EC93}" type="presParOf" srcId="{13021A1B-B7C9-488A-B4B7-5E3A4A0EC06F}" destId="{AC11E3D9-6788-44B9-8062-B46F29FFE98A}" srcOrd="0" destOrd="0" presId="urn:microsoft.com/office/officeart/2005/8/layout/gear1"/>
    <dgm:cxn modelId="{58DC5050-DA5D-4EB1-81EE-EA3107372438}" type="presParOf" srcId="{13021A1B-B7C9-488A-B4B7-5E3A4A0EC06F}" destId="{6AA93367-0054-4603-BF7D-B9BF11A7E8CC}" srcOrd="1" destOrd="0" presId="urn:microsoft.com/office/officeart/2005/8/layout/gear1"/>
    <dgm:cxn modelId="{21AD49C9-E87E-425E-AF20-E918DCB73EDC}" type="presParOf" srcId="{13021A1B-B7C9-488A-B4B7-5E3A4A0EC06F}" destId="{82E061C8-F0D5-4BFB-BAA6-922B21D1CD28}" srcOrd="2" destOrd="0" presId="urn:microsoft.com/office/officeart/2005/8/layout/gear1"/>
    <dgm:cxn modelId="{AF234D1F-0099-44BF-9493-83482E6BD2B2}" type="presParOf" srcId="{13021A1B-B7C9-488A-B4B7-5E3A4A0EC06F}" destId="{7FCBC342-B973-451A-842B-226B6B540306}" srcOrd="3" destOrd="0" presId="urn:microsoft.com/office/officeart/2005/8/layout/gear1"/>
    <dgm:cxn modelId="{623701F2-808F-47DF-899D-CF87B44503C0}" type="presParOf" srcId="{13021A1B-B7C9-488A-B4B7-5E3A4A0EC06F}" destId="{2F52EE3B-4798-4E2D-A1BE-BAF609036848}" srcOrd="4" destOrd="0" presId="urn:microsoft.com/office/officeart/2005/8/layout/gear1"/>
    <dgm:cxn modelId="{F0AF92B1-12EB-4AED-AAD2-4A2571D22C6F}" type="presParOf" srcId="{13021A1B-B7C9-488A-B4B7-5E3A4A0EC06F}" destId="{3C2DB349-C3E4-48CD-8CF2-3F860E745BD4}" srcOrd="5" destOrd="0" presId="urn:microsoft.com/office/officeart/2005/8/layout/gear1"/>
    <dgm:cxn modelId="{7D74B306-4F80-4D42-BF0D-EF23DA7A4412}" type="presParOf" srcId="{13021A1B-B7C9-488A-B4B7-5E3A4A0EC06F}" destId="{5E576EAC-967F-44AB-B806-0681BB83C2D6}" srcOrd="6" destOrd="0" presId="urn:microsoft.com/office/officeart/2005/8/layout/gear1"/>
    <dgm:cxn modelId="{767EF406-9785-4A68-A953-449429EB61CA}" type="presParOf" srcId="{13021A1B-B7C9-488A-B4B7-5E3A4A0EC06F}" destId="{B5E97036-7B49-4AC6-B0EA-C2A3942E970B}" srcOrd="7" destOrd="0" presId="urn:microsoft.com/office/officeart/2005/8/layout/gear1"/>
    <dgm:cxn modelId="{3847B5FC-7D27-4700-9A20-B42B593BF1C2}" type="presParOf" srcId="{13021A1B-B7C9-488A-B4B7-5E3A4A0EC06F}" destId="{A0CDE8E7-3B61-4CFA-B578-0EF22443C86C}" srcOrd="8" destOrd="0" presId="urn:microsoft.com/office/officeart/2005/8/layout/gear1"/>
    <dgm:cxn modelId="{95BAFF6B-53CB-476C-A121-3969D9C890FD}" type="presParOf" srcId="{13021A1B-B7C9-488A-B4B7-5E3A4A0EC06F}" destId="{23D39C30-A8AA-4D86-8896-D20D2E16D9CE}" srcOrd="9" destOrd="0" presId="urn:microsoft.com/office/officeart/2005/8/layout/gear1"/>
    <dgm:cxn modelId="{5BA87154-11ED-4327-872A-60D1D9B3260A}" type="presParOf" srcId="{13021A1B-B7C9-488A-B4B7-5E3A4A0EC06F}" destId="{D6DD0776-8F11-4AE6-A59F-F1B4BCC8E330}" srcOrd="10" destOrd="0" presId="urn:microsoft.com/office/officeart/2005/8/layout/gear1"/>
    <dgm:cxn modelId="{F795257F-274E-4461-9CB3-1A0538EAFDB8}" type="presParOf" srcId="{13021A1B-B7C9-488A-B4B7-5E3A4A0EC06F}" destId="{8091C284-8615-4D47-98D5-428C806C03B6}" srcOrd="11" destOrd="0" presId="urn:microsoft.com/office/officeart/2005/8/layout/gear1"/>
    <dgm:cxn modelId="{A760076D-B996-4E44-8A68-272F48FF1E31}" type="presParOf" srcId="{13021A1B-B7C9-488A-B4B7-5E3A4A0EC06F}" destId="{886BADAD-D544-46C6-8C9E-5C0B53B8F16B}" srcOrd="12" destOrd="0" presId="urn:microsoft.com/office/officeart/2005/8/layout/gear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3CE794-F7A7-411A-9A37-2046488F599C}" type="doc">
      <dgm:prSet loTypeId="urn:microsoft.com/office/officeart/2005/8/layout/h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1800B511-DCFB-49C3-94E1-B1BEAE898678}">
      <dgm:prSet phldrT="[Texto]"/>
      <dgm:spPr/>
      <dgm:t>
        <a:bodyPr/>
        <a:lstStyle/>
        <a:p>
          <a:r>
            <a:rPr lang="es-CO" b="1" dirty="0" smtClean="0"/>
            <a:t>Talleres de Buen Gobierno</a:t>
          </a:r>
          <a:endParaRPr lang="es-CO" b="1" dirty="0"/>
        </a:p>
      </dgm:t>
    </dgm:pt>
    <dgm:pt modelId="{AD91C71A-5E57-4BEB-82A0-620436590F57}" type="parTrans" cxnId="{67D9C17B-0C33-42CC-AA53-40F05A5175CF}">
      <dgm:prSet/>
      <dgm:spPr/>
      <dgm:t>
        <a:bodyPr/>
        <a:lstStyle/>
        <a:p>
          <a:endParaRPr lang="es-CO"/>
        </a:p>
      </dgm:t>
    </dgm:pt>
    <dgm:pt modelId="{6BAC4ADA-F472-404E-94CB-D1F1E2EA586E}" type="sibTrans" cxnId="{67D9C17B-0C33-42CC-AA53-40F05A5175CF}">
      <dgm:prSet/>
      <dgm:spPr/>
      <dgm:t>
        <a:bodyPr/>
        <a:lstStyle/>
        <a:p>
          <a:endParaRPr lang="es-CO"/>
        </a:p>
      </dgm:t>
    </dgm:pt>
    <dgm:pt modelId="{C6972E59-059E-4DA3-9F8B-5D6F0EEBB530}">
      <dgm:prSet phldrT="[Texto]"/>
      <dgm:spPr/>
      <dgm:t>
        <a:bodyPr/>
        <a:lstStyle/>
        <a:p>
          <a:r>
            <a:rPr lang="es-CO" dirty="0" smtClean="0"/>
            <a:t>Revisión de compromisos consignados en el PND – Reunión del más alto nivel de Gobierno.</a:t>
          </a:r>
          <a:endParaRPr lang="es-CO" dirty="0"/>
        </a:p>
      </dgm:t>
    </dgm:pt>
    <dgm:pt modelId="{0667BF89-49B9-499E-8ED4-6254CE3E3157}" type="parTrans" cxnId="{24480D39-339F-438F-8F61-E9801B4F7831}">
      <dgm:prSet/>
      <dgm:spPr/>
      <dgm:t>
        <a:bodyPr/>
        <a:lstStyle/>
        <a:p>
          <a:endParaRPr lang="es-CO"/>
        </a:p>
      </dgm:t>
    </dgm:pt>
    <dgm:pt modelId="{DF4EEBF2-E948-408D-8BEC-EDFAEBE27E04}" type="sibTrans" cxnId="{24480D39-339F-438F-8F61-E9801B4F7831}">
      <dgm:prSet/>
      <dgm:spPr/>
      <dgm:t>
        <a:bodyPr/>
        <a:lstStyle/>
        <a:p>
          <a:endParaRPr lang="es-CO"/>
        </a:p>
      </dgm:t>
    </dgm:pt>
    <dgm:pt modelId="{6F33DBE8-9B7D-4855-A519-E9403A6A3EAE}">
      <dgm:prSet phldrT="[Texto]"/>
      <dgm:spPr/>
      <dgm:t>
        <a:bodyPr/>
        <a:lstStyle/>
        <a:p>
          <a:r>
            <a:rPr lang="es-CO" b="1" dirty="0" smtClean="0"/>
            <a:t>Diálogos de Gestión</a:t>
          </a:r>
          <a:endParaRPr lang="es-CO" b="1" dirty="0"/>
        </a:p>
      </dgm:t>
    </dgm:pt>
    <dgm:pt modelId="{BBAACD88-B3E7-445D-B1F6-71447E88616E}" type="parTrans" cxnId="{CE0211FD-C466-4B57-A590-4AF51939DB30}">
      <dgm:prSet/>
      <dgm:spPr/>
      <dgm:t>
        <a:bodyPr/>
        <a:lstStyle/>
        <a:p>
          <a:endParaRPr lang="es-CO"/>
        </a:p>
      </dgm:t>
    </dgm:pt>
    <dgm:pt modelId="{BC5080CF-6657-4524-8FF1-5F1448A4BDFE}" type="sibTrans" cxnId="{CE0211FD-C466-4B57-A590-4AF51939DB30}">
      <dgm:prSet/>
      <dgm:spPr/>
      <dgm:t>
        <a:bodyPr/>
        <a:lstStyle/>
        <a:p>
          <a:endParaRPr lang="es-CO"/>
        </a:p>
      </dgm:t>
    </dgm:pt>
    <dgm:pt modelId="{6FAA7ACC-2DBF-4804-822B-7D42CFE91A4F}">
      <dgm:prSet phldrT="[Texto]"/>
      <dgm:spPr/>
      <dgm:t>
        <a:bodyPr/>
        <a:lstStyle/>
        <a:p>
          <a:r>
            <a:rPr lang="es-CO" dirty="0" smtClean="0"/>
            <a:t>Reuniones Sectoriales entre el Sr. Presidente y el Ministro del Sector - ¿Cómo avanza el Sector frente a sus metas?. Lineamiento de trabajo.</a:t>
          </a:r>
          <a:endParaRPr lang="es-CO" dirty="0"/>
        </a:p>
      </dgm:t>
    </dgm:pt>
    <dgm:pt modelId="{14426A95-2050-415D-BE2B-4BB5932533B8}" type="parTrans" cxnId="{EE32950D-39A5-45ED-9892-6756EF580A45}">
      <dgm:prSet/>
      <dgm:spPr/>
      <dgm:t>
        <a:bodyPr/>
        <a:lstStyle/>
        <a:p>
          <a:endParaRPr lang="es-CO"/>
        </a:p>
      </dgm:t>
    </dgm:pt>
    <dgm:pt modelId="{89BCB2FF-61AA-4953-8AFD-AEED29850090}" type="sibTrans" cxnId="{EE32950D-39A5-45ED-9892-6756EF580A45}">
      <dgm:prSet/>
      <dgm:spPr/>
      <dgm:t>
        <a:bodyPr/>
        <a:lstStyle/>
        <a:p>
          <a:endParaRPr lang="es-CO"/>
        </a:p>
      </dgm:t>
    </dgm:pt>
    <dgm:pt modelId="{633FE0AC-B2C4-496A-BFC9-998D7AD0790B}">
      <dgm:prSet phldrT="[Texto]"/>
      <dgm:spPr/>
      <dgm:t>
        <a:bodyPr/>
        <a:lstStyle/>
        <a:p>
          <a:r>
            <a:rPr lang="es-CO" b="1" dirty="0" smtClean="0"/>
            <a:t>Diálogos Bilaterales</a:t>
          </a:r>
          <a:endParaRPr lang="es-CO" b="1" dirty="0"/>
        </a:p>
      </dgm:t>
    </dgm:pt>
    <dgm:pt modelId="{10325A3F-7166-4AE1-AB3E-F852CF94F66F}" type="parTrans" cxnId="{A641DB83-8339-4442-9799-C92E88C8B5A2}">
      <dgm:prSet/>
      <dgm:spPr/>
      <dgm:t>
        <a:bodyPr/>
        <a:lstStyle/>
        <a:p>
          <a:endParaRPr lang="es-CO"/>
        </a:p>
      </dgm:t>
    </dgm:pt>
    <dgm:pt modelId="{C5D31A11-8C72-448E-8470-D426C2FD4AFD}" type="sibTrans" cxnId="{A641DB83-8339-4442-9799-C92E88C8B5A2}">
      <dgm:prSet/>
      <dgm:spPr/>
      <dgm:t>
        <a:bodyPr/>
        <a:lstStyle/>
        <a:p>
          <a:endParaRPr lang="es-CO"/>
        </a:p>
      </dgm:t>
    </dgm:pt>
    <dgm:pt modelId="{F9ECCB08-21FD-48D5-A8B0-A70CE06383B7}">
      <dgm:prSet phldrT="[Texto]"/>
      <dgm:spPr/>
      <dgm:t>
        <a:bodyPr/>
        <a:lstStyle/>
        <a:p>
          <a:r>
            <a:rPr lang="es-CO" dirty="0" smtClean="0"/>
            <a:t>Reuniones con los principales actores en temas transversales de Gobierno para discutir estrategias conjuntas, alinear campos de acción, entre otras.</a:t>
          </a:r>
          <a:endParaRPr lang="es-CO" dirty="0"/>
        </a:p>
      </dgm:t>
    </dgm:pt>
    <dgm:pt modelId="{BCF2D1BB-8751-44ED-8311-008692667FE3}" type="parTrans" cxnId="{70B59797-51EE-4C36-859B-3E71BBFDFC55}">
      <dgm:prSet/>
      <dgm:spPr/>
      <dgm:t>
        <a:bodyPr/>
        <a:lstStyle/>
        <a:p>
          <a:endParaRPr lang="es-CO"/>
        </a:p>
      </dgm:t>
    </dgm:pt>
    <dgm:pt modelId="{438E15C4-8F06-4F20-89DE-18CD764A4ABC}" type="sibTrans" cxnId="{70B59797-51EE-4C36-859B-3E71BBFDFC55}">
      <dgm:prSet/>
      <dgm:spPr/>
      <dgm:t>
        <a:bodyPr/>
        <a:lstStyle/>
        <a:p>
          <a:endParaRPr lang="es-CO"/>
        </a:p>
      </dgm:t>
    </dgm:pt>
    <dgm:pt modelId="{8624F32D-9A48-4ECC-962E-E34AAB2737C9}">
      <dgm:prSet phldrT="[Texto]"/>
      <dgm:spPr/>
      <dgm:t>
        <a:bodyPr/>
        <a:lstStyle/>
        <a:p>
          <a:r>
            <a:rPr lang="es-CO" b="1" dirty="0" smtClean="0"/>
            <a:t>Mesas Transversales</a:t>
          </a:r>
          <a:endParaRPr lang="es-CO" b="1" dirty="0"/>
        </a:p>
      </dgm:t>
    </dgm:pt>
    <dgm:pt modelId="{DC1A8BB8-7A6A-4A17-A2C8-04485964B552}" type="parTrans" cxnId="{9A3D9940-86CA-464C-A30A-3B53A81117E2}">
      <dgm:prSet/>
      <dgm:spPr/>
      <dgm:t>
        <a:bodyPr/>
        <a:lstStyle/>
        <a:p>
          <a:endParaRPr lang="es-CO"/>
        </a:p>
      </dgm:t>
    </dgm:pt>
    <dgm:pt modelId="{C50D7158-5280-4535-AA7B-E0AD07C0165E}" type="sibTrans" cxnId="{9A3D9940-86CA-464C-A30A-3B53A81117E2}">
      <dgm:prSet/>
      <dgm:spPr/>
      <dgm:t>
        <a:bodyPr/>
        <a:lstStyle/>
        <a:p>
          <a:endParaRPr lang="es-CO"/>
        </a:p>
      </dgm:t>
    </dgm:pt>
    <dgm:pt modelId="{19161C39-D3E2-4454-BC1F-58331B08E5BF}">
      <dgm:prSet/>
      <dgm:spPr/>
      <dgm:t>
        <a:bodyPr/>
        <a:lstStyle/>
        <a:p>
          <a:r>
            <a:rPr lang="es-CO" dirty="0" smtClean="0"/>
            <a:t>Revisión más detallada de las estrategias, metas y retos sectoriales. Más flexibilidad en temas y frecuencia. </a:t>
          </a:r>
          <a:endParaRPr lang="es-CO" dirty="0"/>
        </a:p>
      </dgm:t>
    </dgm:pt>
    <dgm:pt modelId="{CCB9E027-BB4D-4A69-BF46-94999308F94F}" type="parTrans" cxnId="{8F1E8D7B-0122-4BF6-8F82-289D1F6A42B8}">
      <dgm:prSet/>
      <dgm:spPr/>
      <dgm:t>
        <a:bodyPr/>
        <a:lstStyle/>
        <a:p>
          <a:endParaRPr lang="es-CO"/>
        </a:p>
      </dgm:t>
    </dgm:pt>
    <dgm:pt modelId="{94436412-CBDD-467E-9FAB-7203906CE3EE}" type="sibTrans" cxnId="{8F1E8D7B-0122-4BF6-8F82-289D1F6A42B8}">
      <dgm:prSet/>
      <dgm:spPr/>
      <dgm:t>
        <a:bodyPr/>
        <a:lstStyle/>
        <a:p>
          <a:endParaRPr lang="es-CO"/>
        </a:p>
      </dgm:t>
    </dgm:pt>
    <dgm:pt modelId="{4AC66477-AAB9-450C-A0F1-135FD607C154}" type="pres">
      <dgm:prSet presAssocID="{D43CE794-F7A7-411A-9A37-2046488F599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3593105B-AA25-4F93-AA9D-C165F8B85C1E}" type="pres">
      <dgm:prSet presAssocID="{1800B511-DCFB-49C3-94E1-B1BEAE898678}" presName="composite" presStyleCnt="0"/>
      <dgm:spPr/>
    </dgm:pt>
    <dgm:pt modelId="{9EC4FDA6-50DA-4A86-9844-93A63293CAA1}" type="pres">
      <dgm:prSet presAssocID="{1800B511-DCFB-49C3-94E1-B1BEAE898678}" presName="parTx" presStyleLbl="alignNode1" presStyleIdx="0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D29E1E7-9821-470B-8AFA-80BFCB9285A6}" type="pres">
      <dgm:prSet presAssocID="{1800B511-DCFB-49C3-94E1-B1BEAE898678}" presName="desTx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5D1B8B3D-B9CA-4D58-8A96-87D92CE0C24F}" type="pres">
      <dgm:prSet presAssocID="{6BAC4ADA-F472-404E-94CB-D1F1E2EA586E}" presName="space" presStyleCnt="0"/>
      <dgm:spPr/>
    </dgm:pt>
    <dgm:pt modelId="{2734D470-5F51-4CFF-99C0-5A45190EED33}" type="pres">
      <dgm:prSet presAssocID="{6F33DBE8-9B7D-4855-A519-E9403A6A3EAE}" presName="composite" presStyleCnt="0"/>
      <dgm:spPr/>
    </dgm:pt>
    <dgm:pt modelId="{F60BA360-DD7E-4DF8-BA87-E283D59A6A8E}" type="pres">
      <dgm:prSet presAssocID="{6F33DBE8-9B7D-4855-A519-E9403A6A3EAE}" presName="parTx" presStyleLbl="alignNode1" presStyleIdx="1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69E8FA7-23E1-4231-BBF6-DD8A76313D98}" type="pres">
      <dgm:prSet presAssocID="{6F33DBE8-9B7D-4855-A519-E9403A6A3EAE}" presName="desTx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7695B19-1D52-4F0D-BA6E-5C7D3B4AF8F5}" type="pres">
      <dgm:prSet presAssocID="{BC5080CF-6657-4524-8FF1-5F1448A4BDFE}" presName="space" presStyleCnt="0"/>
      <dgm:spPr/>
    </dgm:pt>
    <dgm:pt modelId="{8C957EFE-43FD-4AE3-BC99-87BED556CDDD}" type="pres">
      <dgm:prSet presAssocID="{633FE0AC-B2C4-496A-BFC9-998D7AD0790B}" presName="composite" presStyleCnt="0"/>
      <dgm:spPr/>
    </dgm:pt>
    <dgm:pt modelId="{1D7610F2-EAC1-4FA9-98AC-A1A869BE27DA}" type="pres">
      <dgm:prSet presAssocID="{633FE0AC-B2C4-496A-BFC9-998D7AD0790B}" presName="parTx" presStyleLbl="alignNode1" presStyleIdx="2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F070F9C-DA6D-4C47-B4FD-1A6060715E6B}" type="pres">
      <dgm:prSet presAssocID="{633FE0AC-B2C4-496A-BFC9-998D7AD0790B}" presName="desTx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13C5BDA-5D30-4D3E-BA9F-16363123EB10}" type="pres">
      <dgm:prSet presAssocID="{C5D31A11-8C72-448E-8470-D426C2FD4AFD}" presName="space" presStyleCnt="0"/>
      <dgm:spPr/>
    </dgm:pt>
    <dgm:pt modelId="{18EEDA1B-842F-4C95-91D0-92A04A5E96DF}" type="pres">
      <dgm:prSet presAssocID="{8624F32D-9A48-4ECC-962E-E34AAB2737C9}" presName="composite" presStyleCnt="0"/>
      <dgm:spPr/>
    </dgm:pt>
    <dgm:pt modelId="{92FEC93F-A342-432C-A203-198D8D0F32E9}" type="pres">
      <dgm:prSet presAssocID="{8624F32D-9A48-4ECC-962E-E34AAB2737C9}" presName="parTx" presStyleLbl="alignNode1" presStyleIdx="3" presStyleCnt="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8FFB98E-4124-4B30-8393-1A2C20667451}" type="pres">
      <dgm:prSet presAssocID="{8624F32D-9A48-4ECC-962E-E34AAB2737C9}" presName="desTx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A641DB83-8339-4442-9799-C92E88C8B5A2}" srcId="{D43CE794-F7A7-411A-9A37-2046488F599C}" destId="{633FE0AC-B2C4-496A-BFC9-998D7AD0790B}" srcOrd="2" destOrd="0" parTransId="{10325A3F-7166-4AE1-AB3E-F852CF94F66F}" sibTransId="{C5D31A11-8C72-448E-8470-D426C2FD4AFD}"/>
    <dgm:cxn modelId="{82975AEA-E186-4A6B-8AFB-3D942EE26023}" type="presOf" srcId="{19161C39-D3E2-4454-BC1F-58331B08E5BF}" destId="{AF070F9C-DA6D-4C47-B4FD-1A6060715E6B}" srcOrd="0" destOrd="0" presId="urn:microsoft.com/office/officeart/2005/8/layout/hList1"/>
    <dgm:cxn modelId="{5D784392-8DB8-4631-B896-05BE56A638CD}" type="presOf" srcId="{1800B511-DCFB-49C3-94E1-B1BEAE898678}" destId="{9EC4FDA6-50DA-4A86-9844-93A63293CAA1}" srcOrd="0" destOrd="0" presId="urn:microsoft.com/office/officeart/2005/8/layout/hList1"/>
    <dgm:cxn modelId="{DF8EBE36-E629-4D04-B681-32606F5E705E}" type="presOf" srcId="{D43CE794-F7A7-411A-9A37-2046488F599C}" destId="{4AC66477-AAB9-450C-A0F1-135FD607C154}" srcOrd="0" destOrd="0" presId="urn:microsoft.com/office/officeart/2005/8/layout/hList1"/>
    <dgm:cxn modelId="{B7AAF17A-1964-4CC5-BEA9-C4789539E2BF}" type="presOf" srcId="{6FAA7ACC-2DBF-4804-822B-7D42CFE91A4F}" destId="{A69E8FA7-23E1-4231-BBF6-DD8A76313D98}" srcOrd="0" destOrd="0" presId="urn:microsoft.com/office/officeart/2005/8/layout/hList1"/>
    <dgm:cxn modelId="{AD501EC3-48BB-4979-8DD3-447210A4987B}" type="presOf" srcId="{8624F32D-9A48-4ECC-962E-E34AAB2737C9}" destId="{92FEC93F-A342-432C-A203-198D8D0F32E9}" srcOrd="0" destOrd="0" presId="urn:microsoft.com/office/officeart/2005/8/layout/hList1"/>
    <dgm:cxn modelId="{9A3D9940-86CA-464C-A30A-3B53A81117E2}" srcId="{D43CE794-F7A7-411A-9A37-2046488F599C}" destId="{8624F32D-9A48-4ECC-962E-E34AAB2737C9}" srcOrd="3" destOrd="0" parTransId="{DC1A8BB8-7A6A-4A17-A2C8-04485964B552}" sibTransId="{C50D7158-5280-4535-AA7B-E0AD07C0165E}"/>
    <dgm:cxn modelId="{8F1E8D7B-0122-4BF6-8F82-289D1F6A42B8}" srcId="{633FE0AC-B2C4-496A-BFC9-998D7AD0790B}" destId="{19161C39-D3E2-4454-BC1F-58331B08E5BF}" srcOrd="0" destOrd="0" parTransId="{CCB9E027-BB4D-4A69-BF46-94999308F94F}" sibTransId="{94436412-CBDD-467E-9FAB-7203906CE3EE}"/>
    <dgm:cxn modelId="{70B59797-51EE-4C36-859B-3E71BBFDFC55}" srcId="{8624F32D-9A48-4ECC-962E-E34AAB2737C9}" destId="{F9ECCB08-21FD-48D5-A8B0-A70CE06383B7}" srcOrd="0" destOrd="0" parTransId="{BCF2D1BB-8751-44ED-8311-008692667FE3}" sibTransId="{438E15C4-8F06-4F20-89DE-18CD764A4ABC}"/>
    <dgm:cxn modelId="{86402D21-C879-4FA0-8C1A-3CB77370944B}" type="presOf" srcId="{F9ECCB08-21FD-48D5-A8B0-A70CE06383B7}" destId="{F8FFB98E-4124-4B30-8393-1A2C20667451}" srcOrd="0" destOrd="0" presId="urn:microsoft.com/office/officeart/2005/8/layout/hList1"/>
    <dgm:cxn modelId="{F6F31B31-5201-49B8-A44E-D75DF79EFBDD}" type="presOf" srcId="{633FE0AC-B2C4-496A-BFC9-998D7AD0790B}" destId="{1D7610F2-EAC1-4FA9-98AC-A1A869BE27DA}" srcOrd="0" destOrd="0" presId="urn:microsoft.com/office/officeart/2005/8/layout/hList1"/>
    <dgm:cxn modelId="{24480D39-339F-438F-8F61-E9801B4F7831}" srcId="{1800B511-DCFB-49C3-94E1-B1BEAE898678}" destId="{C6972E59-059E-4DA3-9F8B-5D6F0EEBB530}" srcOrd="0" destOrd="0" parTransId="{0667BF89-49B9-499E-8ED4-6254CE3E3157}" sibTransId="{DF4EEBF2-E948-408D-8BEC-EDFAEBE27E04}"/>
    <dgm:cxn modelId="{EE32950D-39A5-45ED-9892-6756EF580A45}" srcId="{6F33DBE8-9B7D-4855-A519-E9403A6A3EAE}" destId="{6FAA7ACC-2DBF-4804-822B-7D42CFE91A4F}" srcOrd="0" destOrd="0" parTransId="{14426A95-2050-415D-BE2B-4BB5932533B8}" sibTransId="{89BCB2FF-61AA-4953-8AFD-AEED29850090}"/>
    <dgm:cxn modelId="{CEE93C34-8B25-4B06-A492-67B3F373AF1D}" type="presOf" srcId="{6F33DBE8-9B7D-4855-A519-E9403A6A3EAE}" destId="{F60BA360-DD7E-4DF8-BA87-E283D59A6A8E}" srcOrd="0" destOrd="0" presId="urn:microsoft.com/office/officeart/2005/8/layout/hList1"/>
    <dgm:cxn modelId="{67D9C17B-0C33-42CC-AA53-40F05A5175CF}" srcId="{D43CE794-F7A7-411A-9A37-2046488F599C}" destId="{1800B511-DCFB-49C3-94E1-B1BEAE898678}" srcOrd="0" destOrd="0" parTransId="{AD91C71A-5E57-4BEB-82A0-620436590F57}" sibTransId="{6BAC4ADA-F472-404E-94CB-D1F1E2EA586E}"/>
    <dgm:cxn modelId="{CE0211FD-C466-4B57-A590-4AF51939DB30}" srcId="{D43CE794-F7A7-411A-9A37-2046488F599C}" destId="{6F33DBE8-9B7D-4855-A519-E9403A6A3EAE}" srcOrd="1" destOrd="0" parTransId="{BBAACD88-B3E7-445D-B1F6-71447E88616E}" sibTransId="{BC5080CF-6657-4524-8FF1-5F1448A4BDFE}"/>
    <dgm:cxn modelId="{0E4E58E8-885D-40C1-B818-505A32395016}" type="presOf" srcId="{C6972E59-059E-4DA3-9F8B-5D6F0EEBB530}" destId="{2D29E1E7-9821-470B-8AFA-80BFCB9285A6}" srcOrd="0" destOrd="0" presId="urn:microsoft.com/office/officeart/2005/8/layout/hList1"/>
    <dgm:cxn modelId="{91EE4198-07EC-4A49-84CE-DB7A7581B1BF}" type="presParOf" srcId="{4AC66477-AAB9-450C-A0F1-135FD607C154}" destId="{3593105B-AA25-4F93-AA9D-C165F8B85C1E}" srcOrd="0" destOrd="0" presId="urn:microsoft.com/office/officeart/2005/8/layout/hList1"/>
    <dgm:cxn modelId="{1964FE9F-FE23-4CF0-9767-F6A087A88D36}" type="presParOf" srcId="{3593105B-AA25-4F93-AA9D-C165F8B85C1E}" destId="{9EC4FDA6-50DA-4A86-9844-93A63293CAA1}" srcOrd="0" destOrd="0" presId="urn:microsoft.com/office/officeart/2005/8/layout/hList1"/>
    <dgm:cxn modelId="{3C536C65-4846-4086-A3FA-947D50D9FD08}" type="presParOf" srcId="{3593105B-AA25-4F93-AA9D-C165F8B85C1E}" destId="{2D29E1E7-9821-470B-8AFA-80BFCB9285A6}" srcOrd="1" destOrd="0" presId="urn:microsoft.com/office/officeart/2005/8/layout/hList1"/>
    <dgm:cxn modelId="{7455F0B8-EABA-4439-B2D1-FF60C00B686A}" type="presParOf" srcId="{4AC66477-AAB9-450C-A0F1-135FD607C154}" destId="{5D1B8B3D-B9CA-4D58-8A96-87D92CE0C24F}" srcOrd="1" destOrd="0" presId="urn:microsoft.com/office/officeart/2005/8/layout/hList1"/>
    <dgm:cxn modelId="{19E78FF2-17C1-44FB-A8A1-D00F090E28BE}" type="presParOf" srcId="{4AC66477-AAB9-450C-A0F1-135FD607C154}" destId="{2734D470-5F51-4CFF-99C0-5A45190EED33}" srcOrd="2" destOrd="0" presId="urn:microsoft.com/office/officeart/2005/8/layout/hList1"/>
    <dgm:cxn modelId="{E0DD0F97-9BFD-4EDA-8609-07AE21643496}" type="presParOf" srcId="{2734D470-5F51-4CFF-99C0-5A45190EED33}" destId="{F60BA360-DD7E-4DF8-BA87-E283D59A6A8E}" srcOrd="0" destOrd="0" presId="urn:microsoft.com/office/officeart/2005/8/layout/hList1"/>
    <dgm:cxn modelId="{4BA4E237-63E5-455B-8862-3A963B834E72}" type="presParOf" srcId="{2734D470-5F51-4CFF-99C0-5A45190EED33}" destId="{A69E8FA7-23E1-4231-BBF6-DD8A76313D98}" srcOrd="1" destOrd="0" presId="urn:microsoft.com/office/officeart/2005/8/layout/hList1"/>
    <dgm:cxn modelId="{FD590BDE-9D69-4E18-9052-7C9434AA1B9A}" type="presParOf" srcId="{4AC66477-AAB9-450C-A0F1-135FD607C154}" destId="{47695B19-1D52-4F0D-BA6E-5C7D3B4AF8F5}" srcOrd="3" destOrd="0" presId="urn:microsoft.com/office/officeart/2005/8/layout/hList1"/>
    <dgm:cxn modelId="{A8BEFCC4-4F36-4BE9-8EF5-3CF150C61780}" type="presParOf" srcId="{4AC66477-AAB9-450C-A0F1-135FD607C154}" destId="{8C957EFE-43FD-4AE3-BC99-87BED556CDDD}" srcOrd="4" destOrd="0" presId="urn:microsoft.com/office/officeart/2005/8/layout/hList1"/>
    <dgm:cxn modelId="{0182159C-4D33-43B6-9533-88E173D21623}" type="presParOf" srcId="{8C957EFE-43FD-4AE3-BC99-87BED556CDDD}" destId="{1D7610F2-EAC1-4FA9-98AC-A1A869BE27DA}" srcOrd="0" destOrd="0" presId="urn:microsoft.com/office/officeart/2005/8/layout/hList1"/>
    <dgm:cxn modelId="{C4862F2A-1C27-46FE-AC9C-4B74E9D289A9}" type="presParOf" srcId="{8C957EFE-43FD-4AE3-BC99-87BED556CDDD}" destId="{AF070F9C-DA6D-4C47-B4FD-1A6060715E6B}" srcOrd="1" destOrd="0" presId="urn:microsoft.com/office/officeart/2005/8/layout/hList1"/>
    <dgm:cxn modelId="{AB5ED011-ED73-47B1-A398-F77DAE4323A0}" type="presParOf" srcId="{4AC66477-AAB9-450C-A0F1-135FD607C154}" destId="{913C5BDA-5D30-4D3E-BA9F-16363123EB10}" srcOrd="5" destOrd="0" presId="urn:microsoft.com/office/officeart/2005/8/layout/hList1"/>
    <dgm:cxn modelId="{238B3AEC-F3D1-4F3C-943B-B8C24DEDC3B4}" type="presParOf" srcId="{4AC66477-AAB9-450C-A0F1-135FD607C154}" destId="{18EEDA1B-842F-4C95-91D0-92A04A5E96DF}" srcOrd="6" destOrd="0" presId="urn:microsoft.com/office/officeart/2005/8/layout/hList1"/>
    <dgm:cxn modelId="{91CF83AB-1380-4E58-93C5-85D1B510E97F}" type="presParOf" srcId="{18EEDA1B-842F-4C95-91D0-92A04A5E96DF}" destId="{92FEC93F-A342-432C-A203-198D8D0F32E9}" srcOrd="0" destOrd="0" presId="urn:microsoft.com/office/officeart/2005/8/layout/hList1"/>
    <dgm:cxn modelId="{18D91395-46CF-46B3-8ED0-825F44277C32}" type="presParOf" srcId="{18EEDA1B-842F-4C95-91D0-92A04A5E96DF}" destId="{F8FFB98E-4124-4B30-8393-1A2C20667451}" srcOrd="1" destOrd="0" presId="urn:microsoft.com/office/officeart/2005/8/layout/h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0.xml><?xml version="1.0" encoding="utf-8"?>
<dgm:dataModel xmlns:dgm="http://schemas.openxmlformats.org/drawingml/2006/diagram" xmlns:a="http://schemas.openxmlformats.org/drawingml/2006/main">
  <dgm:ptLst>
    <dgm:pt modelId="{CB49840F-7D46-4D45-A03E-C1F0F30D5EE8}" type="doc">
      <dgm:prSet loTypeId="urn:microsoft.com/office/officeart/2005/8/layout/vList6" loCatId="list" qsTypeId="urn:microsoft.com/office/officeart/2005/8/quickstyle/simple1" qsCatId="simple" csTypeId="urn:microsoft.com/office/officeart/2005/8/colors/accent1_3" csCatId="accent1" phldr="1"/>
      <dgm:spPr/>
      <dgm:t>
        <a:bodyPr/>
        <a:lstStyle/>
        <a:p>
          <a:endParaRPr lang="es-CO"/>
        </a:p>
      </dgm:t>
    </dgm:pt>
    <dgm:pt modelId="{41D06A8A-CEB3-4711-A341-A16FED0829C2}">
      <dgm:prSet phldrT="[Texto]"/>
      <dgm:spPr/>
      <dgm:t>
        <a:bodyPr/>
        <a:lstStyle/>
        <a:p>
          <a:r>
            <a:rPr lang="es-CO" dirty="0" smtClean="0"/>
            <a:t>Eliminación u optimización normativa</a:t>
          </a:r>
          <a:endParaRPr lang="es-CO" dirty="0"/>
        </a:p>
      </dgm:t>
    </dgm:pt>
    <dgm:pt modelId="{A59AE04A-5400-4AD6-AC04-206A201FAEF6}" type="parTrans" cxnId="{ECA2ECF2-E6CA-423B-9715-951C0DE58890}">
      <dgm:prSet/>
      <dgm:spPr/>
      <dgm:t>
        <a:bodyPr/>
        <a:lstStyle/>
        <a:p>
          <a:endParaRPr lang="es-CO"/>
        </a:p>
      </dgm:t>
    </dgm:pt>
    <dgm:pt modelId="{25EE3149-7135-423A-8E27-BFC0CC6D1AAC}" type="sibTrans" cxnId="{ECA2ECF2-E6CA-423B-9715-951C0DE58890}">
      <dgm:prSet/>
      <dgm:spPr/>
      <dgm:t>
        <a:bodyPr/>
        <a:lstStyle/>
        <a:p>
          <a:endParaRPr lang="es-CO"/>
        </a:p>
      </dgm:t>
    </dgm:pt>
    <dgm:pt modelId="{F5938C8A-2869-414F-9239-8A86F3BFA3FE}">
      <dgm:prSet phldrT="[Texto]" custT="1"/>
      <dgm:spPr/>
      <dgm:t>
        <a:bodyPr anchor="ctr" anchorCtr="0"/>
        <a:lstStyle/>
        <a:p>
          <a:r>
            <a:rPr lang="es-CO" sz="1800" dirty="0" smtClean="0"/>
            <a:t>Compromisos pendientes Decreto 19 de 2012</a:t>
          </a:r>
          <a:endParaRPr lang="es-CO" sz="1800" dirty="0"/>
        </a:p>
      </dgm:t>
    </dgm:pt>
    <dgm:pt modelId="{BC7EE250-F779-4758-BA86-A617BF4C924E}" type="parTrans" cxnId="{C07BBAD3-034F-47C1-9CE3-C1E545EB3CAC}">
      <dgm:prSet/>
      <dgm:spPr/>
      <dgm:t>
        <a:bodyPr/>
        <a:lstStyle/>
        <a:p>
          <a:endParaRPr lang="es-CO"/>
        </a:p>
      </dgm:t>
    </dgm:pt>
    <dgm:pt modelId="{A871EC6F-F85A-4D23-AD26-EE0AAED52A7F}" type="sibTrans" cxnId="{C07BBAD3-034F-47C1-9CE3-C1E545EB3CAC}">
      <dgm:prSet/>
      <dgm:spPr/>
      <dgm:t>
        <a:bodyPr/>
        <a:lstStyle/>
        <a:p>
          <a:endParaRPr lang="es-CO"/>
        </a:p>
      </dgm:t>
    </dgm:pt>
    <dgm:pt modelId="{9BA3FD2B-7D14-437B-9DCF-522316AFC1F1}">
      <dgm:prSet phldrT="[Texto]"/>
      <dgm:spPr/>
      <dgm:t>
        <a:bodyPr/>
        <a:lstStyle/>
        <a:p>
          <a:r>
            <a:rPr lang="es-CO" dirty="0" smtClean="0"/>
            <a:t>Racionalización</a:t>
          </a:r>
          <a:endParaRPr lang="es-CO" dirty="0"/>
        </a:p>
      </dgm:t>
    </dgm:pt>
    <dgm:pt modelId="{05F53599-7506-40C5-BC90-02D48D1071E7}" type="parTrans" cxnId="{15A99E6E-ECBD-4B4F-871F-A5CEDAC01D58}">
      <dgm:prSet/>
      <dgm:spPr/>
      <dgm:t>
        <a:bodyPr/>
        <a:lstStyle/>
        <a:p>
          <a:endParaRPr lang="es-CO"/>
        </a:p>
      </dgm:t>
    </dgm:pt>
    <dgm:pt modelId="{4336B679-6D08-48AA-A40B-ECA63EFF0219}" type="sibTrans" cxnId="{15A99E6E-ECBD-4B4F-871F-A5CEDAC01D58}">
      <dgm:prSet/>
      <dgm:spPr/>
      <dgm:t>
        <a:bodyPr/>
        <a:lstStyle/>
        <a:p>
          <a:endParaRPr lang="es-CO"/>
        </a:p>
      </dgm:t>
    </dgm:pt>
    <dgm:pt modelId="{8E6301C8-94B4-4E2A-9130-052465696884}">
      <dgm:prSet phldrT="[Texto]" custT="1"/>
      <dgm:spPr/>
      <dgm:t>
        <a:bodyPr/>
        <a:lstStyle/>
        <a:p>
          <a:r>
            <a:rPr lang="es-CO" sz="1600" dirty="0" smtClean="0"/>
            <a:t>Cadenas de Trámites</a:t>
          </a:r>
          <a:endParaRPr lang="es-CO" sz="1600" dirty="0"/>
        </a:p>
      </dgm:t>
    </dgm:pt>
    <dgm:pt modelId="{48E084D7-7F8A-4209-A74C-216D6D25451B}" type="parTrans" cxnId="{0B703655-1F83-4A98-A6DE-3B105244EEDD}">
      <dgm:prSet/>
      <dgm:spPr/>
      <dgm:t>
        <a:bodyPr/>
        <a:lstStyle/>
        <a:p>
          <a:endParaRPr lang="es-CO"/>
        </a:p>
      </dgm:t>
    </dgm:pt>
    <dgm:pt modelId="{191B0C7D-7F31-47CC-969B-48D759725BA7}" type="sibTrans" cxnId="{0B703655-1F83-4A98-A6DE-3B105244EEDD}">
      <dgm:prSet/>
      <dgm:spPr/>
      <dgm:t>
        <a:bodyPr/>
        <a:lstStyle/>
        <a:p>
          <a:endParaRPr lang="es-CO"/>
        </a:p>
      </dgm:t>
    </dgm:pt>
    <dgm:pt modelId="{E18C1E20-F449-4B16-8C07-7D6A68BC85D3}">
      <dgm:prSet phldrT="[Texto]"/>
      <dgm:spPr/>
      <dgm:t>
        <a:bodyPr/>
        <a:lstStyle/>
        <a:p>
          <a:r>
            <a:rPr lang="es-CO" smtClean="0"/>
            <a:t>Interoperabilidad</a:t>
          </a:r>
          <a:endParaRPr lang="es-CO" dirty="0"/>
        </a:p>
      </dgm:t>
    </dgm:pt>
    <dgm:pt modelId="{95BAFC47-ABDC-4A92-9AD1-BE5F1645A14B}" type="parTrans" cxnId="{A387652D-02A6-44B2-A0B3-6FB2ECD58AEB}">
      <dgm:prSet/>
      <dgm:spPr/>
      <dgm:t>
        <a:bodyPr/>
        <a:lstStyle/>
        <a:p>
          <a:endParaRPr lang="es-CO"/>
        </a:p>
      </dgm:t>
    </dgm:pt>
    <dgm:pt modelId="{CF4345CE-C83E-40AA-9055-5BA9733FEF99}" type="sibTrans" cxnId="{A387652D-02A6-44B2-A0B3-6FB2ECD58AEB}">
      <dgm:prSet/>
      <dgm:spPr/>
      <dgm:t>
        <a:bodyPr/>
        <a:lstStyle/>
        <a:p>
          <a:endParaRPr lang="es-CO"/>
        </a:p>
      </dgm:t>
    </dgm:pt>
    <dgm:pt modelId="{33A6BC6D-9F48-40DC-9F3B-7E18935A8F2B}">
      <dgm:prSet/>
      <dgm:spPr/>
      <dgm:t>
        <a:bodyPr/>
        <a:lstStyle/>
        <a:p>
          <a:r>
            <a:rPr lang="es-CO" smtClean="0"/>
            <a:t>Simplificación</a:t>
          </a:r>
          <a:endParaRPr lang="es-CO"/>
        </a:p>
      </dgm:t>
    </dgm:pt>
    <dgm:pt modelId="{D6529A1E-6697-4246-AD11-1C8EAC07B840}" type="parTrans" cxnId="{F5F0CF0F-EFE3-458A-9F3A-1357C0613A70}">
      <dgm:prSet/>
      <dgm:spPr/>
      <dgm:t>
        <a:bodyPr/>
        <a:lstStyle/>
        <a:p>
          <a:endParaRPr lang="es-CO"/>
        </a:p>
      </dgm:t>
    </dgm:pt>
    <dgm:pt modelId="{F9EBDBAE-07E3-4985-9F71-6B939A658248}" type="sibTrans" cxnId="{F5F0CF0F-EFE3-458A-9F3A-1357C0613A70}">
      <dgm:prSet/>
      <dgm:spPr/>
      <dgm:t>
        <a:bodyPr/>
        <a:lstStyle/>
        <a:p>
          <a:endParaRPr lang="es-CO"/>
        </a:p>
      </dgm:t>
    </dgm:pt>
    <dgm:pt modelId="{28F26E0C-DADA-408C-9C9A-515550E27EF5}">
      <dgm:prSet/>
      <dgm:spPr/>
      <dgm:t>
        <a:bodyPr/>
        <a:lstStyle/>
        <a:p>
          <a:r>
            <a:rPr lang="es-CO" smtClean="0"/>
            <a:t>Estandarización</a:t>
          </a:r>
          <a:endParaRPr lang="es-CO" dirty="0"/>
        </a:p>
      </dgm:t>
    </dgm:pt>
    <dgm:pt modelId="{4C59E4AB-0837-4EA0-B799-8C385ABCBD3B}" type="parTrans" cxnId="{F0F24A35-A5EF-433F-9C79-5245CC2DE5C3}">
      <dgm:prSet/>
      <dgm:spPr/>
      <dgm:t>
        <a:bodyPr/>
        <a:lstStyle/>
        <a:p>
          <a:endParaRPr lang="es-CO"/>
        </a:p>
      </dgm:t>
    </dgm:pt>
    <dgm:pt modelId="{00150AEB-48F9-4ABB-BF55-06716682A444}" type="sibTrans" cxnId="{F0F24A35-A5EF-433F-9C79-5245CC2DE5C3}">
      <dgm:prSet/>
      <dgm:spPr/>
      <dgm:t>
        <a:bodyPr/>
        <a:lstStyle/>
        <a:p>
          <a:endParaRPr lang="es-CO"/>
        </a:p>
      </dgm:t>
    </dgm:pt>
    <dgm:pt modelId="{55CFFB2F-606B-4952-A4E9-257655025293}">
      <dgm:prSet/>
      <dgm:spPr/>
      <dgm:t>
        <a:bodyPr/>
        <a:lstStyle/>
        <a:p>
          <a:r>
            <a:rPr lang="es-CO" smtClean="0"/>
            <a:t>Eliminación</a:t>
          </a:r>
          <a:endParaRPr lang="es-CO" dirty="0"/>
        </a:p>
      </dgm:t>
    </dgm:pt>
    <dgm:pt modelId="{49A81C21-6CFC-40EF-909B-C4A5C238982E}" type="parTrans" cxnId="{BF80FC8D-B0BC-419F-8CDF-1D7B4C5F7DC9}">
      <dgm:prSet/>
      <dgm:spPr/>
      <dgm:t>
        <a:bodyPr/>
        <a:lstStyle/>
        <a:p>
          <a:endParaRPr lang="es-CO"/>
        </a:p>
      </dgm:t>
    </dgm:pt>
    <dgm:pt modelId="{B2B3634C-3414-4434-BCD5-64109588C36A}" type="sibTrans" cxnId="{BF80FC8D-B0BC-419F-8CDF-1D7B4C5F7DC9}">
      <dgm:prSet/>
      <dgm:spPr/>
      <dgm:t>
        <a:bodyPr/>
        <a:lstStyle/>
        <a:p>
          <a:endParaRPr lang="es-CO"/>
        </a:p>
      </dgm:t>
    </dgm:pt>
    <dgm:pt modelId="{B64E5E18-2894-40E6-B6C8-CC061922CCEA}">
      <dgm:prSet/>
      <dgm:spPr/>
      <dgm:t>
        <a:bodyPr/>
        <a:lstStyle/>
        <a:p>
          <a:r>
            <a:rPr lang="es-CO" smtClean="0"/>
            <a:t>Optimización</a:t>
          </a:r>
          <a:endParaRPr lang="es-CO" dirty="0"/>
        </a:p>
      </dgm:t>
    </dgm:pt>
    <dgm:pt modelId="{B0424B30-BCAC-4AF3-8D1E-29CD197CEC91}" type="parTrans" cxnId="{91AB9D05-4E82-4DB2-AB10-1A365FAADECA}">
      <dgm:prSet/>
      <dgm:spPr/>
      <dgm:t>
        <a:bodyPr/>
        <a:lstStyle/>
        <a:p>
          <a:endParaRPr lang="es-CO"/>
        </a:p>
      </dgm:t>
    </dgm:pt>
    <dgm:pt modelId="{57895A55-071F-49BA-99E6-6BEEC2AA4ADF}" type="sibTrans" cxnId="{91AB9D05-4E82-4DB2-AB10-1A365FAADECA}">
      <dgm:prSet/>
      <dgm:spPr/>
      <dgm:t>
        <a:bodyPr/>
        <a:lstStyle/>
        <a:p>
          <a:endParaRPr lang="es-CO"/>
        </a:p>
      </dgm:t>
    </dgm:pt>
    <dgm:pt modelId="{A88EC55A-66DF-4B09-A2E3-A7E4BC24707C}">
      <dgm:prSet/>
      <dgm:spPr/>
      <dgm:t>
        <a:bodyPr/>
        <a:lstStyle/>
        <a:p>
          <a:r>
            <a:rPr lang="es-CO" smtClean="0"/>
            <a:t>Automatización</a:t>
          </a:r>
          <a:endParaRPr lang="es-CO" dirty="0"/>
        </a:p>
      </dgm:t>
    </dgm:pt>
    <dgm:pt modelId="{159A3585-4666-4B61-B574-195244BCF6E5}" type="parTrans" cxnId="{2A37902D-D19D-4C2A-A7DB-BBC703DFF220}">
      <dgm:prSet/>
      <dgm:spPr/>
      <dgm:t>
        <a:bodyPr/>
        <a:lstStyle/>
        <a:p>
          <a:endParaRPr lang="es-CO"/>
        </a:p>
      </dgm:t>
    </dgm:pt>
    <dgm:pt modelId="{E7DE7E7E-88D8-4B3D-BDF0-1496A38F23F6}" type="sibTrans" cxnId="{2A37902D-D19D-4C2A-A7DB-BBC703DFF220}">
      <dgm:prSet/>
      <dgm:spPr/>
      <dgm:t>
        <a:bodyPr/>
        <a:lstStyle/>
        <a:p>
          <a:endParaRPr lang="es-CO"/>
        </a:p>
      </dgm:t>
    </dgm:pt>
    <dgm:pt modelId="{748C385A-825D-4FF6-93BE-6016F279E616}">
      <dgm:prSet phldrT="[Texto]" custT="1"/>
      <dgm:spPr/>
      <dgm:t>
        <a:bodyPr/>
        <a:lstStyle/>
        <a:p>
          <a:r>
            <a:rPr lang="es-CO" sz="1600" dirty="0" smtClean="0"/>
            <a:t>Ventanillas Únicas</a:t>
          </a:r>
          <a:endParaRPr lang="es-CO" sz="1600" dirty="0"/>
        </a:p>
      </dgm:t>
    </dgm:pt>
    <dgm:pt modelId="{3FDA93B0-D96E-4804-8B4E-7EA00F95DD6B}" type="parTrans" cxnId="{EDFA1552-7CE6-4A68-88DE-87AAAA45A9F8}">
      <dgm:prSet/>
      <dgm:spPr/>
      <dgm:t>
        <a:bodyPr/>
        <a:lstStyle/>
        <a:p>
          <a:endParaRPr lang="es-CO"/>
        </a:p>
      </dgm:t>
    </dgm:pt>
    <dgm:pt modelId="{55011584-2AF5-453A-BD91-BEC55BF97527}" type="sibTrans" cxnId="{EDFA1552-7CE6-4A68-88DE-87AAAA45A9F8}">
      <dgm:prSet/>
      <dgm:spPr/>
      <dgm:t>
        <a:bodyPr/>
        <a:lstStyle/>
        <a:p>
          <a:endParaRPr lang="es-CO"/>
        </a:p>
      </dgm:t>
    </dgm:pt>
    <dgm:pt modelId="{85460622-22F6-46B0-B899-FF10CE4B5B68}">
      <dgm:prSet phldrT="[Texto]" custT="1"/>
      <dgm:spPr/>
      <dgm:t>
        <a:bodyPr/>
        <a:lstStyle/>
        <a:p>
          <a:r>
            <a:rPr lang="es-CO" sz="1600" dirty="0" smtClean="0"/>
            <a:t>Articulo 9 (Parágrafo) y 15 del Decreto 19 de 2012</a:t>
          </a:r>
          <a:endParaRPr lang="es-CO" sz="1600" dirty="0"/>
        </a:p>
      </dgm:t>
    </dgm:pt>
    <dgm:pt modelId="{EF3D8D16-1B36-4AFE-A51C-6F04B4A8F62E}" type="parTrans" cxnId="{268658D7-F0AE-4EF0-8D0C-D18026A052B1}">
      <dgm:prSet/>
      <dgm:spPr/>
      <dgm:t>
        <a:bodyPr/>
        <a:lstStyle/>
        <a:p>
          <a:endParaRPr lang="es-CO"/>
        </a:p>
      </dgm:t>
    </dgm:pt>
    <dgm:pt modelId="{71BFFD21-D5E5-42C4-9693-B59479B3602B}" type="sibTrans" cxnId="{268658D7-F0AE-4EF0-8D0C-D18026A052B1}">
      <dgm:prSet/>
      <dgm:spPr/>
      <dgm:t>
        <a:bodyPr/>
        <a:lstStyle/>
        <a:p>
          <a:endParaRPr lang="es-CO"/>
        </a:p>
      </dgm:t>
    </dgm:pt>
    <dgm:pt modelId="{2317A236-DB78-415E-AC45-2961362E8310}">
      <dgm:prSet phldrT="[Texto]" custT="1"/>
      <dgm:spPr/>
      <dgm:t>
        <a:bodyPr anchor="ctr" anchorCtr="0"/>
        <a:lstStyle/>
        <a:p>
          <a:r>
            <a:rPr lang="es-CO" sz="1800" dirty="0" smtClean="0"/>
            <a:t>Eliminación o modificación mediante Decretos o Resoluciones Ordinarios</a:t>
          </a:r>
          <a:endParaRPr lang="es-CO" sz="1800" dirty="0"/>
        </a:p>
      </dgm:t>
    </dgm:pt>
    <dgm:pt modelId="{DC1BB471-FB29-45B2-87A0-7A152BC8DD59}" type="parTrans" cxnId="{BA47F9FB-24BB-44E2-A5D1-7913480D6A28}">
      <dgm:prSet/>
      <dgm:spPr/>
      <dgm:t>
        <a:bodyPr/>
        <a:lstStyle/>
        <a:p>
          <a:endParaRPr lang="es-CO"/>
        </a:p>
      </dgm:t>
    </dgm:pt>
    <dgm:pt modelId="{79B08996-D96E-4E88-8921-D3785E3DB9E7}" type="sibTrans" cxnId="{BA47F9FB-24BB-44E2-A5D1-7913480D6A28}">
      <dgm:prSet/>
      <dgm:spPr/>
      <dgm:t>
        <a:bodyPr/>
        <a:lstStyle/>
        <a:p>
          <a:endParaRPr lang="es-CO"/>
        </a:p>
      </dgm:t>
    </dgm:pt>
    <dgm:pt modelId="{624375A4-569D-42A3-89AC-9B07BCD19AA3}" type="pres">
      <dgm:prSet presAssocID="{CB49840F-7D46-4D45-A03E-C1F0F30D5EE8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4AFDB003-44D6-458C-AC04-30F9AA1438CB}" type="pres">
      <dgm:prSet presAssocID="{41D06A8A-CEB3-4711-A341-A16FED0829C2}" presName="linNode" presStyleCnt="0"/>
      <dgm:spPr/>
      <dgm:t>
        <a:bodyPr/>
        <a:lstStyle/>
        <a:p>
          <a:endParaRPr lang="es-CO"/>
        </a:p>
      </dgm:t>
    </dgm:pt>
    <dgm:pt modelId="{1916CC05-A6D6-4F56-8BB2-868E60380639}" type="pres">
      <dgm:prSet presAssocID="{41D06A8A-CEB3-4711-A341-A16FED0829C2}" presName="parentShp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1FDBA70-6A8F-48DC-A812-AB21B7E0846E}" type="pres">
      <dgm:prSet presAssocID="{41D06A8A-CEB3-4711-A341-A16FED0829C2}" presName="childShp" presStyleLbl="bg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8554647-56F4-44C3-8265-943DC7622639}" type="pres">
      <dgm:prSet presAssocID="{25EE3149-7135-423A-8E27-BFC0CC6D1AAC}" presName="spacing" presStyleCnt="0"/>
      <dgm:spPr/>
      <dgm:t>
        <a:bodyPr/>
        <a:lstStyle/>
        <a:p>
          <a:endParaRPr lang="es-CO"/>
        </a:p>
      </dgm:t>
    </dgm:pt>
    <dgm:pt modelId="{C00A8404-6D03-47DA-80DB-A5B98D614DDF}" type="pres">
      <dgm:prSet presAssocID="{9BA3FD2B-7D14-437B-9DCF-522316AFC1F1}" presName="linNode" presStyleCnt="0"/>
      <dgm:spPr/>
      <dgm:t>
        <a:bodyPr/>
        <a:lstStyle/>
        <a:p>
          <a:endParaRPr lang="es-CO"/>
        </a:p>
      </dgm:t>
    </dgm:pt>
    <dgm:pt modelId="{20FF2E2E-A7FA-4019-81A0-897580A35FAF}" type="pres">
      <dgm:prSet presAssocID="{9BA3FD2B-7D14-437B-9DCF-522316AFC1F1}" presName="parentShp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4A2BB75-EEF7-41A6-A845-D21F86317DD5}" type="pres">
      <dgm:prSet presAssocID="{9BA3FD2B-7D14-437B-9DCF-522316AFC1F1}" presName="childShp" presStyleLbl="bg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74A739B-574F-4B22-B9F8-16ED38BD8022}" type="pres">
      <dgm:prSet presAssocID="{4336B679-6D08-48AA-A40B-ECA63EFF0219}" presName="spacing" presStyleCnt="0"/>
      <dgm:spPr/>
      <dgm:t>
        <a:bodyPr/>
        <a:lstStyle/>
        <a:p>
          <a:endParaRPr lang="es-CO"/>
        </a:p>
      </dgm:t>
    </dgm:pt>
    <dgm:pt modelId="{7954E6DD-849A-438B-88FF-46753E736160}" type="pres">
      <dgm:prSet presAssocID="{E18C1E20-F449-4B16-8C07-7D6A68BC85D3}" presName="linNode" presStyleCnt="0"/>
      <dgm:spPr/>
      <dgm:t>
        <a:bodyPr/>
        <a:lstStyle/>
        <a:p>
          <a:endParaRPr lang="es-CO"/>
        </a:p>
      </dgm:t>
    </dgm:pt>
    <dgm:pt modelId="{537ED0CE-5336-4798-9153-CF5199D59708}" type="pres">
      <dgm:prSet presAssocID="{E18C1E20-F449-4B16-8C07-7D6A68BC85D3}" presName="parentShp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011D305-D33F-4607-97A5-7B28C13A612D}" type="pres">
      <dgm:prSet presAssocID="{E18C1E20-F449-4B16-8C07-7D6A68BC85D3}" presName="childShp" presStyleLbl="bgAccFollowNode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71543C0-654B-4E03-B05F-BFA8E8C6985D}" type="presOf" srcId="{8E6301C8-94B4-4E2A-9130-052465696884}" destId="{D011D305-D33F-4607-97A5-7B28C13A612D}" srcOrd="0" destOrd="0" presId="urn:microsoft.com/office/officeart/2005/8/layout/vList6"/>
    <dgm:cxn modelId="{E7616EDA-0502-45DA-9328-5BF17DB5E296}" type="presOf" srcId="{9BA3FD2B-7D14-437B-9DCF-522316AFC1F1}" destId="{20FF2E2E-A7FA-4019-81A0-897580A35FAF}" srcOrd="0" destOrd="0" presId="urn:microsoft.com/office/officeart/2005/8/layout/vList6"/>
    <dgm:cxn modelId="{95F0665D-A4A4-4C76-A62B-A73FF9F7C4D1}" type="presOf" srcId="{B64E5E18-2894-40E6-B6C8-CC061922CCEA}" destId="{24A2BB75-EEF7-41A6-A845-D21F86317DD5}" srcOrd="0" destOrd="3" presId="urn:microsoft.com/office/officeart/2005/8/layout/vList6"/>
    <dgm:cxn modelId="{15A99E6E-ECBD-4B4F-871F-A5CEDAC01D58}" srcId="{CB49840F-7D46-4D45-A03E-C1F0F30D5EE8}" destId="{9BA3FD2B-7D14-437B-9DCF-522316AFC1F1}" srcOrd="1" destOrd="0" parTransId="{05F53599-7506-40C5-BC90-02D48D1071E7}" sibTransId="{4336B679-6D08-48AA-A40B-ECA63EFF0219}"/>
    <dgm:cxn modelId="{642F5E48-9CBD-4843-B756-36B79E883988}" type="presOf" srcId="{A88EC55A-66DF-4B09-A2E3-A7E4BC24707C}" destId="{24A2BB75-EEF7-41A6-A845-D21F86317DD5}" srcOrd="0" destOrd="4" presId="urn:microsoft.com/office/officeart/2005/8/layout/vList6"/>
    <dgm:cxn modelId="{EDFA1552-7CE6-4A68-88DE-87AAAA45A9F8}" srcId="{E18C1E20-F449-4B16-8C07-7D6A68BC85D3}" destId="{748C385A-825D-4FF6-93BE-6016F279E616}" srcOrd="1" destOrd="0" parTransId="{3FDA93B0-D96E-4804-8B4E-7EA00F95DD6B}" sibTransId="{55011584-2AF5-453A-BD91-BEC55BF97527}"/>
    <dgm:cxn modelId="{BE54A361-7436-433E-8CCB-7DF100902A45}" type="presOf" srcId="{748C385A-825D-4FF6-93BE-6016F279E616}" destId="{D011D305-D33F-4607-97A5-7B28C13A612D}" srcOrd="0" destOrd="1" presId="urn:microsoft.com/office/officeart/2005/8/layout/vList6"/>
    <dgm:cxn modelId="{BA47F9FB-24BB-44E2-A5D1-7913480D6A28}" srcId="{41D06A8A-CEB3-4711-A341-A16FED0829C2}" destId="{2317A236-DB78-415E-AC45-2961362E8310}" srcOrd="1" destOrd="0" parTransId="{DC1BB471-FB29-45B2-87A0-7A152BC8DD59}" sibTransId="{79B08996-D96E-4E88-8921-D3785E3DB9E7}"/>
    <dgm:cxn modelId="{0FFBAA1C-1699-4F12-B07D-DA1CADAFEF0C}" type="presOf" srcId="{55CFFB2F-606B-4952-A4E9-257655025293}" destId="{24A2BB75-EEF7-41A6-A845-D21F86317DD5}" srcOrd="0" destOrd="2" presId="urn:microsoft.com/office/officeart/2005/8/layout/vList6"/>
    <dgm:cxn modelId="{268658D7-F0AE-4EF0-8D0C-D18026A052B1}" srcId="{E18C1E20-F449-4B16-8C07-7D6A68BC85D3}" destId="{85460622-22F6-46B0-B899-FF10CE4B5B68}" srcOrd="2" destOrd="0" parTransId="{EF3D8D16-1B36-4AFE-A51C-6F04B4A8F62E}" sibTransId="{71BFFD21-D5E5-42C4-9693-B59479B3602B}"/>
    <dgm:cxn modelId="{A2D45D02-C543-4430-8896-6B7F613ECF69}" type="presOf" srcId="{85460622-22F6-46B0-B899-FF10CE4B5B68}" destId="{D011D305-D33F-4607-97A5-7B28C13A612D}" srcOrd="0" destOrd="2" presId="urn:microsoft.com/office/officeart/2005/8/layout/vList6"/>
    <dgm:cxn modelId="{6B53BB8D-9537-41B0-BDE8-4B94924114DC}" type="presOf" srcId="{28F26E0C-DADA-408C-9C9A-515550E27EF5}" destId="{24A2BB75-EEF7-41A6-A845-D21F86317DD5}" srcOrd="0" destOrd="1" presId="urn:microsoft.com/office/officeart/2005/8/layout/vList6"/>
    <dgm:cxn modelId="{F5F0CF0F-EFE3-458A-9F3A-1357C0613A70}" srcId="{9BA3FD2B-7D14-437B-9DCF-522316AFC1F1}" destId="{33A6BC6D-9F48-40DC-9F3B-7E18935A8F2B}" srcOrd="0" destOrd="0" parTransId="{D6529A1E-6697-4246-AD11-1C8EAC07B840}" sibTransId="{F9EBDBAE-07E3-4985-9F71-6B939A658248}"/>
    <dgm:cxn modelId="{50CB6202-0332-46E3-94AF-CFBB526B8081}" type="presOf" srcId="{2317A236-DB78-415E-AC45-2961362E8310}" destId="{11FDBA70-6A8F-48DC-A812-AB21B7E0846E}" srcOrd="0" destOrd="1" presId="urn:microsoft.com/office/officeart/2005/8/layout/vList6"/>
    <dgm:cxn modelId="{A387652D-02A6-44B2-A0B3-6FB2ECD58AEB}" srcId="{CB49840F-7D46-4D45-A03E-C1F0F30D5EE8}" destId="{E18C1E20-F449-4B16-8C07-7D6A68BC85D3}" srcOrd="2" destOrd="0" parTransId="{95BAFC47-ABDC-4A92-9AD1-BE5F1645A14B}" sibTransId="{CF4345CE-C83E-40AA-9055-5BA9733FEF99}"/>
    <dgm:cxn modelId="{090E835A-9AB3-4296-A45F-57D57846EEA9}" type="presOf" srcId="{33A6BC6D-9F48-40DC-9F3B-7E18935A8F2B}" destId="{24A2BB75-EEF7-41A6-A845-D21F86317DD5}" srcOrd="0" destOrd="0" presId="urn:microsoft.com/office/officeart/2005/8/layout/vList6"/>
    <dgm:cxn modelId="{2A37902D-D19D-4C2A-A7DB-BBC703DFF220}" srcId="{9BA3FD2B-7D14-437B-9DCF-522316AFC1F1}" destId="{A88EC55A-66DF-4B09-A2E3-A7E4BC24707C}" srcOrd="4" destOrd="0" parTransId="{159A3585-4666-4B61-B574-195244BCF6E5}" sibTransId="{E7DE7E7E-88D8-4B3D-BDF0-1496A38F23F6}"/>
    <dgm:cxn modelId="{53E54806-2BBF-46D0-A74C-523EAC7D3372}" type="presOf" srcId="{E18C1E20-F449-4B16-8C07-7D6A68BC85D3}" destId="{537ED0CE-5336-4798-9153-CF5199D59708}" srcOrd="0" destOrd="0" presId="urn:microsoft.com/office/officeart/2005/8/layout/vList6"/>
    <dgm:cxn modelId="{F0F24A35-A5EF-433F-9C79-5245CC2DE5C3}" srcId="{9BA3FD2B-7D14-437B-9DCF-522316AFC1F1}" destId="{28F26E0C-DADA-408C-9C9A-515550E27EF5}" srcOrd="1" destOrd="0" parTransId="{4C59E4AB-0837-4EA0-B799-8C385ABCBD3B}" sibTransId="{00150AEB-48F9-4ABB-BF55-06716682A444}"/>
    <dgm:cxn modelId="{3459313D-BCF6-40FA-BD9D-D9E02B2C44CB}" type="presOf" srcId="{41D06A8A-CEB3-4711-A341-A16FED0829C2}" destId="{1916CC05-A6D6-4F56-8BB2-868E60380639}" srcOrd="0" destOrd="0" presId="urn:microsoft.com/office/officeart/2005/8/layout/vList6"/>
    <dgm:cxn modelId="{91AB9D05-4E82-4DB2-AB10-1A365FAADECA}" srcId="{9BA3FD2B-7D14-437B-9DCF-522316AFC1F1}" destId="{B64E5E18-2894-40E6-B6C8-CC061922CCEA}" srcOrd="3" destOrd="0" parTransId="{B0424B30-BCAC-4AF3-8D1E-29CD197CEC91}" sibTransId="{57895A55-071F-49BA-99E6-6BEEC2AA4ADF}"/>
    <dgm:cxn modelId="{E3C4D925-714E-479A-8FBE-C29EA6AD3AAB}" type="presOf" srcId="{CB49840F-7D46-4D45-A03E-C1F0F30D5EE8}" destId="{624375A4-569D-42A3-89AC-9B07BCD19AA3}" srcOrd="0" destOrd="0" presId="urn:microsoft.com/office/officeart/2005/8/layout/vList6"/>
    <dgm:cxn modelId="{ECA2ECF2-E6CA-423B-9715-951C0DE58890}" srcId="{CB49840F-7D46-4D45-A03E-C1F0F30D5EE8}" destId="{41D06A8A-CEB3-4711-A341-A16FED0829C2}" srcOrd="0" destOrd="0" parTransId="{A59AE04A-5400-4AD6-AC04-206A201FAEF6}" sibTransId="{25EE3149-7135-423A-8E27-BFC0CC6D1AAC}"/>
    <dgm:cxn modelId="{0B703655-1F83-4A98-A6DE-3B105244EEDD}" srcId="{E18C1E20-F449-4B16-8C07-7D6A68BC85D3}" destId="{8E6301C8-94B4-4E2A-9130-052465696884}" srcOrd="0" destOrd="0" parTransId="{48E084D7-7F8A-4209-A74C-216D6D25451B}" sibTransId="{191B0C7D-7F31-47CC-969B-48D759725BA7}"/>
    <dgm:cxn modelId="{BF80FC8D-B0BC-419F-8CDF-1D7B4C5F7DC9}" srcId="{9BA3FD2B-7D14-437B-9DCF-522316AFC1F1}" destId="{55CFFB2F-606B-4952-A4E9-257655025293}" srcOrd="2" destOrd="0" parTransId="{49A81C21-6CFC-40EF-909B-C4A5C238982E}" sibTransId="{B2B3634C-3414-4434-BCD5-64109588C36A}"/>
    <dgm:cxn modelId="{499AA424-DE8F-45D4-A830-D2CEA0475B93}" type="presOf" srcId="{F5938C8A-2869-414F-9239-8A86F3BFA3FE}" destId="{11FDBA70-6A8F-48DC-A812-AB21B7E0846E}" srcOrd="0" destOrd="0" presId="urn:microsoft.com/office/officeart/2005/8/layout/vList6"/>
    <dgm:cxn modelId="{C07BBAD3-034F-47C1-9CE3-C1E545EB3CAC}" srcId="{41D06A8A-CEB3-4711-A341-A16FED0829C2}" destId="{F5938C8A-2869-414F-9239-8A86F3BFA3FE}" srcOrd="0" destOrd="0" parTransId="{BC7EE250-F779-4758-BA86-A617BF4C924E}" sibTransId="{A871EC6F-F85A-4D23-AD26-EE0AAED52A7F}"/>
    <dgm:cxn modelId="{8C08C761-CA9D-4415-9055-3523392A3355}" type="presParOf" srcId="{624375A4-569D-42A3-89AC-9B07BCD19AA3}" destId="{4AFDB003-44D6-458C-AC04-30F9AA1438CB}" srcOrd="0" destOrd="0" presId="urn:microsoft.com/office/officeart/2005/8/layout/vList6"/>
    <dgm:cxn modelId="{15D0DFBE-31C6-41DB-9B0B-643CC1375626}" type="presParOf" srcId="{4AFDB003-44D6-458C-AC04-30F9AA1438CB}" destId="{1916CC05-A6D6-4F56-8BB2-868E60380639}" srcOrd="0" destOrd="0" presId="urn:microsoft.com/office/officeart/2005/8/layout/vList6"/>
    <dgm:cxn modelId="{6C7CBF20-DC1E-479C-A9C6-97F4DD6A832C}" type="presParOf" srcId="{4AFDB003-44D6-458C-AC04-30F9AA1438CB}" destId="{11FDBA70-6A8F-48DC-A812-AB21B7E0846E}" srcOrd="1" destOrd="0" presId="urn:microsoft.com/office/officeart/2005/8/layout/vList6"/>
    <dgm:cxn modelId="{D5EFDA6D-5AAD-4B2D-AA88-2F6691F9CA7A}" type="presParOf" srcId="{624375A4-569D-42A3-89AC-9B07BCD19AA3}" destId="{D8554647-56F4-44C3-8265-943DC7622639}" srcOrd="1" destOrd="0" presId="urn:microsoft.com/office/officeart/2005/8/layout/vList6"/>
    <dgm:cxn modelId="{A380B52F-B6FE-46BC-AB1E-9F483875966E}" type="presParOf" srcId="{624375A4-569D-42A3-89AC-9B07BCD19AA3}" destId="{C00A8404-6D03-47DA-80DB-A5B98D614DDF}" srcOrd="2" destOrd="0" presId="urn:microsoft.com/office/officeart/2005/8/layout/vList6"/>
    <dgm:cxn modelId="{B859A5EB-B0E2-42BF-87CE-1B078A17E7A2}" type="presParOf" srcId="{C00A8404-6D03-47DA-80DB-A5B98D614DDF}" destId="{20FF2E2E-A7FA-4019-81A0-897580A35FAF}" srcOrd="0" destOrd="0" presId="urn:microsoft.com/office/officeart/2005/8/layout/vList6"/>
    <dgm:cxn modelId="{4259792A-9DF9-407A-BBED-03F6F9A6B853}" type="presParOf" srcId="{C00A8404-6D03-47DA-80DB-A5B98D614DDF}" destId="{24A2BB75-EEF7-41A6-A845-D21F86317DD5}" srcOrd="1" destOrd="0" presId="urn:microsoft.com/office/officeart/2005/8/layout/vList6"/>
    <dgm:cxn modelId="{88D6223E-C33B-4AFB-A6B8-CF3667568A57}" type="presParOf" srcId="{624375A4-569D-42A3-89AC-9B07BCD19AA3}" destId="{074A739B-574F-4B22-B9F8-16ED38BD8022}" srcOrd="3" destOrd="0" presId="urn:microsoft.com/office/officeart/2005/8/layout/vList6"/>
    <dgm:cxn modelId="{487EACE1-555B-477D-AED9-2736474F50E0}" type="presParOf" srcId="{624375A4-569D-42A3-89AC-9B07BCD19AA3}" destId="{7954E6DD-849A-438B-88FF-46753E736160}" srcOrd="4" destOrd="0" presId="urn:microsoft.com/office/officeart/2005/8/layout/vList6"/>
    <dgm:cxn modelId="{7263B906-FE85-4654-9645-77BB564BEF11}" type="presParOf" srcId="{7954E6DD-849A-438B-88FF-46753E736160}" destId="{537ED0CE-5336-4798-9153-CF5199D59708}" srcOrd="0" destOrd="0" presId="urn:microsoft.com/office/officeart/2005/8/layout/vList6"/>
    <dgm:cxn modelId="{90458838-D5FA-4539-A11B-5B9511C9B2A2}" type="presParOf" srcId="{7954E6DD-849A-438B-88FF-46753E736160}" destId="{D011D305-D33F-4607-97A5-7B28C13A612D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1.xml><?xml version="1.0" encoding="utf-8"?>
<dgm:dataModel xmlns:dgm="http://schemas.openxmlformats.org/drawingml/2006/diagram" xmlns:a="http://schemas.openxmlformats.org/drawingml/2006/main">
  <dgm:ptLst>
    <dgm:pt modelId="{ECD5A307-4C69-48EF-8E61-1BC2C1FBB290}" type="doc">
      <dgm:prSet loTypeId="urn:microsoft.com/office/officeart/2008/layout/VerticalCurvedList" loCatId="list" qsTypeId="urn:microsoft.com/office/officeart/2005/8/quickstyle/simple5" qsCatId="simple" csTypeId="urn:microsoft.com/office/officeart/2005/8/colors/accent3_1" csCatId="accent3" phldr="1"/>
      <dgm:spPr/>
      <dgm:t>
        <a:bodyPr/>
        <a:lstStyle/>
        <a:p>
          <a:endParaRPr lang="es-CO"/>
        </a:p>
      </dgm:t>
    </dgm:pt>
    <dgm:pt modelId="{C2E31189-00B1-4942-ABF5-0101EF67E96C}">
      <dgm:prSet phldrT="[Texto]" custT="1"/>
      <dgm:spPr/>
      <dgm:t>
        <a:bodyPr/>
        <a:lstStyle/>
        <a:p>
          <a:r>
            <a:rPr lang="es-CO" sz="1700" b="1" i="0" u="none" dirty="0" smtClean="0">
              <a:latin typeface="Arial" pitchFamily="34" charset="0"/>
              <a:cs typeface="Arial" pitchFamily="34" charset="0"/>
            </a:rPr>
            <a:t>Solicitud de asesoría para acompañar el proceso de reforma organizacional </a:t>
          </a:r>
          <a:endParaRPr lang="es-CO" sz="1700" b="1" i="0" u="none" dirty="0">
            <a:latin typeface="Arial" pitchFamily="34" charset="0"/>
            <a:cs typeface="Arial" pitchFamily="34" charset="0"/>
          </a:endParaRPr>
        </a:p>
      </dgm:t>
    </dgm:pt>
    <dgm:pt modelId="{0CD5A711-7A92-439A-999B-C7AE65C3B45D}" type="parTrans" cxnId="{9D87D724-4C58-48CC-B706-8348756A76B8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0AFC4EF1-E9AF-4C1C-B965-24C81E2D7C19}" type="sibTrans" cxnId="{9D87D724-4C58-48CC-B706-8348756A76B8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F8B9C43-DECE-4BBF-A9D3-832585DFE491}">
      <dgm:prSet phldrT="[Texto]" custT="1"/>
      <dgm:spPr/>
      <dgm:t>
        <a:bodyPr/>
        <a:lstStyle/>
        <a:p>
          <a:r>
            <a:rPr lang="es-CO" sz="1700" b="1" i="0" u="none" smtClean="0">
              <a:latin typeface="Arial" pitchFamily="34" charset="0"/>
              <a:cs typeface="Arial" pitchFamily="34" charset="0"/>
            </a:rPr>
            <a:t>Elaboración del Estudio Técnico para la reforma organizacional </a:t>
          </a:r>
          <a:endParaRPr lang="es-CO" sz="1700" b="1" i="0" u="none" dirty="0">
            <a:latin typeface="Arial" pitchFamily="34" charset="0"/>
            <a:cs typeface="Arial" pitchFamily="34" charset="0"/>
          </a:endParaRPr>
        </a:p>
      </dgm:t>
    </dgm:pt>
    <dgm:pt modelId="{1A669B1D-2AB8-4B1D-89D2-B7392BD34239}" type="parTrans" cxnId="{FD850EA4-B808-4E2F-BED2-C88E56A984CA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0FDB5E60-240B-4F36-9333-5CD8980DB039}" type="sibTrans" cxnId="{FD850EA4-B808-4E2F-BED2-C88E56A984CA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CFC1992B-3FD4-4221-9A76-563CB9456979}">
      <dgm:prSet phldrT="[Texto]" custT="1"/>
      <dgm:spPr/>
      <dgm:t>
        <a:bodyPr/>
        <a:lstStyle/>
        <a:p>
          <a:pPr algn="l"/>
          <a:r>
            <a:rPr lang="es-CO" sz="1700" b="1" i="0" u="none" smtClean="0">
              <a:latin typeface="Arial" pitchFamily="34" charset="0"/>
              <a:cs typeface="Arial" pitchFamily="34" charset="0"/>
            </a:rPr>
            <a:t>Elaboración de memoria justificativa</a:t>
          </a:r>
          <a:endParaRPr lang="es-CO" sz="1700" b="1" i="0" u="none" dirty="0">
            <a:latin typeface="Arial" pitchFamily="34" charset="0"/>
            <a:cs typeface="Arial" pitchFamily="34" charset="0"/>
          </a:endParaRPr>
        </a:p>
      </dgm:t>
    </dgm:pt>
    <dgm:pt modelId="{7F607241-5BFB-4CD7-B20E-E169013850AE}" type="parTrans" cxnId="{731F13E8-00F2-4B80-87B0-7F1F03EA68AE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6817C934-5924-492E-AFC3-D642D2C7FDDD}" type="sibTrans" cxnId="{731F13E8-00F2-4B80-87B0-7F1F03EA68AE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8DA4452B-0A95-48A8-865A-184E6A1F5E8C}">
      <dgm:prSet phldrT="[Texto]" custT="1"/>
      <dgm:spPr/>
      <dgm:t>
        <a:bodyPr/>
        <a:lstStyle/>
        <a:p>
          <a:r>
            <a:rPr lang="es-CO" sz="1700" b="1" i="0" u="none" smtClean="0">
              <a:latin typeface="Arial" pitchFamily="34" charset="0"/>
              <a:cs typeface="Arial" pitchFamily="34" charset="0"/>
            </a:rPr>
            <a:t>Solicitud de concepto técnico favorable frente a la reforma organizacional</a:t>
          </a:r>
          <a:endParaRPr lang="es-CO" sz="1700" b="1" i="0" u="none" dirty="0">
            <a:latin typeface="Arial" pitchFamily="34" charset="0"/>
            <a:cs typeface="Arial" pitchFamily="34" charset="0"/>
          </a:endParaRPr>
        </a:p>
      </dgm:t>
    </dgm:pt>
    <dgm:pt modelId="{6C870128-D59F-4521-AF12-99EFDC4B4D02}" type="parTrans" cxnId="{49621EBA-0FA0-483C-9996-C4F8DFBBB35D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D2178885-3384-42A0-AF9A-CE14B51C65B5}" type="sibTrans" cxnId="{49621EBA-0FA0-483C-9996-C4F8DFBBB35D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54D9E5A3-BB5F-4D32-BAD5-7661076CC226}">
      <dgm:prSet phldrT="[Texto]" custT="1"/>
      <dgm:spPr/>
      <dgm:t>
        <a:bodyPr/>
        <a:lstStyle/>
        <a:p>
          <a:r>
            <a:rPr lang="es-CO" sz="1700" b="1" i="0" u="none" smtClean="0">
              <a:latin typeface="Arial" pitchFamily="34" charset="0"/>
              <a:cs typeface="Arial" pitchFamily="34" charset="0"/>
            </a:rPr>
            <a:t>Solicitud de concepto de viabilidad presupuestal</a:t>
          </a:r>
          <a:endParaRPr lang="es-CO" sz="1700" b="1" i="0" u="none" dirty="0">
            <a:latin typeface="Arial" pitchFamily="34" charset="0"/>
            <a:cs typeface="Arial" pitchFamily="34" charset="0"/>
          </a:endParaRPr>
        </a:p>
      </dgm:t>
    </dgm:pt>
    <dgm:pt modelId="{B734EF50-BFA8-41E0-949C-3E301F8F42AD}" type="parTrans" cxnId="{CF8F0F83-BCC5-4276-A30E-DC027C07934B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68A3C26C-0409-4A6C-A6C6-42890800222A}" type="sibTrans" cxnId="{CF8F0F83-BCC5-4276-A30E-DC027C07934B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1EA697D5-1588-4FDC-8E4E-A65C042C6276}">
      <dgm:prSet phldrT="[Texto]" custT="1"/>
      <dgm:spPr/>
      <dgm:t>
        <a:bodyPr/>
        <a:lstStyle/>
        <a:p>
          <a:r>
            <a:rPr lang="es-CO" sz="1700" b="1" i="0" u="none" smtClean="0">
              <a:latin typeface="Arial" pitchFamily="34" charset="0"/>
              <a:cs typeface="Arial" pitchFamily="34" charset="0"/>
            </a:rPr>
            <a:t>Registro en el SIGEP de la reforma organizacional </a:t>
          </a:r>
          <a:endParaRPr lang="es-CO" sz="1700" b="1" i="0" u="none" dirty="0">
            <a:latin typeface="Arial" pitchFamily="34" charset="0"/>
            <a:cs typeface="Arial" pitchFamily="34" charset="0"/>
          </a:endParaRPr>
        </a:p>
      </dgm:t>
    </dgm:pt>
    <dgm:pt modelId="{31C9EC91-153E-4395-B799-F3B1B54CB8D8}" type="parTrans" cxnId="{556EDF91-04F8-4DD5-9829-EF00013CE447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8B3DBAA3-FF3A-4350-B47F-2D0362066254}" type="sibTrans" cxnId="{556EDF91-04F8-4DD5-9829-EF00013CE447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B5C20E68-3DF7-4FD6-B6F5-2BEF173100E4}">
      <dgm:prSet phldrT="[Texto]" custT="1"/>
      <dgm:spPr/>
      <dgm:t>
        <a:bodyPr/>
        <a:lstStyle/>
        <a:p>
          <a:r>
            <a:rPr lang="es-CO" sz="1700" b="1" i="0" u="none" smtClean="0">
              <a:latin typeface="Arial" pitchFamily="34" charset="0"/>
              <a:cs typeface="Arial" pitchFamily="34" charset="0"/>
            </a:rPr>
            <a:t>Justificación técnica de reformas salariales</a:t>
          </a:r>
          <a:endParaRPr lang="es-CO" sz="1700" b="1" i="0" u="none" dirty="0">
            <a:latin typeface="Arial" pitchFamily="34" charset="0"/>
            <a:cs typeface="Arial" pitchFamily="34" charset="0"/>
          </a:endParaRPr>
        </a:p>
      </dgm:t>
    </dgm:pt>
    <dgm:pt modelId="{8BEF9D46-B73D-40E2-AFAC-02A16BB8BCEC}" type="parTrans" cxnId="{02EF4AD5-B5B8-4072-9BCC-6285D8AF51FA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3F7D0CBA-2537-415F-AB44-FC0758850E6A}" type="sibTrans" cxnId="{02EF4AD5-B5B8-4072-9BCC-6285D8AF51FA}">
      <dgm:prSet/>
      <dgm:spPr/>
      <dgm:t>
        <a:bodyPr/>
        <a:lstStyle/>
        <a:p>
          <a:endParaRPr lang="es-CO">
            <a:solidFill>
              <a:schemeClr val="tx1"/>
            </a:solidFill>
          </a:endParaRPr>
        </a:p>
      </dgm:t>
    </dgm:pt>
    <dgm:pt modelId="{FF986BAB-93E4-4250-93AC-492F91E17660}" type="pres">
      <dgm:prSet presAssocID="{ECD5A307-4C69-48EF-8E61-1BC2C1FBB290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D4C8E925-565D-4CB2-8FAC-FA576965A101}" type="pres">
      <dgm:prSet presAssocID="{ECD5A307-4C69-48EF-8E61-1BC2C1FBB290}" presName="Name1" presStyleCnt="0"/>
      <dgm:spPr/>
    </dgm:pt>
    <dgm:pt modelId="{FF314F9A-D0E5-41FE-9F03-C4861E9915CB}" type="pres">
      <dgm:prSet presAssocID="{ECD5A307-4C69-48EF-8E61-1BC2C1FBB290}" presName="cycle" presStyleCnt="0"/>
      <dgm:spPr/>
    </dgm:pt>
    <dgm:pt modelId="{4F1F49EE-D76D-48E5-866A-09EAA80366E0}" type="pres">
      <dgm:prSet presAssocID="{ECD5A307-4C69-48EF-8E61-1BC2C1FBB290}" presName="srcNode" presStyleLbl="node1" presStyleIdx="0" presStyleCnt="7"/>
      <dgm:spPr/>
    </dgm:pt>
    <dgm:pt modelId="{4EC2C045-C373-4B95-B45C-AF5A6A370E9C}" type="pres">
      <dgm:prSet presAssocID="{ECD5A307-4C69-48EF-8E61-1BC2C1FBB290}" presName="conn" presStyleLbl="parChTrans1D2" presStyleIdx="0" presStyleCnt="1"/>
      <dgm:spPr/>
      <dgm:t>
        <a:bodyPr/>
        <a:lstStyle/>
        <a:p>
          <a:endParaRPr lang="es-CO"/>
        </a:p>
      </dgm:t>
    </dgm:pt>
    <dgm:pt modelId="{9F810B85-AC03-4392-8D3A-7C9D09F46EE8}" type="pres">
      <dgm:prSet presAssocID="{ECD5A307-4C69-48EF-8E61-1BC2C1FBB290}" presName="extraNode" presStyleLbl="node1" presStyleIdx="0" presStyleCnt="7"/>
      <dgm:spPr/>
    </dgm:pt>
    <dgm:pt modelId="{D714C918-75A6-4660-97FF-D6A056D0845E}" type="pres">
      <dgm:prSet presAssocID="{ECD5A307-4C69-48EF-8E61-1BC2C1FBB290}" presName="dstNode" presStyleLbl="node1" presStyleIdx="0" presStyleCnt="7"/>
      <dgm:spPr/>
    </dgm:pt>
    <dgm:pt modelId="{0FBE4E20-6073-4E47-8F60-CD57A7B8D741}" type="pres">
      <dgm:prSet presAssocID="{C2E31189-00B1-4942-ABF5-0101EF67E96C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760B693-3789-45C4-8452-8D1F4B1BDD6A}" type="pres">
      <dgm:prSet presAssocID="{C2E31189-00B1-4942-ABF5-0101EF67E96C}" presName="accent_1" presStyleCnt="0"/>
      <dgm:spPr/>
    </dgm:pt>
    <dgm:pt modelId="{E18CE9BF-82FD-4592-A66B-12D579A2AC71}" type="pres">
      <dgm:prSet presAssocID="{C2E31189-00B1-4942-ABF5-0101EF67E96C}" presName="accentRepeatNode" presStyleLbl="solidFgAcc1" presStyleIdx="0" presStyleCnt="7"/>
      <dgm:spPr/>
    </dgm:pt>
    <dgm:pt modelId="{25EC6E62-0966-4FC6-B97A-DF30D1E25CE6}" type="pres">
      <dgm:prSet presAssocID="{CF8B9C43-DECE-4BBF-A9D3-832585DFE491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908F5248-B9E0-45F7-84B0-2B5D65DDDCCE}" type="pres">
      <dgm:prSet presAssocID="{CF8B9C43-DECE-4BBF-A9D3-832585DFE491}" presName="accent_2" presStyleCnt="0"/>
      <dgm:spPr/>
    </dgm:pt>
    <dgm:pt modelId="{8E32D68E-08F3-47C5-BB3C-902D03584AAD}" type="pres">
      <dgm:prSet presAssocID="{CF8B9C43-DECE-4BBF-A9D3-832585DFE491}" presName="accentRepeatNode" presStyleLbl="solidFgAcc1" presStyleIdx="1" presStyleCnt="7"/>
      <dgm:spPr/>
    </dgm:pt>
    <dgm:pt modelId="{B96CB71D-266B-4649-AD97-DA2769F6E842}" type="pres">
      <dgm:prSet presAssocID="{CFC1992B-3FD4-4221-9A76-563CB9456979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485F92E-2F64-4E64-8972-412292B8A59D}" type="pres">
      <dgm:prSet presAssocID="{CFC1992B-3FD4-4221-9A76-563CB9456979}" presName="accent_3" presStyleCnt="0"/>
      <dgm:spPr/>
    </dgm:pt>
    <dgm:pt modelId="{1280C2C4-29CA-4ECA-9B79-E68CE8D0A49B}" type="pres">
      <dgm:prSet presAssocID="{CFC1992B-3FD4-4221-9A76-563CB9456979}" presName="accentRepeatNode" presStyleLbl="solidFgAcc1" presStyleIdx="2" presStyleCnt="7"/>
      <dgm:spPr/>
    </dgm:pt>
    <dgm:pt modelId="{AB30FE3A-55DF-4FA1-91CF-98E0E02A3A17}" type="pres">
      <dgm:prSet presAssocID="{8DA4452B-0A95-48A8-865A-184E6A1F5E8C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A867CBF-C95A-4817-9E81-0A2DFCAFB151}" type="pres">
      <dgm:prSet presAssocID="{8DA4452B-0A95-48A8-865A-184E6A1F5E8C}" presName="accent_4" presStyleCnt="0"/>
      <dgm:spPr/>
    </dgm:pt>
    <dgm:pt modelId="{41FE65BC-A7EE-49C1-BE9B-3FC7F060376B}" type="pres">
      <dgm:prSet presAssocID="{8DA4452B-0A95-48A8-865A-184E6A1F5E8C}" presName="accentRepeatNode" presStyleLbl="solidFgAcc1" presStyleIdx="3" presStyleCnt="7"/>
      <dgm:spPr/>
    </dgm:pt>
    <dgm:pt modelId="{403356C1-6D50-4891-BC5B-D8826CE5F9D7}" type="pres">
      <dgm:prSet presAssocID="{54D9E5A3-BB5F-4D32-BAD5-7661076CC226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E5F8948-A011-4622-8454-EB76EAB77062}" type="pres">
      <dgm:prSet presAssocID="{54D9E5A3-BB5F-4D32-BAD5-7661076CC226}" presName="accent_5" presStyleCnt="0"/>
      <dgm:spPr/>
    </dgm:pt>
    <dgm:pt modelId="{0D76BC62-8E4A-4826-B854-4E24C72E7F52}" type="pres">
      <dgm:prSet presAssocID="{54D9E5A3-BB5F-4D32-BAD5-7661076CC226}" presName="accentRepeatNode" presStyleLbl="solidFgAcc1" presStyleIdx="4" presStyleCnt="7"/>
      <dgm:spPr/>
    </dgm:pt>
    <dgm:pt modelId="{5B411F52-6842-474E-9F79-E6A613DB954D}" type="pres">
      <dgm:prSet presAssocID="{1EA697D5-1588-4FDC-8E4E-A65C042C6276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8FC9A01-4E3E-47BA-975F-15B9E377F1A6}" type="pres">
      <dgm:prSet presAssocID="{1EA697D5-1588-4FDC-8E4E-A65C042C6276}" presName="accent_6" presStyleCnt="0"/>
      <dgm:spPr/>
    </dgm:pt>
    <dgm:pt modelId="{71B3E95C-3173-4221-A86F-7E2EC3211731}" type="pres">
      <dgm:prSet presAssocID="{1EA697D5-1588-4FDC-8E4E-A65C042C6276}" presName="accentRepeatNode" presStyleLbl="solidFgAcc1" presStyleIdx="5" presStyleCnt="7"/>
      <dgm:spPr/>
    </dgm:pt>
    <dgm:pt modelId="{9E98E15B-6204-46C9-978D-00D9B5D02072}" type="pres">
      <dgm:prSet presAssocID="{B5C20E68-3DF7-4FD6-B6F5-2BEF173100E4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CC376D1-598D-4B9C-963F-AFA49BABDE4B}" type="pres">
      <dgm:prSet presAssocID="{B5C20E68-3DF7-4FD6-B6F5-2BEF173100E4}" presName="accent_7" presStyleCnt="0"/>
      <dgm:spPr/>
    </dgm:pt>
    <dgm:pt modelId="{E6750A89-8F51-4A44-A932-50FB33EE9460}" type="pres">
      <dgm:prSet presAssocID="{B5C20E68-3DF7-4FD6-B6F5-2BEF173100E4}" presName="accentRepeatNode" presStyleLbl="solidFgAcc1" presStyleIdx="6" presStyleCnt="7"/>
      <dgm:spPr/>
    </dgm:pt>
  </dgm:ptLst>
  <dgm:cxnLst>
    <dgm:cxn modelId="{D2986880-8C36-4AB3-8C44-AC775E6F4F92}" type="presOf" srcId="{0AFC4EF1-E9AF-4C1C-B965-24C81E2D7C19}" destId="{4EC2C045-C373-4B95-B45C-AF5A6A370E9C}" srcOrd="0" destOrd="0" presId="urn:microsoft.com/office/officeart/2008/layout/VerticalCurvedList"/>
    <dgm:cxn modelId="{CF8F0F83-BCC5-4276-A30E-DC027C07934B}" srcId="{ECD5A307-4C69-48EF-8E61-1BC2C1FBB290}" destId="{54D9E5A3-BB5F-4D32-BAD5-7661076CC226}" srcOrd="4" destOrd="0" parTransId="{B734EF50-BFA8-41E0-949C-3E301F8F42AD}" sibTransId="{68A3C26C-0409-4A6C-A6C6-42890800222A}"/>
    <dgm:cxn modelId="{556EDF91-04F8-4DD5-9829-EF00013CE447}" srcId="{ECD5A307-4C69-48EF-8E61-1BC2C1FBB290}" destId="{1EA697D5-1588-4FDC-8E4E-A65C042C6276}" srcOrd="5" destOrd="0" parTransId="{31C9EC91-153E-4395-B799-F3B1B54CB8D8}" sibTransId="{8B3DBAA3-FF3A-4350-B47F-2D0362066254}"/>
    <dgm:cxn modelId="{FEAB3690-8E15-494C-BE1C-92F13EBED3D0}" type="presOf" srcId="{B5C20E68-3DF7-4FD6-B6F5-2BEF173100E4}" destId="{9E98E15B-6204-46C9-978D-00D9B5D02072}" srcOrd="0" destOrd="0" presId="urn:microsoft.com/office/officeart/2008/layout/VerticalCurvedList"/>
    <dgm:cxn modelId="{9D87D724-4C58-48CC-B706-8348756A76B8}" srcId="{ECD5A307-4C69-48EF-8E61-1BC2C1FBB290}" destId="{C2E31189-00B1-4942-ABF5-0101EF67E96C}" srcOrd="0" destOrd="0" parTransId="{0CD5A711-7A92-439A-999B-C7AE65C3B45D}" sibTransId="{0AFC4EF1-E9AF-4C1C-B965-24C81E2D7C19}"/>
    <dgm:cxn modelId="{02EF4AD5-B5B8-4072-9BCC-6285D8AF51FA}" srcId="{ECD5A307-4C69-48EF-8E61-1BC2C1FBB290}" destId="{B5C20E68-3DF7-4FD6-B6F5-2BEF173100E4}" srcOrd="6" destOrd="0" parTransId="{8BEF9D46-B73D-40E2-AFAC-02A16BB8BCEC}" sibTransId="{3F7D0CBA-2537-415F-AB44-FC0758850E6A}"/>
    <dgm:cxn modelId="{09B52687-06C3-4CDA-9B3A-2A8764BC47B0}" type="presOf" srcId="{CF8B9C43-DECE-4BBF-A9D3-832585DFE491}" destId="{25EC6E62-0966-4FC6-B97A-DF30D1E25CE6}" srcOrd="0" destOrd="0" presId="urn:microsoft.com/office/officeart/2008/layout/VerticalCurvedList"/>
    <dgm:cxn modelId="{FD850EA4-B808-4E2F-BED2-C88E56A984CA}" srcId="{ECD5A307-4C69-48EF-8E61-1BC2C1FBB290}" destId="{CF8B9C43-DECE-4BBF-A9D3-832585DFE491}" srcOrd="1" destOrd="0" parTransId="{1A669B1D-2AB8-4B1D-89D2-B7392BD34239}" sibTransId="{0FDB5E60-240B-4F36-9333-5CD8980DB039}"/>
    <dgm:cxn modelId="{724EFC30-7BAA-42AE-9BA4-23EADBED5AA0}" type="presOf" srcId="{ECD5A307-4C69-48EF-8E61-1BC2C1FBB290}" destId="{FF986BAB-93E4-4250-93AC-492F91E17660}" srcOrd="0" destOrd="0" presId="urn:microsoft.com/office/officeart/2008/layout/VerticalCurvedList"/>
    <dgm:cxn modelId="{5A1EFF9C-0B0A-452A-A10F-D779B6428AA2}" type="presOf" srcId="{54D9E5A3-BB5F-4D32-BAD5-7661076CC226}" destId="{403356C1-6D50-4891-BC5B-D8826CE5F9D7}" srcOrd="0" destOrd="0" presId="urn:microsoft.com/office/officeart/2008/layout/VerticalCurvedList"/>
    <dgm:cxn modelId="{49621EBA-0FA0-483C-9996-C4F8DFBBB35D}" srcId="{ECD5A307-4C69-48EF-8E61-1BC2C1FBB290}" destId="{8DA4452B-0A95-48A8-865A-184E6A1F5E8C}" srcOrd="3" destOrd="0" parTransId="{6C870128-D59F-4521-AF12-99EFDC4B4D02}" sibTransId="{D2178885-3384-42A0-AF9A-CE14B51C65B5}"/>
    <dgm:cxn modelId="{B3DEE49B-7D18-40EC-B3AD-832FEA1C2D55}" type="presOf" srcId="{C2E31189-00B1-4942-ABF5-0101EF67E96C}" destId="{0FBE4E20-6073-4E47-8F60-CD57A7B8D741}" srcOrd="0" destOrd="0" presId="urn:microsoft.com/office/officeart/2008/layout/VerticalCurvedList"/>
    <dgm:cxn modelId="{DDA3CC50-67BD-4839-A581-C267B5452FF0}" type="presOf" srcId="{8DA4452B-0A95-48A8-865A-184E6A1F5E8C}" destId="{AB30FE3A-55DF-4FA1-91CF-98E0E02A3A17}" srcOrd="0" destOrd="0" presId="urn:microsoft.com/office/officeart/2008/layout/VerticalCurvedList"/>
    <dgm:cxn modelId="{731F13E8-00F2-4B80-87B0-7F1F03EA68AE}" srcId="{ECD5A307-4C69-48EF-8E61-1BC2C1FBB290}" destId="{CFC1992B-3FD4-4221-9A76-563CB9456979}" srcOrd="2" destOrd="0" parTransId="{7F607241-5BFB-4CD7-B20E-E169013850AE}" sibTransId="{6817C934-5924-492E-AFC3-D642D2C7FDDD}"/>
    <dgm:cxn modelId="{C4864139-20CE-43EB-BE79-725A9B98AC5F}" type="presOf" srcId="{CFC1992B-3FD4-4221-9A76-563CB9456979}" destId="{B96CB71D-266B-4649-AD97-DA2769F6E842}" srcOrd="0" destOrd="0" presId="urn:microsoft.com/office/officeart/2008/layout/VerticalCurvedList"/>
    <dgm:cxn modelId="{4E4F3101-AEB3-4A7B-9A97-855CFE020D06}" type="presOf" srcId="{1EA697D5-1588-4FDC-8E4E-A65C042C6276}" destId="{5B411F52-6842-474E-9F79-E6A613DB954D}" srcOrd="0" destOrd="0" presId="urn:microsoft.com/office/officeart/2008/layout/VerticalCurvedList"/>
    <dgm:cxn modelId="{0B33E31A-7AED-4F1F-B030-965A3347F81D}" type="presParOf" srcId="{FF986BAB-93E4-4250-93AC-492F91E17660}" destId="{D4C8E925-565D-4CB2-8FAC-FA576965A101}" srcOrd="0" destOrd="0" presId="urn:microsoft.com/office/officeart/2008/layout/VerticalCurvedList"/>
    <dgm:cxn modelId="{181ED083-D6F5-4C87-A65F-C7E10E3DED2A}" type="presParOf" srcId="{D4C8E925-565D-4CB2-8FAC-FA576965A101}" destId="{FF314F9A-D0E5-41FE-9F03-C4861E9915CB}" srcOrd="0" destOrd="0" presId="urn:microsoft.com/office/officeart/2008/layout/VerticalCurvedList"/>
    <dgm:cxn modelId="{AEFE27A0-B7AA-4EE4-A423-C7F5A73D8872}" type="presParOf" srcId="{FF314F9A-D0E5-41FE-9F03-C4861E9915CB}" destId="{4F1F49EE-D76D-48E5-866A-09EAA80366E0}" srcOrd="0" destOrd="0" presId="urn:microsoft.com/office/officeart/2008/layout/VerticalCurvedList"/>
    <dgm:cxn modelId="{0A13F631-8A2B-4CCC-90B6-B38EC6105786}" type="presParOf" srcId="{FF314F9A-D0E5-41FE-9F03-C4861E9915CB}" destId="{4EC2C045-C373-4B95-B45C-AF5A6A370E9C}" srcOrd="1" destOrd="0" presId="urn:microsoft.com/office/officeart/2008/layout/VerticalCurvedList"/>
    <dgm:cxn modelId="{5145C2EF-2A08-4663-8C31-3303F2722BDE}" type="presParOf" srcId="{FF314F9A-D0E5-41FE-9F03-C4861E9915CB}" destId="{9F810B85-AC03-4392-8D3A-7C9D09F46EE8}" srcOrd="2" destOrd="0" presId="urn:microsoft.com/office/officeart/2008/layout/VerticalCurvedList"/>
    <dgm:cxn modelId="{CB2413CD-F9F1-4CEE-9B45-62818D31E970}" type="presParOf" srcId="{FF314F9A-D0E5-41FE-9F03-C4861E9915CB}" destId="{D714C918-75A6-4660-97FF-D6A056D0845E}" srcOrd="3" destOrd="0" presId="urn:microsoft.com/office/officeart/2008/layout/VerticalCurvedList"/>
    <dgm:cxn modelId="{B7C355C6-B557-4150-9BF0-791256EB2858}" type="presParOf" srcId="{D4C8E925-565D-4CB2-8FAC-FA576965A101}" destId="{0FBE4E20-6073-4E47-8F60-CD57A7B8D741}" srcOrd="1" destOrd="0" presId="urn:microsoft.com/office/officeart/2008/layout/VerticalCurvedList"/>
    <dgm:cxn modelId="{133877B0-1B0B-4A85-8236-F445E59B7E5B}" type="presParOf" srcId="{D4C8E925-565D-4CB2-8FAC-FA576965A101}" destId="{F760B693-3789-45C4-8452-8D1F4B1BDD6A}" srcOrd="2" destOrd="0" presId="urn:microsoft.com/office/officeart/2008/layout/VerticalCurvedList"/>
    <dgm:cxn modelId="{FDB05773-FA0F-4F83-A10F-51DCCC775E5C}" type="presParOf" srcId="{F760B693-3789-45C4-8452-8D1F4B1BDD6A}" destId="{E18CE9BF-82FD-4592-A66B-12D579A2AC71}" srcOrd="0" destOrd="0" presId="urn:microsoft.com/office/officeart/2008/layout/VerticalCurvedList"/>
    <dgm:cxn modelId="{99BF881B-94D0-4F0F-81A7-8C51AA8C5A6E}" type="presParOf" srcId="{D4C8E925-565D-4CB2-8FAC-FA576965A101}" destId="{25EC6E62-0966-4FC6-B97A-DF30D1E25CE6}" srcOrd="3" destOrd="0" presId="urn:microsoft.com/office/officeart/2008/layout/VerticalCurvedList"/>
    <dgm:cxn modelId="{90ADE610-A052-40B0-9D3E-D6841CD19193}" type="presParOf" srcId="{D4C8E925-565D-4CB2-8FAC-FA576965A101}" destId="{908F5248-B9E0-45F7-84B0-2B5D65DDDCCE}" srcOrd="4" destOrd="0" presId="urn:microsoft.com/office/officeart/2008/layout/VerticalCurvedList"/>
    <dgm:cxn modelId="{DC05B7AE-B899-40DF-883B-BD62FB952CD1}" type="presParOf" srcId="{908F5248-B9E0-45F7-84B0-2B5D65DDDCCE}" destId="{8E32D68E-08F3-47C5-BB3C-902D03584AAD}" srcOrd="0" destOrd="0" presId="urn:microsoft.com/office/officeart/2008/layout/VerticalCurvedList"/>
    <dgm:cxn modelId="{B8439160-7D07-4ACF-9E05-A3DF913FF65E}" type="presParOf" srcId="{D4C8E925-565D-4CB2-8FAC-FA576965A101}" destId="{B96CB71D-266B-4649-AD97-DA2769F6E842}" srcOrd="5" destOrd="0" presId="urn:microsoft.com/office/officeart/2008/layout/VerticalCurvedList"/>
    <dgm:cxn modelId="{9CD2D50A-F67F-48F3-AABF-79DA8D421CED}" type="presParOf" srcId="{D4C8E925-565D-4CB2-8FAC-FA576965A101}" destId="{E485F92E-2F64-4E64-8972-412292B8A59D}" srcOrd="6" destOrd="0" presId="urn:microsoft.com/office/officeart/2008/layout/VerticalCurvedList"/>
    <dgm:cxn modelId="{AAD63188-BB0D-480E-A4D6-F2BC72FBDB0F}" type="presParOf" srcId="{E485F92E-2F64-4E64-8972-412292B8A59D}" destId="{1280C2C4-29CA-4ECA-9B79-E68CE8D0A49B}" srcOrd="0" destOrd="0" presId="urn:microsoft.com/office/officeart/2008/layout/VerticalCurvedList"/>
    <dgm:cxn modelId="{DA26AD21-AAEE-4144-8188-8E8467D56B5C}" type="presParOf" srcId="{D4C8E925-565D-4CB2-8FAC-FA576965A101}" destId="{AB30FE3A-55DF-4FA1-91CF-98E0E02A3A17}" srcOrd="7" destOrd="0" presId="urn:microsoft.com/office/officeart/2008/layout/VerticalCurvedList"/>
    <dgm:cxn modelId="{815726EF-CB25-4129-8D34-8240D4D75463}" type="presParOf" srcId="{D4C8E925-565D-4CB2-8FAC-FA576965A101}" destId="{6A867CBF-C95A-4817-9E81-0A2DFCAFB151}" srcOrd="8" destOrd="0" presId="urn:microsoft.com/office/officeart/2008/layout/VerticalCurvedList"/>
    <dgm:cxn modelId="{C7922CE9-84AD-4D3F-B1F2-F4C931A2C70E}" type="presParOf" srcId="{6A867CBF-C95A-4817-9E81-0A2DFCAFB151}" destId="{41FE65BC-A7EE-49C1-BE9B-3FC7F060376B}" srcOrd="0" destOrd="0" presId="urn:microsoft.com/office/officeart/2008/layout/VerticalCurvedList"/>
    <dgm:cxn modelId="{95F8E130-276A-431F-9AF1-B5674D951177}" type="presParOf" srcId="{D4C8E925-565D-4CB2-8FAC-FA576965A101}" destId="{403356C1-6D50-4891-BC5B-D8826CE5F9D7}" srcOrd="9" destOrd="0" presId="urn:microsoft.com/office/officeart/2008/layout/VerticalCurvedList"/>
    <dgm:cxn modelId="{29E911B7-F4F8-4536-9FCD-A02DCAC54B5E}" type="presParOf" srcId="{D4C8E925-565D-4CB2-8FAC-FA576965A101}" destId="{4E5F8948-A011-4622-8454-EB76EAB77062}" srcOrd="10" destOrd="0" presId="urn:microsoft.com/office/officeart/2008/layout/VerticalCurvedList"/>
    <dgm:cxn modelId="{F38A7FBA-218C-4571-A3DC-B57A3C5057DE}" type="presParOf" srcId="{4E5F8948-A011-4622-8454-EB76EAB77062}" destId="{0D76BC62-8E4A-4826-B854-4E24C72E7F52}" srcOrd="0" destOrd="0" presId="urn:microsoft.com/office/officeart/2008/layout/VerticalCurvedList"/>
    <dgm:cxn modelId="{04B0AB49-299B-4677-AFC3-D4420F155FF1}" type="presParOf" srcId="{D4C8E925-565D-4CB2-8FAC-FA576965A101}" destId="{5B411F52-6842-474E-9F79-E6A613DB954D}" srcOrd="11" destOrd="0" presId="urn:microsoft.com/office/officeart/2008/layout/VerticalCurvedList"/>
    <dgm:cxn modelId="{EF12B68C-3BCB-45E5-BE95-2E444AE474CE}" type="presParOf" srcId="{D4C8E925-565D-4CB2-8FAC-FA576965A101}" destId="{28FC9A01-4E3E-47BA-975F-15B9E377F1A6}" srcOrd="12" destOrd="0" presId="urn:microsoft.com/office/officeart/2008/layout/VerticalCurvedList"/>
    <dgm:cxn modelId="{0E0193C3-E46C-460E-B654-BF2C874B2CA7}" type="presParOf" srcId="{28FC9A01-4E3E-47BA-975F-15B9E377F1A6}" destId="{71B3E95C-3173-4221-A86F-7E2EC3211731}" srcOrd="0" destOrd="0" presId="urn:microsoft.com/office/officeart/2008/layout/VerticalCurvedList"/>
    <dgm:cxn modelId="{DBF55DE0-3FBC-41CF-BC9F-8A1A0F6D135B}" type="presParOf" srcId="{D4C8E925-565D-4CB2-8FAC-FA576965A101}" destId="{9E98E15B-6204-46C9-978D-00D9B5D02072}" srcOrd="13" destOrd="0" presId="urn:microsoft.com/office/officeart/2008/layout/VerticalCurvedList"/>
    <dgm:cxn modelId="{DC83436A-3681-4C93-A30B-C2FF4D9A3791}" type="presParOf" srcId="{D4C8E925-565D-4CB2-8FAC-FA576965A101}" destId="{7CC376D1-598D-4B9C-963F-AFA49BABDE4B}" srcOrd="14" destOrd="0" presId="urn:microsoft.com/office/officeart/2008/layout/VerticalCurvedList"/>
    <dgm:cxn modelId="{1880BDC3-76AA-4BF1-AE28-77001AF49652}" type="presParOf" srcId="{7CC376D1-598D-4B9C-963F-AFA49BABDE4B}" destId="{E6750A89-8F51-4A44-A932-50FB33EE946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2.xml><?xml version="1.0" encoding="utf-8"?>
<dgm:dataModel xmlns:dgm="http://schemas.openxmlformats.org/drawingml/2006/diagram" xmlns:a="http://schemas.openxmlformats.org/drawingml/2006/main">
  <dgm:ptLst>
    <dgm:pt modelId="{06E0A6C5-E3F3-4104-85E4-A50FA136E292}" type="doc">
      <dgm:prSet loTypeId="urn:microsoft.com/office/officeart/2005/8/layout/hList3" loCatId="list" qsTypeId="urn:microsoft.com/office/officeart/2005/8/quickstyle/simple1#1" qsCatId="simple" csTypeId="urn:microsoft.com/office/officeart/2005/8/colors/accent1_1" csCatId="accent1" phldr="1"/>
      <dgm:spPr/>
      <dgm:t>
        <a:bodyPr/>
        <a:lstStyle/>
        <a:p>
          <a:endParaRPr lang="es-CO"/>
        </a:p>
      </dgm:t>
    </dgm:pt>
    <dgm:pt modelId="{05E582AA-659B-43B4-82DC-9989B9A017A5}">
      <dgm:prSet phldrT="[Texto]" custT="1"/>
      <dgm:spPr>
        <a:effectLst>
          <a:outerShdw blurRad="63500" sx="102000" sy="102000" algn="ctr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es-CO" sz="1600" b="1" dirty="0" smtClean="0">
              <a:solidFill>
                <a:schemeClr val="tx1"/>
              </a:solidFill>
              <a:latin typeface="Eurostile"/>
            </a:rPr>
            <a:t>SUBSISTEMA DE ORGANIZACIÓN INSTITUCIONAL</a:t>
          </a:r>
          <a:endParaRPr lang="es-CO" sz="1600" b="1" dirty="0">
            <a:solidFill>
              <a:schemeClr val="tx1"/>
            </a:solidFill>
            <a:latin typeface="Eurostile"/>
          </a:endParaRPr>
        </a:p>
      </dgm:t>
    </dgm:pt>
    <dgm:pt modelId="{04C34FD9-3E37-425B-BA5C-50613C63231D}" type="parTrans" cxnId="{C5BE581B-A75C-4BFF-9E03-7E34C202CE24}">
      <dgm:prSet/>
      <dgm:spPr/>
      <dgm:t>
        <a:bodyPr/>
        <a:lstStyle/>
        <a:p>
          <a:endParaRPr lang="es-CO" sz="1300">
            <a:solidFill>
              <a:schemeClr val="bg2"/>
            </a:solidFill>
            <a:latin typeface="Eurostile"/>
          </a:endParaRPr>
        </a:p>
      </dgm:t>
    </dgm:pt>
    <dgm:pt modelId="{BBA23B07-C138-47B4-B206-9CE9504D836A}" type="sibTrans" cxnId="{C5BE581B-A75C-4BFF-9E03-7E34C202CE24}">
      <dgm:prSet/>
      <dgm:spPr/>
      <dgm:t>
        <a:bodyPr/>
        <a:lstStyle/>
        <a:p>
          <a:endParaRPr lang="es-CO" sz="1300">
            <a:solidFill>
              <a:schemeClr val="bg2"/>
            </a:solidFill>
            <a:latin typeface="Eurostile"/>
          </a:endParaRPr>
        </a:p>
      </dgm:t>
    </dgm:pt>
    <dgm:pt modelId="{BE7CCE75-FA20-4F17-8101-B9925B246494}">
      <dgm:prSet phldrT="[Texto]" custT="1"/>
      <dgm:spPr/>
      <dgm:t>
        <a:bodyPr/>
        <a:lstStyle/>
        <a:p>
          <a:r>
            <a:rPr lang="es-CO" sz="2000" b="1" dirty="0" smtClean="0">
              <a:solidFill>
                <a:schemeClr val="bg1">
                  <a:lumMod val="95000"/>
                </a:schemeClr>
              </a:solidFill>
              <a:latin typeface="Eurostile"/>
            </a:rPr>
            <a:t>SIGEP</a:t>
          </a:r>
          <a:endParaRPr lang="es-CO" sz="2000" b="1" dirty="0">
            <a:solidFill>
              <a:schemeClr val="bg1">
                <a:lumMod val="95000"/>
              </a:schemeClr>
            </a:solidFill>
            <a:latin typeface="Eurostile"/>
          </a:endParaRPr>
        </a:p>
      </dgm:t>
    </dgm:pt>
    <dgm:pt modelId="{F542186F-15AC-48C3-9DEC-56477EC403D1}" type="sibTrans" cxnId="{9FC16ECF-9763-46E7-99FC-3AE438BCF28A}">
      <dgm:prSet/>
      <dgm:spPr/>
      <dgm:t>
        <a:bodyPr/>
        <a:lstStyle/>
        <a:p>
          <a:endParaRPr lang="es-CO" sz="1300">
            <a:solidFill>
              <a:schemeClr val="bg2"/>
            </a:solidFill>
            <a:latin typeface="Eurostile"/>
          </a:endParaRPr>
        </a:p>
      </dgm:t>
    </dgm:pt>
    <dgm:pt modelId="{61CD3C0E-BB49-4D38-82B5-97DEAC03FE5A}" type="parTrans" cxnId="{9FC16ECF-9763-46E7-99FC-3AE438BCF28A}">
      <dgm:prSet/>
      <dgm:spPr/>
      <dgm:t>
        <a:bodyPr/>
        <a:lstStyle/>
        <a:p>
          <a:endParaRPr lang="es-CO" sz="1300">
            <a:solidFill>
              <a:schemeClr val="bg2"/>
            </a:solidFill>
            <a:latin typeface="Eurostile"/>
          </a:endParaRPr>
        </a:p>
      </dgm:t>
    </dgm:pt>
    <dgm:pt modelId="{0A66061F-A3E9-4A7E-A991-D4E3142B508B}" type="pres">
      <dgm:prSet presAssocID="{06E0A6C5-E3F3-4104-85E4-A50FA136E292}" presName="composite" presStyleCnt="0">
        <dgm:presLayoutVars>
          <dgm:chMax val="1"/>
          <dgm:dir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94E48F8A-4453-47C6-98FD-F5F908452C01}" type="pres">
      <dgm:prSet presAssocID="{BE7CCE75-FA20-4F17-8101-B9925B246494}" presName="roof" presStyleLbl="dkBgShp" presStyleIdx="0" presStyleCnt="2"/>
      <dgm:spPr/>
      <dgm:t>
        <a:bodyPr/>
        <a:lstStyle/>
        <a:p>
          <a:endParaRPr lang="es-CO"/>
        </a:p>
      </dgm:t>
    </dgm:pt>
    <dgm:pt modelId="{C7602B49-54B6-4143-8BA4-739ADB8B05E9}" type="pres">
      <dgm:prSet presAssocID="{BE7CCE75-FA20-4F17-8101-B9925B246494}" presName="pillars" presStyleCnt="0"/>
      <dgm:spPr/>
      <dgm:t>
        <a:bodyPr/>
        <a:lstStyle/>
        <a:p>
          <a:endParaRPr lang="es-ES"/>
        </a:p>
      </dgm:t>
    </dgm:pt>
    <dgm:pt modelId="{2E007F1C-612C-43CB-98F1-04F633354687}" type="pres">
      <dgm:prSet presAssocID="{BE7CCE75-FA20-4F17-8101-B9925B246494}" presName="pillar1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C464359-4936-485E-B512-151241C7D8E8}" type="pres">
      <dgm:prSet presAssocID="{BE7CCE75-FA20-4F17-8101-B9925B246494}" presName="base" presStyleLbl="dkBgShp" presStyleIdx="1" presStyleCnt="2"/>
      <dgm:spPr/>
      <dgm:t>
        <a:bodyPr/>
        <a:lstStyle/>
        <a:p>
          <a:endParaRPr lang="es-ES"/>
        </a:p>
      </dgm:t>
    </dgm:pt>
  </dgm:ptLst>
  <dgm:cxnLst>
    <dgm:cxn modelId="{9FC16ECF-9763-46E7-99FC-3AE438BCF28A}" srcId="{06E0A6C5-E3F3-4104-85E4-A50FA136E292}" destId="{BE7CCE75-FA20-4F17-8101-B9925B246494}" srcOrd="0" destOrd="0" parTransId="{61CD3C0E-BB49-4D38-82B5-97DEAC03FE5A}" sibTransId="{F542186F-15AC-48C3-9DEC-56477EC403D1}"/>
    <dgm:cxn modelId="{BFB57240-EF58-40CF-80C5-4A8CE5540F6A}" type="presOf" srcId="{05E582AA-659B-43B4-82DC-9989B9A017A5}" destId="{2E007F1C-612C-43CB-98F1-04F633354687}" srcOrd="0" destOrd="0" presId="urn:microsoft.com/office/officeart/2005/8/layout/hList3"/>
    <dgm:cxn modelId="{C5BE581B-A75C-4BFF-9E03-7E34C202CE24}" srcId="{BE7CCE75-FA20-4F17-8101-B9925B246494}" destId="{05E582AA-659B-43B4-82DC-9989B9A017A5}" srcOrd="0" destOrd="0" parTransId="{04C34FD9-3E37-425B-BA5C-50613C63231D}" sibTransId="{BBA23B07-C138-47B4-B206-9CE9504D836A}"/>
    <dgm:cxn modelId="{D76A6967-97EC-49E5-B936-A7F595FECF65}" type="presOf" srcId="{BE7CCE75-FA20-4F17-8101-B9925B246494}" destId="{94E48F8A-4453-47C6-98FD-F5F908452C01}" srcOrd="0" destOrd="0" presId="urn:microsoft.com/office/officeart/2005/8/layout/hList3"/>
    <dgm:cxn modelId="{FD38BDFA-C878-4C0A-BE8F-2BFA6E00F870}" type="presOf" srcId="{06E0A6C5-E3F3-4104-85E4-A50FA136E292}" destId="{0A66061F-A3E9-4A7E-A991-D4E3142B508B}" srcOrd="0" destOrd="0" presId="urn:microsoft.com/office/officeart/2005/8/layout/hList3"/>
    <dgm:cxn modelId="{CF2A4CD3-4E02-4577-8DF7-E4B68579780A}" type="presParOf" srcId="{0A66061F-A3E9-4A7E-A991-D4E3142B508B}" destId="{94E48F8A-4453-47C6-98FD-F5F908452C01}" srcOrd="0" destOrd="0" presId="urn:microsoft.com/office/officeart/2005/8/layout/hList3"/>
    <dgm:cxn modelId="{38A4802C-5439-4D17-BB9C-63DEDDF1866A}" type="presParOf" srcId="{0A66061F-A3E9-4A7E-A991-D4E3142B508B}" destId="{C7602B49-54B6-4143-8BA4-739ADB8B05E9}" srcOrd="1" destOrd="0" presId="urn:microsoft.com/office/officeart/2005/8/layout/hList3"/>
    <dgm:cxn modelId="{93C2FCE3-8498-46A1-BABF-3AD5FB789920}" type="presParOf" srcId="{C7602B49-54B6-4143-8BA4-739ADB8B05E9}" destId="{2E007F1C-612C-43CB-98F1-04F633354687}" srcOrd="0" destOrd="0" presId="urn:microsoft.com/office/officeart/2005/8/layout/hList3"/>
    <dgm:cxn modelId="{46C90F50-3B0F-47DA-93E0-47C5A9209834}" type="presParOf" srcId="{0A66061F-A3E9-4A7E-A991-D4E3142B508B}" destId="{FC464359-4936-485E-B512-151241C7D8E8}" srcOrd="2" destOrd="0" presId="urn:microsoft.com/office/officeart/2005/8/layout/hList3"/>
  </dgm:cxnLst>
  <dgm:bg>
    <a:solidFill>
      <a:schemeClr val="tx1"/>
    </a:solidFill>
    <a:effectLst>
      <a:outerShdw blurRad="50800" dist="38100" dir="10800000" algn="r" rotWithShape="0">
        <a:prstClr val="black">
          <a:alpha val="40000"/>
        </a:prstClr>
      </a:outerShdw>
    </a:effectLst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3.xml><?xml version="1.0" encoding="utf-8"?>
<dgm:dataModel xmlns:dgm="http://schemas.openxmlformats.org/drawingml/2006/diagram" xmlns:a="http://schemas.openxmlformats.org/drawingml/2006/main">
  <dgm:ptLst>
    <dgm:pt modelId="{F48880DF-D29C-46DE-BEAE-BFC8188D227A}" type="doc">
      <dgm:prSet loTypeId="urn:microsoft.com/office/officeart/2009/3/layout/StepUpProcess" loCatId="process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s-CO"/>
        </a:p>
      </dgm:t>
    </dgm:pt>
    <dgm:pt modelId="{07FE4A1B-A94B-4ABF-A42A-A946AF65DAED}">
      <dgm:prSet phldrT="[Texto]"/>
      <dgm:spPr/>
      <dgm:t>
        <a:bodyPr/>
        <a:lstStyle/>
        <a:p>
          <a:r>
            <a:rPr lang="es-ES" b="1" dirty="0" smtClean="0"/>
            <a:t>Gobierno en línea 1.0</a:t>
          </a:r>
          <a:endParaRPr lang="es-CO" b="1" dirty="0" smtClean="0"/>
        </a:p>
        <a:p>
          <a:r>
            <a:rPr lang="es-CO" dirty="0" smtClean="0"/>
            <a:t>*Centrado en el Gobierno</a:t>
          </a:r>
        </a:p>
        <a:p>
          <a:r>
            <a:rPr lang="es-CO" dirty="0" smtClean="0"/>
            <a:t>*Presencia en la Web</a:t>
          </a:r>
        </a:p>
        <a:p>
          <a:r>
            <a:rPr lang="es-CO" dirty="0" smtClean="0"/>
            <a:t>*Información en línea</a:t>
          </a:r>
          <a:endParaRPr lang="es-CO" dirty="0"/>
        </a:p>
      </dgm:t>
    </dgm:pt>
    <dgm:pt modelId="{F66B2DD1-0868-4F48-873E-E861BAC0F153}" type="parTrans" cxnId="{4C76CB72-F110-4065-AA4D-F9C34B0858CD}">
      <dgm:prSet/>
      <dgm:spPr/>
      <dgm:t>
        <a:bodyPr/>
        <a:lstStyle/>
        <a:p>
          <a:endParaRPr lang="es-CO"/>
        </a:p>
      </dgm:t>
    </dgm:pt>
    <dgm:pt modelId="{9E147C9D-4D3D-4D19-B62A-5F8B2D6DA9D7}" type="sibTrans" cxnId="{4C76CB72-F110-4065-AA4D-F9C34B0858CD}">
      <dgm:prSet/>
      <dgm:spPr/>
      <dgm:t>
        <a:bodyPr/>
        <a:lstStyle/>
        <a:p>
          <a:endParaRPr lang="es-CO"/>
        </a:p>
      </dgm:t>
    </dgm:pt>
    <dgm:pt modelId="{9EFD81AB-E47B-4ECB-A28D-913A1F4D3C46}">
      <dgm:prSet phldrT="[Texto]"/>
      <dgm:spPr/>
      <dgm:t>
        <a:bodyPr/>
        <a:lstStyle/>
        <a:p>
          <a:r>
            <a:rPr lang="es-ES" b="1" dirty="0" smtClean="0"/>
            <a:t>Gobierno en línea 2.0 </a:t>
          </a:r>
        </a:p>
        <a:p>
          <a:r>
            <a:rPr lang="es-ES" b="1" dirty="0" smtClean="0"/>
            <a:t>(Dec. 1151/08)</a:t>
          </a:r>
          <a:endParaRPr lang="es-CO" b="1" dirty="0" smtClean="0"/>
        </a:p>
        <a:p>
          <a:r>
            <a:rPr lang="es-CO" dirty="0" smtClean="0"/>
            <a:t>*Centrado en el ciudadano</a:t>
          </a:r>
        </a:p>
        <a:p>
          <a:r>
            <a:rPr lang="es-CO" dirty="0" smtClean="0"/>
            <a:t>*Servicios interactivos</a:t>
          </a:r>
        </a:p>
        <a:p>
          <a:r>
            <a:rPr lang="es-CO" dirty="0" smtClean="0"/>
            <a:t>*Servicios móviles</a:t>
          </a:r>
        </a:p>
      </dgm:t>
    </dgm:pt>
    <dgm:pt modelId="{239BB30D-CF04-48C9-9893-BBCF659A36D4}" type="parTrans" cxnId="{BA913C17-0B9F-470B-8416-2F515D7CA846}">
      <dgm:prSet/>
      <dgm:spPr/>
      <dgm:t>
        <a:bodyPr/>
        <a:lstStyle/>
        <a:p>
          <a:endParaRPr lang="es-CO"/>
        </a:p>
      </dgm:t>
    </dgm:pt>
    <dgm:pt modelId="{1A35AB12-B3B6-430F-BB6F-1A8EE1A469CB}" type="sibTrans" cxnId="{BA913C17-0B9F-470B-8416-2F515D7CA846}">
      <dgm:prSet/>
      <dgm:spPr/>
      <dgm:t>
        <a:bodyPr/>
        <a:lstStyle/>
        <a:p>
          <a:endParaRPr lang="es-CO"/>
        </a:p>
      </dgm:t>
    </dgm:pt>
    <dgm:pt modelId="{4103B5BA-98EA-4A63-A539-B9349A464FAB}">
      <dgm:prSet phldrT="[Texto]"/>
      <dgm:spPr/>
      <dgm:t>
        <a:bodyPr/>
        <a:lstStyle/>
        <a:p>
          <a:r>
            <a:rPr lang="es-ES" b="1" dirty="0" smtClean="0"/>
            <a:t>Gobierno en línea 3.0 </a:t>
          </a:r>
        </a:p>
        <a:p>
          <a:r>
            <a:rPr lang="es-ES" b="1" dirty="0" smtClean="0"/>
            <a:t>(Dec. 2693/12)</a:t>
          </a:r>
          <a:endParaRPr lang="es-CO" b="1" dirty="0" smtClean="0"/>
        </a:p>
        <a:p>
          <a:r>
            <a:rPr lang="es-CO" dirty="0" smtClean="0"/>
            <a:t>*Innovación Gubernamental</a:t>
          </a:r>
        </a:p>
        <a:p>
          <a:r>
            <a:rPr lang="es-CO" dirty="0" smtClean="0"/>
            <a:t>*Open data, Open Gov., IT servicios</a:t>
          </a:r>
        </a:p>
        <a:p>
          <a:r>
            <a:rPr lang="es-ES" dirty="0" smtClean="0"/>
            <a:t>*Democracia y participación en línea</a:t>
          </a:r>
          <a:endParaRPr lang="es-CO" dirty="0" smtClean="0"/>
        </a:p>
      </dgm:t>
    </dgm:pt>
    <dgm:pt modelId="{2C0A262F-2E25-47FF-9719-C8DB3256ED8E}" type="parTrans" cxnId="{B767D39E-AB03-4FF8-8C93-2E085F1FD66E}">
      <dgm:prSet/>
      <dgm:spPr/>
      <dgm:t>
        <a:bodyPr/>
        <a:lstStyle/>
        <a:p>
          <a:endParaRPr lang="es-CO"/>
        </a:p>
      </dgm:t>
    </dgm:pt>
    <dgm:pt modelId="{3A4BACDA-9D1E-4E53-A73D-005C41D67B90}" type="sibTrans" cxnId="{B767D39E-AB03-4FF8-8C93-2E085F1FD66E}">
      <dgm:prSet/>
      <dgm:spPr/>
      <dgm:t>
        <a:bodyPr/>
        <a:lstStyle/>
        <a:p>
          <a:endParaRPr lang="es-CO"/>
        </a:p>
      </dgm:t>
    </dgm:pt>
    <dgm:pt modelId="{6D1F9F10-FA34-4715-B2B6-856B8FEDF695}">
      <dgm:prSet phldrT="[Texto]"/>
      <dgm:spPr/>
      <dgm:t>
        <a:bodyPr/>
        <a:lstStyle/>
        <a:p>
          <a:r>
            <a:rPr lang="es-ES" b="1" dirty="0" smtClean="0"/>
            <a:t>Gobierno en línea </a:t>
          </a:r>
        </a:p>
        <a:p>
          <a:r>
            <a:rPr lang="es-ES" b="1" dirty="0" smtClean="0"/>
            <a:t>(Dec. 2573/14)</a:t>
          </a:r>
          <a:endParaRPr lang="es-CO" b="1" dirty="0" smtClean="0"/>
        </a:p>
        <a:p>
          <a:r>
            <a:rPr lang="es-ES" dirty="0" smtClean="0"/>
            <a:t>*Uso estratégico de las T.I.</a:t>
          </a:r>
          <a:endParaRPr lang="es-CO" dirty="0" smtClean="0"/>
        </a:p>
        <a:p>
          <a:r>
            <a:rPr lang="es-ES" dirty="0" smtClean="0"/>
            <a:t>*Mapa de ruta: priorización de proyectos </a:t>
          </a:r>
          <a:endParaRPr lang="es-CO" dirty="0" smtClean="0"/>
        </a:p>
        <a:p>
          <a:r>
            <a:rPr lang="es-ES" dirty="0" smtClean="0"/>
            <a:t>*Sello de Excelencia: calidad de los servicios</a:t>
          </a:r>
          <a:endParaRPr lang="es-CO" dirty="0" smtClean="0"/>
        </a:p>
      </dgm:t>
    </dgm:pt>
    <dgm:pt modelId="{1A6FC2B4-88D7-46BF-9C8E-D32616D58F77}" type="parTrans" cxnId="{0E1B6183-CF26-4662-8B72-15463E7E3B6F}">
      <dgm:prSet/>
      <dgm:spPr/>
      <dgm:t>
        <a:bodyPr/>
        <a:lstStyle/>
        <a:p>
          <a:endParaRPr lang="es-CO"/>
        </a:p>
      </dgm:t>
    </dgm:pt>
    <dgm:pt modelId="{A65C634A-FB53-4C7F-B5BA-7D1B2CF79EFD}" type="sibTrans" cxnId="{0E1B6183-CF26-4662-8B72-15463E7E3B6F}">
      <dgm:prSet/>
      <dgm:spPr/>
      <dgm:t>
        <a:bodyPr/>
        <a:lstStyle/>
        <a:p>
          <a:endParaRPr lang="es-CO"/>
        </a:p>
      </dgm:t>
    </dgm:pt>
    <dgm:pt modelId="{DF57C9C3-3ADA-4503-810D-72FDD15227E4}" type="pres">
      <dgm:prSet presAssocID="{F48880DF-D29C-46DE-BEAE-BFC8188D227A}" presName="rootnode" presStyleCnt="0">
        <dgm:presLayoutVars>
          <dgm:chMax/>
          <dgm:chPref/>
          <dgm:dir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CA3E4293-002C-48B3-AB24-FAB331CFF227}" type="pres">
      <dgm:prSet presAssocID="{07FE4A1B-A94B-4ABF-A42A-A946AF65DAED}" presName="composite" presStyleCnt="0"/>
      <dgm:spPr/>
    </dgm:pt>
    <dgm:pt modelId="{09F07CAE-AA6B-4FE7-A686-66859DD2BD9E}" type="pres">
      <dgm:prSet presAssocID="{07FE4A1B-A94B-4ABF-A42A-A946AF65DAED}" presName="LShape" presStyleLbl="alignNode1" presStyleIdx="0" presStyleCnt="7"/>
      <dgm:spPr/>
    </dgm:pt>
    <dgm:pt modelId="{6DE70B1D-0794-4429-8877-0FAC8CF82B03}" type="pres">
      <dgm:prSet presAssocID="{07FE4A1B-A94B-4ABF-A42A-A946AF65DAED}" presName="ParentText" presStyleLbl="revTx" presStyleIdx="0" presStyleCnt="4" custScaleY="66350" custLinFactNeighborX="4599" custLinFactNeighborY="-10949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3A79338-5FAB-45AA-95A6-E9F0456442F0}" type="pres">
      <dgm:prSet presAssocID="{07FE4A1B-A94B-4ABF-A42A-A946AF65DAED}" presName="Triangle" presStyleLbl="alignNode1" presStyleIdx="1" presStyleCnt="7"/>
      <dgm:spPr/>
    </dgm:pt>
    <dgm:pt modelId="{A24C4151-C966-44D7-A3EF-2D94FEF7BF32}" type="pres">
      <dgm:prSet presAssocID="{9E147C9D-4D3D-4D19-B62A-5F8B2D6DA9D7}" presName="sibTrans" presStyleCnt="0"/>
      <dgm:spPr/>
    </dgm:pt>
    <dgm:pt modelId="{E2AC8FD0-8D61-494F-9D2F-4B6196127F46}" type="pres">
      <dgm:prSet presAssocID="{9E147C9D-4D3D-4D19-B62A-5F8B2D6DA9D7}" presName="space" presStyleCnt="0"/>
      <dgm:spPr/>
    </dgm:pt>
    <dgm:pt modelId="{2197C858-FD63-4CC0-A281-1073B44AFE00}" type="pres">
      <dgm:prSet presAssocID="{9EFD81AB-E47B-4ECB-A28D-913A1F4D3C46}" presName="composite" presStyleCnt="0"/>
      <dgm:spPr/>
    </dgm:pt>
    <dgm:pt modelId="{56E4D7E8-7271-4866-9D9B-77D24E7ED500}" type="pres">
      <dgm:prSet presAssocID="{9EFD81AB-E47B-4ECB-A28D-913A1F4D3C46}" presName="LShape" presStyleLbl="alignNode1" presStyleIdx="2" presStyleCnt="7"/>
      <dgm:spPr/>
    </dgm:pt>
    <dgm:pt modelId="{D2D59393-71FE-400F-9080-15B9777C45A6}" type="pres">
      <dgm:prSet presAssocID="{9EFD81AB-E47B-4ECB-A28D-913A1F4D3C46}" presName="ParentText" presStyleLbl="revTx" presStyleIdx="1" presStyleCnt="4" custScaleY="88717" custLinFactNeighborX="4456" custLinFactNeighborY="-1067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11D55E2-4893-48B7-A45F-CFB218FE666C}" type="pres">
      <dgm:prSet presAssocID="{9EFD81AB-E47B-4ECB-A28D-913A1F4D3C46}" presName="Triangle" presStyleLbl="alignNode1" presStyleIdx="3" presStyleCnt="7"/>
      <dgm:spPr/>
    </dgm:pt>
    <dgm:pt modelId="{455BD018-75BA-423D-9F59-BD6881BB20DE}" type="pres">
      <dgm:prSet presAssocID="{1A35AB12-B3B6-430F-BB6F-1A8EE1A469CB}" presName="sibTrans" presStyleCnt="0"/>
      <dgm:spPr/>
    </dgm:pt>
    <dgm:pt modelId="{3DB94DFC-BD96-4035-BB9C-F20E88A8DA8D}" type="pres">
      <dgm:prSet presAssocID="{1A35AB12-B3B6-430F-BB6F-1A8EE1A469CB}" presName="space" presStyleCnt="0"/>
      <dgm:spPr/>
    </dgm:pt>
    <dgm:pt modelId="{3A0229E9-F506-4187-8E8A-82935BDB39E8}" type="pres">
      <dgm:prSet presAssocID="{4103B5BA-98EA-4A63-A539-B9349A464FAB}" presName="composite" presStyleCnt="0"/>
      <dgm:spPr/>
    </dgm:pt>
    <dgm:pt modelId="{E5A5E9F5-A5A6-47F5-B41E-1875D133A03F}" type="pres">
      <dgm:prSet presAssocID="{4103B5BA-98EA-4A63-A539-B9349A464FAB}" presName="LShape" presStyleLbl="alignNode1" presStyleIdx="4" presStyleCnt="7"/>
      <dgm:spPr/>
    </dgm:pt>
    <dgm:pt modelId="{230FE516-52DB-4389-9E45-A15E609A2CBC}" type="pres">
      <dgm:prSet presAssocID="{4103B5BA-98EA-4A63-A539-B9349A464FAB}" presName="ParentText" presStyleLbl="revTx" presStyleIdx="2" presStyleCnt="4" custScaleY="118510" custLinFactNeighborX="4313" custLinFactNeighborY="15864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FF523A3-E42C-4F02-A953-816164FA905B}" type="pres">
      <dgm:prSet presAssocID="{4103B5BA-98EA-4A63-A539-B9349A464FAB}" presName="Triangle" presStyleLbl="alignNode1" presStyleIdx="5" presStyleCnt="7"/>
      <dgm:spPr/>
    </dgm:pt>
    <dgm:pt modelId="{83AD4CEF-98DC-4DF3-955C-612A63F1BE37}" type="pres">
      <dgm:prSet presAssocID="{3A4BACDA-9D1E-4E53-A73D-005C41D67B90}" presName="sibTrans" presStyleCnt="0"/>
      <dgm:spPr/>
    </dgm:pt>
    <dgm:pt modelId="{9ED11E56-EBF8-4581-A807-A2E97626B4A9}" type="pres">
      <dgm:prSet presAssocID="{3A4BACDA-9D1E-4E53-A73D-005C41D67B90}" presName="space" presStyleCnt="0"/>
      <dgm:spPr/>
    </dgm:pt>
    <dgm:pt modelId="{93F9725B-D511-44B6-A57A-02298D6D5CDE}" type="pres">
      <dgm:prSet presAssocID="{6D1F9F10-FA34-4715-B2B6-856B8FEDF695}" presName="composite" presStyleCnt="0"/>
      <dgm:spPr/>
    </dgm:pt>
    <dgm:pt modelId="{883453C5-A972-4CB2-BC8E-16B7C54DC90F}" type="pres">
      <dgm:prSet presAssocID="{6D1F9F10-FA34-4715-B2B6-856B8FEDF695}" presName="LShape" presStyleLbl="alignNode1" presStyleIdx="6" presStyleCnt="7" custLinFactNeighborY="15257"/>
      <dgm:spPr/>
    </dgm:pt>
    <dgm:pt modelId="{BC8AAE09-7E01-4CAC-9748-A51F00D279F7}" type="pres">
      <dgm:prSet presAssocID="{6D1F9F10-FA34-4715-B2B6-856B8FEDF695}" presName="ParentText" presStyleLbl="revTx" presStyleIdx="3" presStyleCnt="4" custScaleY="104632" custLinFactNeighborX="4169" custLinFactNeighborY="21552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5170E9C6-215F-4B6C-968F-C7BDAB22A2C0}" type="presOf" srcId="{9EFD81AB-E47B-4ECB-A28D-913A1F4D3C46}" destId="{D2D59393-71FE-400F-9080-15B9777C45A6}" srcOrd="0" destOrd="0" presId="urn:microsoft.com/office/officeart/2009/3/layout/StepUpProcess"/>
    <dgm:cxn modelId="{16843EC5-07AD-49E7-9285-C6349C353565}" type="presOf" srcId="{4103B5BA-98EA-4A63-A539-B9349A464FAB}" destId="{230FE516-52DB-4389-9E45-A15E609A2CBC}" srcOrd="0" destOrd="0" presId="urn:microsoft.com/office/officeart/2009/3/layout/StepUpProcess"/>
    <dgm:cxn modelId="{B767D39E-AB03-4FF8-8C93-2E085F1FD66E}" srcId="{F48880DF-D29C-46DE-BEAE-BFC8188D227A}" destId="{4103B5BA-98EA-4A63-A539-B9349A464FAB}" srcOrd="2" destOrd="0" parTransId="{2C0A262F-2E25-47FF-9719-C8DB3256ED8E}" sibTransId="{3A4BACDA-9D1E-4E53-A73D-005C41D67B90}"/>
    <dgm:cxn modelId="{BA913C17-0B9F-470B-8416-2F515D7CA846}" srcId="{F48880DF-D29C-46DE-BEAE-BFC8188D227A}" destId="{9EFD81AB-E47B-4ECB-A28D-913A1F4D3C46}" srcOrd="1" destOrd="0" parTransId="{239BB30D-CF04-48C9-9893-BBCF659A36D4}" sibTransId="{1A35AB12-B3B6-430F-BB6F-1A8EE1A469CB}"/>
    <dgm:cxn modelId="{4C76CB72-F110-4065-AA4D-F9C34B0858CD}" srcId="{F48880DF-D29C-46DE-BEAE-BFC8188D227A}" destId="{07FE4A1B-A94B-4ABF-A42A-A946AF65DAED}" srcOrd="0" destOrd="0" parTransId="{F66B2DD1-0868-4F48-873E-E861BAC0F153}" sibTransId="{9E147C9D-4D3D-4D19-B62A-5F8B2D6DA9D7}"/>
    <dgm:cxn modelId="{FA02106C-95F7-46BC-964F-7A6A72C6A2F9}" type="presOf" srcId="{F48880DF-D29C-46DE-BEAE-BFC8188D227A}" destId="{DF57C9C3-3ADA-4503-810D-72FDD15227E4}" srcOrd="0" destOrd="0" presId="urn:microsoft.com/office/officeart/2009/3/layout/StepUpProcess"/>
    <dgm:cxn modelId="{0E1B6183-CF26-4662-8B72-15463E7E3B6F}" srcId="{F48880DF-D29C-46DE-BEAE-BFC8188D227A}" destId="{6D1F9F10-FA34-4715-B2B6-856B8FEDF695}" srcOrd="3" destOrd="0" parTransId="{1A6FC2B4-88D7-46BF-9C8E-D32616D58F77}" sibTransId="{A65C634A-FB53-4C7F-B5BA-7D1B2CF79EFD}"/>
    <dgm:cxn modelId="{FFE6DC00-E23D-4823-A4C8-C2521A23C251}" type="presOf" srcId="{07FE4A1B-A94B-4ABF-A42A-A946AF65DAED}" destId="{6DE70B1D-0794-4429-8877-0FAC8CF82B03}" srcOrd="0" destOrd="0" presId="urn:microsoft.com/office/officeart/2009/3/layout/StepUpProcess"/>
    <dgm:cxn modelId="{29C635AA-4315-459E-A341-5D5225A30CB8}" type="presOf" srcId="{6D1F9F10-FA34-4715-B2B6-856B8FEDF695}" destId="{BC8AAE09-7E01-4CAC-9748-A51F00D279F7}" srcOrd="0" destOrd="0" presId="urn:microsoft.com/office/officeart/2009/3/layout/StepUpProcess"/>
    <dgm:cxn modelId="{A2E4C428-E962-47F7-A314-16AF3A78D36C}" type="presParOf" srcId="{DF57C9C3-3ADA-4503-810D-72FDD15227E4}" destId="{CA3E4293-002C-48B3-AB24-FAB331CFF227}" srcOrd="0" destOrd="0" presId="urn:microsoft.com/office/officeart/2009/3/layout/StepUpProcess"/>
    <dgm:cxn modelId="{E8529F93-7168-461B-94D5-D2775A5241E5}" type="presParOf" srcId="{CA3E4293-002C-48B3-AB24-FAB331CFF227}" destId="{09F07CAE-AA6B-4FE7-A686-66859DD2BD9E}" srcOrd="0" destOrd="0" presId="urn:microsoft.com/office/officeart/2009/3/layout/StepUpProcess"/>
    <dgm:cxn modelId="{FBA782FA-B4E4-421F-8C68-C3CF4D7689E8}" type="presParOf" srcId="{CA3E4293-002C-48B3-AB24-FAB331CFF227}" destId="{6DE70B1D-0794-4429-8877-0FAC8CF82B03}" srcOrd="1" destOrd="0" presId="urn:microsoft.com/office/officeart/2009/3/layout/StepUpProcess"/>
    <dgm:cxn modelId="{A5FB45D2-16A5-4A53-97DD-7859F0166C44}" type="presParOf" srcId="{CA3E4293-002C-48B3-AB24-FAB331CFF227}" destId="{E3A79338-5FAB-45AA-95A6-E9F0456442F0}" srcOrd="2" destOrd="0" presId="urn:microsoft.com/office/officeart/2009/3/layout/StepUpProcess"/>
    <dgm:cxn modelId="{71A4F860-8E02-423F-8E29-5651960F47D0}" type="presParOf" srcId="{DF57C9C3-3ADA-4503-810D-72FDD15227E4}" destId="{A24C4151-C966-44D7-A3EF-2D94FEF7BF32}" srcOrd="1" destOrd="0" presId="urn:microsoft.com/office/officeart/2009/3/layout/StepUpProcess"/>
    <dgm:cxn modelId="{3B412E84-CB09-476F-8E2B-AE712692CD2B}" type="presParOf" srcId="{A24C4151-C966-44D7-A3EF-2D94FEF7BF32}" destId="{E2AC8FD0-8D61-494F-9D2F-4B6196127F46}" srcOrd="0" destOrd="0" presId="urn:microsoft.com/office/officeart/2009/3/layout/StepUpProcess"/>
    <dgm:cxn modelId="{FA77FB7C-538D-451F-BAC6-93EE849EC348}" type="presParOf" srcId="{DF57C9C3-3ADA-4503-810D-72FDD15227E4}" destId="{2197C858-FD63-4CC0-A281-1073B44AFE00}" srcOrd="2" destOrd="0" presId="urn:microsoft.com/office/officeart/2009/3/layout/StepUpProcess"/>
    <dgm:cxn modelId="{3B8B64FF-5636-4CFC-8E4F-FC356AD72B18}" type="presParOf" srcId="{2197C858-FD63-4CC0-A281-1073B44AFE00}" destId="{56E4D7E8-7271-4866-9D9B-77D24E7ED500}" srcOrd="0" destOrd="0" presId="urn:microsoft.com/office/officeart/2009/3/layout/StepUpProcess"/>
    <dgm:cxn modelId="{5E5F6876-B463-48FD-AAA6-EC4F70B72BDF}" type="presParOf" srcId="{2197C858-FD63-4CC0-A281-1073B44AFE00}" destId="{D2D59393-71FE-400F-9080-15B9777C45A6}" srcOrd="1" destOrd="0" presId="urn:microsoft.com/office/officeart/2009/3/layout/StepUpProcess"/>
    <dgm:cxn modelId="{04C2E2F2-8089-412C-9BE3-62E83AA0CE01}" type="presParOf" srcId="{2197C858-FD63-4CC0-A281-1073B44AFE00}" destId="{011D55E2-4893-48B7-A45F-CFB218FE666C}" srcOrd="2" destOrd="0" presId="urn:microsoft.com/office/officeart/2009/3/layout/StepUpProcess"/>
    <dgm:cxn modelId="{7CFBAE20-F492-47CA-9322-9D1B82670FC3}" type="presParOf" srcId="{DF57C9C3-3ADA-4503-810D-72FDD15227E4}" destId="{455BD018-75BA-423D-9F59-BD6881BB20DE}" srcOrd="3" destOrd="0" presId="urn:microsoft.com/office/officeart/2009/3/layout/StepUpProcess"/>
    <dgm:cxn modelId="{4D092D67-DF40-4815-BA9D-F84B956CDED6}" type="presParOf" srcId="{455BD018-75BA-423D-9F59-BD6881BB20DE}" destId="{3DB94DFC-BD96-4035-BB9C-F20E88A8DA8D}" srcOrd="0" destOrd="0" presId="urn:microsoft.com/office/officeart/2009/3/layout/StepUpProcess"/>
    <dgm:cxn modelId="{EE247D18-295A-4706-AD45-4BA09D4B4C1C}" type="presParOf" srcId="{DF57C9C3-3ADA-4503-810D-72FDD15227E4}" destId="{3A0229E9-F506-4187-8E8A-82935BDB39E8}" srcOrd="4" destOrd="0" presId="urn:microsoft.com/office/officeart/2009/3/layout/StepUpProcess"/>
    <dgm:cxn modelId="{27D3B54B-DDB5-4AE0-A156-17BA6C80C3DE}" type="presParOf" srcId="{3A0229E9-F506-4187-8E8A-82935BDB39E8}" destId="{E5A5E9F5-A5A6-47F5-B41E-1875D133A03F}" srcOrd="0" destOrd="0" presId="urn:microsoft.com/office/officeart/2009/3/layout/StepUpProcess"/>
    <dgm:cxn modelId="{D5F74F4A-004A-4C74-BDAC-9D1262E6F3A2}" type="presParOf" srcId="{3A0229E9-F506-4187-8E8A-82935BDB39E8}" destId="{230FE516-52DB-4389-9E45-A15E609A2CBC}" srcOrd="1" destOrd="0" presId="urn:microsoft.com/office/officeart/2009/3/layout/StepUpProcess"/>
    <dgm:cxn modelId="{682603EA-00C0-4F76-8852-68DB92912591}" type="presParOf" srcId="{3A0229E9-F506-4187-8E8A-82935BDB39E8}" destId="{2FF523A3-E42C-4F02-A953-816164FA905B}" srcOrd="2" destOrd="0" presId="urn:microsoft.com/office/officeart/2009/3/layout/StepUpProcess"/>
    <dgm:cxn modelId="{E55C40E2-7255-4068-A313-43653F19E8D7}" type="presParOf" srcId="{DF57C9C3-3ADA-4503-810D-72FDD15227E4}" destId="{83AD4CEF-98DC-4DF3-955C-612A63F1BE37}" srcOrd="5" destOrd="0" presId="urn:microsoft.com/office/officeart/2009/3/layout/StepUpProcess"/>
    <dgm:cxn modelId="{81B5335C-8929-4D6D-91F1-2123772AE39E}" type="presParOf" srcId="{83AD4CEF-98DC-4DF3-955C-612A63F1BE37}" destId="{9ED11E56-EBF8-4581-A807-A2E97626B4A9}" srcOrd="0" destOrd="0" presId="urn:microsoft.com/office/officeart/2009/3/layout/StepUpProcess"/>
    <dgm:cxn modelId="{0A49385E-368B-4A53-B665-1B96425832B3}" type="presParOf" srcId="{DF57C9C3-3ADA-4503-810D-72FDD15227E4}" destId="{93F9725B-D511-44B6-A57A-02298D6D5CDE}" srcOrd="6" destOrd="0" presId="urn:microsoft.com/office/officeart/2009/3/layout/StepUpProcess"/>
    <dgm:cxn modelId="{603D3FE5-59A1-4BB7-8390-2B0078ACF3D6}" type="presParOf" srcId="{93F9725B-D511-44B6-A57A-02298D6D5CDE}" destId="{883453C5-A972-4CB2-BC8E-16B7C54DC90F}" srcOrd="0" destOrd="0" presId="urn:microsoft.com/office/officeart/2009/3/layout/StepUpProcess"/>
    <dgm:cxn modelId="{D3AA2201-99A3-4CEE-89BA-65D8485BD13B}" type="presParOf" srcId="{93F9725B-D511-44B6-A57A-02298D6D5CDE}" destId="{BC8AAE09-7E01-4CAC-9748-A51F00D279F7}" srcOrd="1" destOrd="0" presId="urn:microsoft.com/office/officeart/2009/3/layout/StepUpProcess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4.xml><?xml version="1.0" encoding="utf-8"?>
<dgm:dataModel xmlns:dgm="http://schemas.openxmlformats.org/drawingml/2006/diagram" xmlns:a="http://schemas.openxmlformats.org/drawingml/2006/main">
  <dgm:ptLst>
    <dgm:pt modelId="{2F8D31DA-A62F-470F-80F5-00E8C5807B9C}" type="doc">
      <dgm:prSet loTypeId="urn:microsoft.com/office/officeart/2005/8/layout/balance1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11517C6A-AEE0-4C77-BBEB-BE0A99592285}">
      <dgm:prSet phldrT="[Texto]" custT="1"/>
      <dgm:spPr/>
      <dgm:t>
        <a:bodyPr/>
        <a:lstStyle/>
        <a:p>
          <a:r>
            <a:rPr lang="es-CO" sz="1600" b="1" dirty="0" smtClean="0"/>
            <a:t>Políticas  Desarrollo Administrativo Actualizadas – Evolutivas,  según necesidades detectadas</a:t>
          </a:r>
          <a:endParaRPr lang="es-CO" sz="1600" b="1" dirty="0"/>
        </a:p>
      </dgm:t>
    </dgm:pt>
    <dgm:pt modelId="{9660DB75-05FD-49BB-9E56-D4694D8664A8}" type="parTrans" cxnId="{74320EFF-9902-4A3A-974D-2FD29E9B57A9}">
      <dgm:prSet/>
      <dgm:spPr/>
      <dgm:t>
        <a:bodyPr/>
        <a:lstStyle/>
        <a:p>
          <a:endParaRPr lang="es-CO" sz="1400"/>
        </a:p>
      </dgm:t>
    </dgm:pt>
    <dgm:pt modelId="{FE912F33-5E9E-44D5-85CE-EEBA0CD2F80B}" type="sibTrans" cxnId="{74320EFF-9902-4A3A-974D-2FD29E9B57A9}">
      <dgm:prSet/>
      <dgm:spPr/>
      <dgm:t>
        <a:bodyPr/>
        <a:lstStyle/>
        <a:p>
          <a:endParaRPr lang="es-CO" sz="1400"/>
        </a:p>
      </dgm:t>
    </dgm:pt>
    <dgm:pt modelId="{E8E69BD5-36D0-4457-A09F-AD443FFBFFBF}">
      <dgm:prSet phldrT="[Texto]" custT="1"/>
      <dgm:spPr/>
      <dgm:t>
        <a:bodyPr/>
        <a:lstStyle/>
        <a:p>
          <a:r>
            <a:rPr lang="es-CO" sz="1600" b="1" dirty="0" smtClean="0"/>
            <a:t>Líderes de Políticas empoderados y conscientes de la mejora continua  para asesorar y acompañar </a:t>
          </a:r>
          <a:endParaRPr lang="es-CO" sz="1600" b="1" dirty="0"/>
        </a:p>
      </dgm:t>
    </dgm:pt>
    <dgm:pt modelId="{8F7E6A2C-3D13-422D-A7B5-18EC1DF58B71}" type="parTrans" cxnId="{8E34E544-3A37-43E1-82C9-817739D5F7D8}">
      <dgm:prSet/>
      <dgm:spPr/>
      <dgm:t>
        <a:bodyPr/>
        <a:lstStyle/>
        <a:p>
          <a:endParaRPr lang="es-CO" sz="1400"/>
        </a:p>
      </dgm:t>
    </dgm:pt>
    <dgm:pt modelId="{109CBBF3-5B62-4C77-BDDD-ABA3BF4E6F25}" type="sibTrans" cxnId="{8E34E544-3A37-43E1-82C9-817739D5F7D8}">
      <dgm:prSet/>
      <dgm:spPr/>
      <dgm:t>
        <a:bodyPr/>
        <a:lstStyle/>
        <a:p>
          <a:endParaRPr lang="es-CO" sz="1400"/>
        </a:p>
      </dgm:t>
    </dgm:pt>
    <dgm:pt modelId="{5563CDC8-6D71-4FA2-B5B7-6ECB06B3C98A}">
      <dgm:prSet phldrT="[Texto]" custT="1"/>
      <dgm:spPr/>
      <dgm:t>
        <a:bodyPr/>
        <a:lstStyle/>
        <a:p>
          <a:r>
            <a:rPr lang="es-CO" sz="1600" b="1" dirty="0" smtClean="0"/>
            <a:t>Una Institucionalidad que apoye “efectivamente” los temas de cada Política</a:t>
          </a:r>
          <a:endParaRPr lang="es-CO" sz="1600" b="1" dirty="0"/>
        </a:p>
      </dgm:t>
    </dgm:pt>
    <dgm:pt modelId="{E889900D-0E1C-4187-B19F-A1C2903E4CA0}" type="parTrans" cxnId="{975C45D8-2111-419F-9133-D8494F8AA6C1}">
      <dgm:prSet/>
      <dgm:spPr/>
      <dgm:t>
        <a:bodyPr/>
        <a:lstStyle/>
        <a:p>
          <a:endParaRPr lang="es-CO" sz="1400"/>
        </a:p>
      </dgm:t>
    </dgm:pt>
    <dgm:pt modelId="{0AA61A79-6E4D-4805-9123-02692A4FC599}" type="sibTrans" cxnId="{975C45D8-2111-419F-9133-D8494F8AA6C1}">
      <dgm:prSet/>
      <dgm:spPr/>
      <dgm:t>
        <a:bodyPr/>
        <a:lstStyle/>
        <a:p>
          <a:endParaRPr lang="es-CO" sz="1400"/>
        </a:p>
      </dgm:t>
    </dgm:pt>
    <dgm:pt modelId="{B8B7D233-34F9-4856-B61E-CC15C6894A56}">
      <dgm:prSet phldrT="[Texto]" custT="1"/>
      <dgm:spPr/>
      <dgm:t>
        <a:bodyPr/>
        <a:lstStyle/>
        <a:p>
          <a:r>
            <a:rPr lang="es-CO" sz="1600" b="1" u="none" dirty="0" smtClean="0"/>
            <a:t>Entregar información completa a las Entidades para que se proyecten y avancen en las políticas</a:t>
          </a:r>
          <a:endParaRPr lang="es-CO" sz="1600" b="1" u="none" dirty="0"/>
        </a:p>
      </dgm:t>
    </dgm:pt>
    <dgm:pt modelId="{FC26521F-3C06-4A61-8A1C-822C9C9211C7}" type="parTrans" cxnId="{3A22C6E0-A166-4EF1-A6FD-BE493189BAE3}">
      <dgm:prSet/>
      <dgm:spPr/>
      <dgm:t>
        <a:bodyPr/>
        <a:lstStyle/>
        <a:p>
          <a:endParaRPr lang="es-CO" sz="1400"/>
        </a:p>
      </dgm:t>
    </dgm:pt>
    <dgm:pt modelId="{2408943E-A34B-4057-AFC9-ECA1745D271F}" type="sibTrans" cxnId="{3A22C6E0-A166-4EF1-A6FD-BE493189BAE3}">
      <dgm:prSet/>
      <dgm:spPr/>
      <dgm:t>
        <a:bodyPr/>
        <a:lstStyle/>
        <a:p>
          <a:endParaRPr lang="es-CO" sz="1400"/>
        </a:p>
      </dgm:t>
    </dgm:pt>
    <dgm:pt modelId="{51999796-4191-459D-839C-FD00D694C4AE}">
      <dgm:prSet phldrT="[Texto]" custT="1"/>
      <dgm:spPr/>
      <dgm:t>
        <a:bodyPr/>
        <a:lstStyle/>
        <a:p>
          <a:r>
            <a:rPr lang="es-CO" sz="1600" b="1" u="none" dirty="0" smtClean="0"/>
            <a:t>Un esquema de atención concreto y efectivo</a:t>
          </a:r>
          <a:endParaRPr lang="es-CO" sz="1600" dirty="0"/>
        </a:p>
      </dgm:t>
    </dgm:pt>
    <dgm:pt modelId="{2FBE2BB3-F7D2-465B-9BBF-E9B285CB5FA0}" type="parTrans" cxnId="{144A6BE0-5236-4979-BD72-2FCD0D1AC284}">
      <dgm:prSet/>
      <dgm:spPr/>
      <dgm:t>
        <a:bodyPr/>
        <a:lstStyle/>
        <a:p>
          <a:endParaRPr lang="es-CO" sz="1400"/>
        </a:p>
      </dgm:t>
    </dgm:pt>
    <dgm:pt modelId="{9FCAB602-85A6-4D35-B12E-B481ABD960A0}" type="sibTrans" cxnId="{144A6BE0-5236-4979-BD72-2FCD0D1AC284}">
      <dgm:prSet/>
      <dgm:spPr/>
      <dgm:t>
        <a:bodyPr/>
        <a:lstStyle/>
        <a:p>
          <a:endParaRPr lang="es-CO" sz="1400"/>
        </a:p>
      </dgm:t>
    </dgm:pt>
    <dgm:pt modelId="{75234064-D947-412A-9326-0496A4521E51}">
      <dgm:prSet phldrT="[Texto]" custT="1"/>
      <dgm:spPr/>
      <dgm:t>
        <a:bodyPr/>
        <a:lstStyle/>
        <a:p>
          <a:r>
            <a:rPr lang="es-CO" sz="1800" b="1" dirty="0" smtClean="0"/>
            <a:t>El Formulario es una herramienta que “apalanca” un modelo que conecta aspectos como:</a:t>
          </a:r>
          <a:endParaRPr lang="es-CO" sz="1800" b="1" dirty="0"/>
        </a:p>
      </dgm:t>
    </dgm:pt>
    <dgm:pt modelId="{A25F8CDE-8EFD-4C5A-A322-49B90C6AEA50}" type="sibTrans" cxnId="{9DC2CD87-E8AF-4866-9F5F-33DD7F1C1999}">
      <dgm:prSet/>
      <dgm:spPr/>
      <dgm:t>
        <a:bodyPr/>
        <a:lstStyle/>
        <a:p>
          <a:endParaRPr lang="es-CO" sz="1400"/>
        </a:p>
      </dgm:t>
    </dgm:pt>
    <dgm:pt modelId="{FB5A295E-A4D3-4B26-91FD-BEBF3D4CDD75}" type="parTrans" cxnId="{9DC2CD87-E8AF-4866-9F5F-33DD7F1C1999}">
      <dgm:prSet/>
      <dgm:spPr/>
      <dgm:t>
        <a:bodyPr/>
        <a:lstStyle/>
        <a:p>
          <a:endParaRPr lang="es-CO" sz="1400"/>
        </a:p>
      </dgm:t>
    </dgm:pt>
    <dgm:pt modelId="{F713C838-6DBA-4AB6-B939-365EB4E3802B}">
      <dgm:prSet phldrT="[Texto]" custT="1"/>
      <dgm:spPr/>
      <dgm:t>
        <a:bodyPr/>
        <a:lstStyle/>
        <a:p>
          <a:r>
            <a:rPr lang="es-CO" sz="3200" b="1" dirty="0" smtClean="0"/>
            <a:t>Beneficios</a:t>
          </a:r>
          <a:endParaRPr lang="es-CO" sz="3200" b="1" dirty="0">
            <a:solidFill>
              <a:srgbClr val="C00000"/>
            </a:solidFill>
          </a:endParaRPr>
        </a:p>
      </dgm:t>
    </dgm:pt>
    <dgm:pt modelId="{4590663F-422D-49C9-BDAF-368E0FD1E99A}" type="sibTrans" cxnId="{6E3CFB81-0D66-45B9-8C76-357A53AE34B1}">
      <dgm:prSet/>
      <dgm:spPr/>
      <dgm:t>
        <a:bodyPr/>
        <a:lstStyle/>
        <a:p>
          <a:endParaRPr lang="es-CO" sz="1400"/>
        </a:p>
      </dgm:t>
    </dgm:pt>
    <dgm:pt modelId="{27D52E3D-8463-4CA1-A64C-1E9D48268C56}" type="parTrans" cxnId="{6E3CFB81-0D66-45B9-8C76-357A53AE34B1}">
      <dgm:prSet/>
      <dgm:spPr/>
      <dgm:t>
        <a:bodyPr/>
        <a:lstStyle/>
        <a:p>
          <a:endParaRPr lang="es-CO" sz="1400"/>
        </a:p>
      </dgm:t>
    </dgm:pt>
    <dgm:pt modelId="{B09D828C-CE50-4173-B550-2B6AE017638C}" type="pres">
      <dgm:prSet presAssocID="{2F8D31DA-A62F-470F-80F5-00E8C5807B9C}" presName="outerComposite" presStyleCnt="0">
        <dgm:presLayoutVars>
          <dgm:chMax val="2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845BF497-514A-4B2B-8EFF-A6EF7FDD4ADC}" type="pres">
      <dgm:prSet presAssocID="{2F8D31DA-A62F-470F-80F5-00E8C5807B9C}" presName="dummyMaxCanvas" presStyleCnt="0"/>
      <dgm:spPr/>
    </dgm:pt>
    <dgm:pt modelId="{956994A3-9987-40C4-9E40-09D4DFC09678}" type="pres">
      <dgm:prSet presAssocID="{2F8D31DA-A62F-470F-80F5-00E8C5807B9C}" presName="parentComposite" presStyleCnt="0"/>
      <dgm:spPr/>
    </dgm:pt>
    <dgm:pt modelId="{BA766FC0-B90E-4E1A-8269-EC378381F939}" type="pres">
      <dgm:prSet presAssocID="{2F8D31DA-A62F-470F-80F5-00E8C5807B9C}" presName="parent1" presStyleLbl="alignAccFollowNode1" presStyleIdx="0" presStyleCnt="4" custScaleX="122100" custScaleY="79488" custLinFactX="100000" custLinFactNeighborX="133704" custLinFactNeighborY="-781">
        <dgm:presLayoutVars>
          <dgm:chMax val="4"/>
        </dgm:presLayoutVars>
      </dgm:prSet>
      <dgm:spPr/>
      <dgm:t>
        <a:bodyPr/>
        <a:lstStyle/>
        <a:p>
          <a:endParaRPr lang="es-CO"/>
        </a:p>
      </dgm:t>
    </dgm:pt>
    <dgm:pt modelId="{B0FE12E4-B798-4871-A0D1-67144CD45D30}" type="pres">
      <dgm:prSet presAssocID="{2F8D31DA-A62F-470F-80F5-00E8C5807B9C}" presName="parent2" presStyleLbl="alignAccFollowNode1" presStyleIdx="1" presStyleCnt="4" custAng="0" custScaleX="148111" custScaleY="103124" custLinFactX="-97315" custLinFactNeighborX="-100000" custLinFactNeighborY="13042">
        <dgm:presLayoutVars>
          <dgm:chMax val="4"/>
        </dgm:presLayoutVars>
      </dgm:prSet>
      <dgm:spPr/>
      <dgm:t>
        <a:bodyPr/>
        <a:lstStyle/>
        <a:p>
          <a:endParaRPr lang="es-CO"/>
        </a:p>
      </dgm:t>
    </dgm:pt>
    <dgm:pt modelId="{8B058136-42EA-40E7-AB2F-8FF0A9E3051E}" type="pres">
      <dgm:prSet presAssocID="{2F8D31DA-A62F-470F-80F5-00E8C5807B9C}" presName="childrenComposite" presStyleCnt="0"/>
      <dgm:spPr/>
    </dgm:pt>
    <dgm:pt modelId="{7A86D52A-E294-412A-BD39-B6132DA5967B}" type="pres">
      <dgm:prSet presAssocID="{2F8D31DA-A62F-470F-80F5-00E8C5807B9C}" presName="dummyMaxCanvas_ChildArea" presStyleCnt="0"/>
      <dgm:spPr/>
    </dgm:pt>
    <dgm:pt modelId="{969C391F-3A5E-47C8-9ECD-62CF057B1B72}" type="pres">
      <dgm:prSet presAssocID="{2F8D31DA-A62F-470F-80F5-00E8C5807B9C}" presName="fulcrum" presStyleLbl="alignAccFollowNode1" presStyleIdx="2" presStyleCnt="4" custScaleX="140540" custScaleY="93560" custLinFactNeighborX="69497" custLinFactNeighborY="-23919"/>
      <dgm:spPr/>
    </dgm:pt>
    <dgm:pt modelId="{21028F9D-EE8B-4536-BC79-46CF5232F385}" type="pres">
      <dgm:prSet presAssocID="{2F8D31DA-A62F-470F-80F5-00E8C5807B9C}" presName="balance_23" presStyleLbl="alignAccFollowNode1" presStyleIdx="3" presStyleCnt="4" custScaleX="129699" custScaleY="126668" custLinFactNeighborX="-6504" custLinFactNeighborY="-21110">
        <dgm:presLayoutVars>
          <dgm:bulletEnabled val="1"/>
        </dgm:presLayoutVars>
      </dgm:prSet>
      <dgm:spPr/>
    </dgm:pt>
    <dgm:pt modelId="{46D00685-862D-49A8-AE97-48ED7781A1BE}" type="pres">
      <dgm:prSet presAssocID="{2F8D31DA-A62F-470F-80F5-00E8C5807B9C}" presName="right_23_1" presStyleLbl="node1" presStyleIdx="0" presStyleCnt="5" custScaleX="145568" custScaleY="111381" custLinFactNeighborX="-23012" custLinFactNeighborY="-2001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F4BCA4E-21AA-496E-B3E8-3B414EA2837F}" type="pres">
      <dgm:prSet presAssocID="{2F8D31DA-A62F-470F-80F5-00E8C5807B9C}" presName="right_23_2" presStyleLbl="node1" presStyleIdx="1" presStyleCnt="5" custScaleX="145568" custScaleY="138151" custLinFactNeighborX="-23012" custLinFactNeighborY="-3653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2579472-B8F6-4F9C-8A36-939ACD96B0C4}" type="pres">
      <dgm:prSet presAssocID="{2F8D31DA-A62F-470F-80F5-00E8C5807B9C}" presName="right_23_3" presStyleLbl="node1" presStyleIdx="2" presStyleCnt="5" custScaleX="145568" custScaleY="78291" custLinFactNeighborX="-23012" custLinFactNeighborY="-4210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E52EE20-2032-4AFF-A41E-834CC0B13DC8}" type="pres">
      <dgm:prSet presAssocID="{2F8D31DA-A62F-470F-80F5-00E8C5807B9C}" presName="left_23_1" presStyleLbl="node1" presStyleIdx="3" presStyleCnt="5" custScaleX="145568" custScaleY="111381" custLinFactNeighborX="-29456" custLinFactNeighborY="-20019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57DBB25-7EB2-4BC9-BFA7-F3B58F8CFCC1}" type="pres">
      <dgm:prSet presAssocID="{2F8D31DA-A62F-470F-80F5-00E8C5807B9C}" presName="left_23_2" presStyleLbl="node1" presStyleIdx="4" presStyleCnt="5" custScaleX="145568" custScaleY="137226" custLinFactNeighborX="-29456" custLinFactNeighborY="-3694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F5AEE90A-9BA4-4887-8BA8-81F91BC2CEF6}" type="presOf" srcId="{E8E69BD5-36D0-4457-A09F-AD443FFBFFBF}" destId="{157DBB25-7EB2-4BC9-BFA7-F3B58F8CFCC1}" srcOrd="0" destOrd="0" presId="urn:microsoft.com/office/officeart/2005/8/layout/balance1"/>
    <dgm:cxn modelId="{6292A43F-AE79-44C1-A30C-7CD2D3070587}" type="presOf" srcId="{5563CDC8-6D71-4FA2-B5B7-6ECB06B3C98A}" destId="{46D00685-862D-49A8-AE97-48ED7781A1BE}" srcOrd="0" destOrd="0" presId="urn:microsoft.com/office/officeart/2005/8/layout/balance1"/>
    <dgm:cxn modelId="{C78B79FF-D95A-4D83-BCF4-E8851EF82B73}" type="presOf" srcId="{11517C6A-AEE0-4C77-BBEB-BE0A99592285}" destId="{DE52EE20-2032-4AFF-A41E-834CC0B13DC8}" srcOrd="0" destOrd="0" presId="urn:microsoft.com/office/officeart/2005/8/layout/balance1"/>
    <dgm:cxn modelId="{975C45D8-2111-419F-9133-D8494F8AA6C1}" srcId="{75234064-D947-412A-9326-0496A4521E51}" destId="{5563CDC8-6D71-4FA2-B5B7-6ECB06B3C98A}" srcOrd="0" destOrd="0" parTransId="{E889900D-0E1C-4187-B19F-A1C2903E4CA0}" sibTransId="{0AA61A79-6E4D-4805-9123-02692A4FC599}"/>
    <dgm:cxn modelId="{74320EFF-9902-4A3A-974D-2FD29E9B57A9}" srcId="{F713C838-6DBA-4AB6-B939-365EB4E3802B}" destId="{11517C6A-AEE0-4C77-BBEB-BE0A99592285}" srcOrd="0" destOrd="0" parTransId="{9660DB75-05FD-49BB-9E56-D4694D8664A8}" sibTransId="{FE912F33-5E9E-44D5-85CE-EEBA0CD2F80B}"/>
    <dgm:cxn modelId="{8E34E544-3A37-43E1-82C9-817739D5F7D8}" srcId="{F713C838-6DBA-4AB6-B939-365EB4E3802B}" destId="{E8E69BD5-36D0-4457-A09F-AD443FFBFFBF}" srcOrd="1" destOrd="0" parTransId="{8F7E6A2C-3D13-422D-A7B5-18EC1DF58B71}" sibTransId="{109CBBF3-5B62-4C77-BDDD-ABA3BF4E6F25}"/>
    <dgm:cxn modelId="{3A22C6E0-A166-4EF1-A6FD-BE493189BAE3}" srcId="{75234064-D947-412A-9326-0496A4521E51}" destId="{B8B7D233-34F9-4856-B61E-CC15C6894A56}" srcOrd="1" destOrd="0" parTransId="{FC26521F-3C06-4A61-8A1C-822C9C9211C7}" sibTransId="{2408943E-A34B-4057-AFC9-ECA1745D271F}"/>
    <dgm:cxn modelId="{144A6BE0-5236-4979-BD72-2FCD0D1AC284}" srcId="{75234064-D947-412A-9326-0496A4521E51}" destId="{51999796-4191-459D-839C-FD00D694C4AE}" srcOrd="2" destOrd="0" parTransId="{2FBE2BB3-F7D2-465B-9BBF-E9B285CB5FA0}" sibTransId="{9FCAB602-85A6-4D35-B12E-B481ABD960A0}"/>
    <dgm:cxn modelId="{6E3CFB81-0D66-45B9-8C76-357A53AE34B1}" srcId="{2F8D31DA-A62F-470F-80F5-00E8C5807B9C}" destId="{F713C838-6DBA-4AB6-B939-365EB4E3802B}" srcOrd="0" destOrd="0" parTransId="{27D52E3D-8463-4CA1-A64C-1E9D48268C56}" sibTransId="{4590663F-422D-49C9-BDAF-368E0FD1E99A}"/>
    <dgm:cxn modelId="{9DC2CD87-E8AF-4866-9F5F-33DD7F1C1999}" srcId="{2F8D31DA-A62F-470F-80F5-00E8C5807B9C}" destId="{75234064-D947-412A-9326-0496A4521E51}" srcOrd="1" destOrd="0" parTransId="{FB5A295E-A4D3-4B26-91FD-BEBF3D4CDD75}" sibTransId="{A25F8CDE-8EFD-4C5A-A322-49B90C6AEA50}"/>
    <dgm:cxn modelId="{CF89AF6E-B111-41B2-8ED4-67DD554A3CF8}" type="presOf" srcId="{2F8D31DA-A62F-470F-80F5-00E8C5807B9C}" destId="{B09D828C-CE50-4173-B550-2B6AE017638C}" srcOrd="0" destOrd="0" presId="urn:microsoft.com/office/officeart/2005/8/layout/balance1"/>
    <dgm:cxn modelId="{0C84D36A-CA09-491B-A33A-F2B6A2C4DCE9}" type="presOf" srcId="{51999796-4191-459D-839C-FD00D694C4AE}" destId="{82579472-B8F6-4F9C-8A36-939ACD96B0C4}" srcOrd="0" destOrd="0" presId="urn:microsoft.com/office/officeart/2005/8/layout/balance1"/>
    <dgm:cxn modelId="{BC066526-F6AC-40D1-A280-1021F9CB8722}" type="presOf" srcId="{F713C838-6DBA-4AB6-B939-365EB4E3802B}" destId="{BA766FC0-B90E-4E1A-8269-EC378381F939}" srcOrd="0" destOrd="0" presId="urn:microsoft.com/office/officeart/2005/8/layout/balance1"/>
    <dgm:cxn modelId="{52230EEC-9F8D-44FA-B322-C49665B210A4}" type="presOf" srcId="{75234064-D947-412A-9326-0496A4521E51}" destId="{B0FE12E4-B798-4871-A0D1-67144CD45D30}" srcOrd="0" destOrd="0" presId="urn:microsoft.com/office/officeart/2005/8/layout/balance1"/>
    <dgm:cxn modelId="{660141A4-C91B-42FA-BFB5-E0FDFCFCC8EF}" type="presOf" srcId="{B8B7D233-34F9-4856-B61E-CC15C6894A56}" destId="{3F4BCA4E-21AA-496E-B3E8-3B414EA2837F}" srcOrd="0" destOrd="0" presId="urn:microsoft.com/office/officeart/2005/8/layout/balance1"/>
    <dgm:cxn modelId="{5FE30210-3131-4838-9725-427F6CE797C2}" type="presParOf" srcId="{B09D828C-CE50-4173-B550-2B6AE017638C}" destId="{845BF497-514A-4B2B-8EFF-A6EF7FDD4ADC}" srcOrd="0" destOrd="0" presId="urn:microsoft.com/office/officeart/2005/8/layout/balance1"/>
    <dgm:cxn modelId="{7E932599-6D17-453D-B53F-1C748A585DD4}" type="presParOf" srcId="{B09D828C-CE50-4173-B550-2B6AE017638C}" destId="{956994A3-9987-40C4-9E40-09D4DFC09678}" srcOrd="1" destOrd="0" presId="urn:microsoft.com/office/officeart/2005/8/layout/balance1"/>
    <dgm:cxn modelId="{87387C2F-A749-4D0D-A93D-FA12844A1BA6}" type="presParOf" srcId="{956994A3-9987-40C4-9E40-09D4DFC09678}" destId="{BA766FC0-B90E-4E1A-8269-EC378381F939}" srcOrd="0" destOrd="0" presId="urn:microsoft.com/office/officeart/2005/8/layout/balance1"/>
    <dgm:cxn modelId="{8BC8A48C-5FB9-472C-95D8-568561A8EE85}" type="presParOf" srcId="{956994A3-9987-40C4-9E40-09D4DFC09678}" destId="{B0FE12E4-B798-4871-A0D1-67144CD45D30}" srcOrd="1" destOrd="0" presId="urn:microsoft.com/office/officeart/2005/8/layout/balance1"/>
    <dgm:cxn modelId="{BD5757B5-F8A2-4962-956F-F263EAF591F1}" type="presParOf" srcId="{B09D828C-CE50-4173-B550-2B6AE017638C}" destId="{8B058136-42EA-40E7-AB2F-8FF0A9E3051E}" srcOrd="2" destOrd="0" presId="urn:microsoft.com/office/officeart/2005/8/layout/balance1"/>
    <dgm:cxn modelId="{557C8EAE-947C-4A68-9780-6643BA53C036}" type="presParOf" srcId="{8B058136-42EA-40E7-AB2F-8FF0A9E3051E}" destId="{7A86D52A-E294-412A-BD39-B6132DA5967B}" srcOrd="0" destOrd="0" presId="urn:microsoft.com/office/officeart/2005/8/layout/balance1"/>
    <dgm:cxn modelId="{17720063-2263-497A-894D-8F6BDD04C73B}" type="presParOf" srcId="{8B058136-42EA-40E7-AB2F-8FF0A9E3051E}" destId="{969C391F-3A5E-47C8-9ECD-62CF057B1B72}" srcOrd="1" destOrd="0" presId="urn:microsoft.com/office/officeart/2005/8/layout/balance1"/>
    <dgm:cxn modelId="{2B5B815F-BE52-42AE-A5BF-0FF6C34203E4}" type="presParOf" srcId="{8B058136-42EA-40E7-AB2F-8FF0A9E3051E}" destId="{21028F9D-EE8B-4536-BC79-46CF5232F385}" srcOrd="2" destOrd="0" presId="urn:microsoft.com/office/officeart/2005/8/layout/balance1"/>
    <dgm:cxn modelId="{21598316-37CC-447C-B9C9-CE8F30E1D41D}" type="presParOf" srcId="{8B058136-42EA-40E7-AB2F-8FF0A9E3051E}" destId="{46D00685-862D-49A8-AE97-48ED7781A1BE}" srcOrd="3" destOrd="0" presId="urn:microsoft.com/office/officeart/2005/8/layout/balance1"/>
    <dgm:cxn modelId="{E4ABB203-1DA1-4342-9808-08814D6EB25F}" type="presParOf" srcId="{8B058136-42EA-40E7-AB2F-8FF0A9E3051E}" destId="{3F4BCA4E-21AA-496E-B3E8-3B414EA2837F}" srcOrd="4" destOrd="0" presId="urn:microsoft.com/office/officeart/2005/8/layout/balance1"/>
    <dgm:cxn modelId="{B1ED382E-80B5-4ACD-B20F-3ABC81BC1032}" type="presParOf" srcId="{8B058136-42EA-40E7-AB2F-8FF0A9E3051E}" destId="{82579472-B8F6-4F9C-8A36-939ACD96B0C4}" srcOrd="5" destOrd="0" presId="urn:microsoft.com/office/officeart/2005/8/layout/balance1"/>
    <dgm:cxn modelId="{D2E92B13-03AE-4606-A160-D868929AD92C}" type="presParOf" srcId="{8B058136-42EA-40E7-AB2F-8FF0A9E3051E}" destId="{DE52EE20-2032-4AFF-A41E-834CC0B13DC8}" srcOrd="6" destOrd="0" presId="urn:microsoft.com/office/officeart/2005/8/layout/balance1"/>
    <dgm:cxn modelId="{D6D35659-D804-413D-A91F-5703B91C2C22}" type="presParOf" srcId="{8B058136-42EA-40E7-AB2F-8FF0A9E3051E}" destId="{157DBB25-7EB2-4BC9-BFA7-F3B58F8CFCC1}" srcOrd="7" destOrd="0" presId="urn:microsoft.com/office/officeart/2005/8/layout/balance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5.xml><?xml version="1.0" encoding="utf-8"?>
<dgm:dataModel xmlns:dgm="http://schemas.openxmlformats.org/drawingml/2006/diagram" xmlns:a="http://schemas.openxmlformats.org/drawingml/2006/main">
  <dgm:ptLst>
    <dgm:pt modelId="{ADCC26CC-21C0-4671-B666-1E08281AB91C}" type="doc">
      <dgm:prSet loTypeId="urn:microsoft.com/office/officeart/2005/8/layout/hProcess4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80AD80FA-79AC-4A2A-A1FE-28AD0E788188}">
      <dgm:prSet phldrT="[Texto]" custT="1"/>
      <dgm:spPr/>
      <dgm:t>
        <a:bodyPr/>
        <a:lstStyle/>
        <a:p>
          <a:r>
            <a:rPr lang="es-CO" sz="1600" b="1" baseline="0" dirty="0" smtClean="0">
              <a:solidFill>
                <a:schemeClr val="bg1"/>
              </a:solidFill>
            </a:rPr>
            <a:t>Estructuración Modelo Integrado</a:t>
          </a:r>
          <a:endParaRPr lang="es-CO" sz="1600" b="1" baseline="0" dirty="0">
            <a:solidFill>
              <a:schemeClr val="bg1"/>
            </a:solidFill>
          </a:endParaRPr>
        </a:p>
      </dgm:t>
    </dgm:pt>
    <dgm:pt modelId="{207A10AF-1165-415B-AA3F-C3FB59A38ADC}" type="parTrans" cxnId="{20921811-FD2C-4814-8208-6B2F9200CB47}">
      <dgm:prSet/>
      <dgm:spPr/>
      <dgm:t>
        <a:bodyPr/>
        <a:lstStyle/>
        <a:p>
          <a:endParaRPr lang="es-CO"/>
        </a:p>
      </dgm:t>
    </dgm:pt>
    <dgm:pt modelId="{1416B137-D203-4F31-A75D-424F2912B32D}" type="sibTrans" cxnId="{20921811-FD2C-4814-8208-6B2F9200CB47}">
      <dgm:prSet/>
      <dgm:spPr/>
      <dgm:t>
        <a:bodyPr/>
        <a:lstStyle/>
        <a:p>
          <a:endParaRPr lang="es-CO"/>
        </a:p>
      </dgm:t>
    </dgm:pt>
    <dgm:pt modelId="{9689220C-DD82-4C6A-953C-80B089A4A57E}">
      <dgm:prSet phldrT="[Texto]" custT="1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500" dirty="0" smtClean="0"/>
            <a:t>Expedición Decreto 2482 de 2012</a:t>
          </a:r>
          <a:endParaRPr lang="es-CO" sz="1500" dirty="0"/>
        </a:p>
      </dgm:t>
    </dgm:pt>
    <dgm:pt modelId="{5229A14B-CA08-4094-9ACA-CECD2267C259}" type="parTrans" cxnId="{625DB463-D01B-4F13-944F-038032251198}">
      <dgm:prSet/>
      <dgm:spPr/>
      <dgm:t>
        <a:bodyPr/>
        <a:lstStyle/>
        <a:p>
          <a:endParaRPr lang="es-CO"/>
        </a:p>
      </dgm:t>
    </dgm:pt>
    <dgm:pt modelId="{6482E3E7-4C80-440D-90D7-1C52344D3CC2}" type="sibTrans" cxnId="{625DB463-D01B-4F13-944F-038032251198}">
      <dgm:prSet/>
      <dgm:spPr/>
      <dgm:t>
        <a:bodyPr/>
        <a:lstStyle/>
        <a:p>
          <a:endParaRPr lang="es-CO"/>
        </a:p>
      </dgm:t>
    </dgm:pt>
    <dgm:pt modelId="{46108E68-7ADC-49AE-9B92-DD2ED2A47761}">
      <dgm:prSet phldrT="[Texto]" custT="1"/>
      <dgm:spPr/>
      <dgm:t>
        <a:bodyPr/>
        <a:lstStyle/>
        <a:p>
          <a:r>
            <a:rPr lang="es-CO" sz="1600" b="1" dirty="0" smtClean="0"/>
            <a:t>Evaluación y Seguimiento</a:t>
          </a:r>
          <a:endParaRPr lang="es-CO" sz="1600" b="1" dirty="0"/>
        </a:p>
      </dgm:t>
    </dgm:pt>
    <dgm:pt modelId="{C2BD9456-E3D5-4EF5-B28F-2618566D1D39}" type="parTrans" cxnId="{6350B769-7F10-490D-9A0B-B9F33247BF63}">
      <dgm:prSet/>
      <dgm:spPr/>
      <dgm:t>
        <a:bodyPr/>
        <a:lstStyle/>
        <a:p>
          <a:endParaRPr lang="es-CO"/>
        </a:p>
      </dgm:t>
    </dgm:pt>
    <dgm:pt modelId="{1EDE0DC1-1205-4BD6-AC5F-FE7ED3342E7B}" type="sibTrans" cxnId="{6350B769-7F10-490D-9A0B-B9F33247BF63}">
      <dgm:prSet/>
      <dgm:spPr/>
      <dgm:t>
        <a:bodyPr/>
        <a:lstStyle/>
        <a:p>
          <a:endParaRPr lang="es-CO"/>
        </a:p>
      </dgm:t>
    </dgm:pt>
    <dgm:pt modelId="{91376DF0-BBF2-4BEF-B016-4D9172AD820B}">
      <dgm:prSet phldrT="[Texto]" custT="1"/>
      <dgm:spPr/>
      <dgm:t>
        <a:bodyPr/>
        <a:lstStyle/>
        <a:p>
          <a:r>
            <a:rPr lang="es-CO" sz="1600" b="1" dirty="0" smtClean="0"/>
            <a:t>Asesoría y Acompañamiento</a:t>
          </a:r>
          <a:endParaRPr lang="es-CO" sz="1600" b="1" dirty="0"/>
        </a:p>
      </dgm:t>
    </dgm:pt>
    <dgm:pt modelId="{8ABB8439-5369-469E-BDE9-A75121E167A9}" type="parTrans" cxnId="{10BAFD4C-D605-4878-A022-7CF2E4CEE3D4}">
      <dgm:prSet/>
      <dgm:spPr/>
      <dgm:t>
        <a:bodyPr/>
        <a:lstStyle/>
        <a:p>
          <a:endParaRPr lang="es-CO"/>
        </a:p>
      </dgm:t>
    </dgm:pt>
    <dgm:pt modelId="{432CEF2A-B783-4DF9-A871-FE8C10E162F7}" type="sibTrans" cxnId="{10BAFD4C-D605-4878-A022-7CF2E4CEE3D4}">
      <dgm:prSet/>
      <dgm:spPr/>
      <dgm:t>
        <a:bodyPr/>
        <a:lstStyle/>
        <a:p>
          <a:endParaRPr lang="es-CO"/>
        </a:p>
      </dgm:t>
    </dgm:pt>
    <dgm:pt modelId="{8E7D869C-E621-4922-A0E5-A19F9A303A7A}">
      <dgm:prSet phldrT="[Texto]" custT="1"/>
      <dgm:spPr/>
      <dgm:t>
        <a:bodyPr/>
        <a:lstStyle/>
        <a:p>
          <a:pPr marL="171450" indent="0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CO" sz="1600" dirty="0"/>
        </a:p>
      </dgm:t>
    </dgm:pt>
    <dgm:pt modelId="{DAB5CEB4-47B9-4B00-9C81-21F597932FE0}" type="parTrans" cxnId="{00103604-8039-44C8-915D-0293E06E40A7}">
      <dgm:prSet/>
      <dgm:spPr/>
      <dgm:t>
        <a:bodyPr/>
        <a:lstStyle/>
        <a:p>
          <a:endParaRPr lang="es-CO"/>
        </a:p>
      </dgm:t>
    </dgm:pt>
    <dgm:pt modelId="{3C8D865C-7C92-4EE5-9995-94B2D00EF304}" type="sibTrans" cxnId="{00103604-8039-44C8-915D-0293E06E40A7}">
      <dgm:prSet/>
      <dgm:spPr/>
      <dgm:t>
        <a:bodyPr/>
        <a:lstStyle/>
        <a:p>
          <a:endParaRPr lang="es-CO"/>
        </a:p>
      </dgm:t>
    </dgm:pt>
    <dgm:pt modelId="{CB82CC4E-89E4-402A-8E5B-FF5CFD851406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O" sz="1400" dirty="0" smtClean="0"/>
            <a:t> </a:t>
          </a:r>
          <a:r>
            <a:rPr lang="es-CO" sz="1600" dirty="0" smtClean="0"/>
            <a:t>Construcción Metodología de Medición e Indicadores</a:t>
          </a:r>
          <a:endParaRPr lang="es-CO" sz="1600" dirty="0"/>
        </a:p>
      </dgm:t>
    </dgm:pt>
    <dgm:pt modelId="{3F0E6432-D64A-4F5F-8B84-CE9A6CAFF97C}" type="parTrans" cxnId="{11F7F1DB-64DD-4D4F-9125-B910FB960F18}">
      <dgm:prSet/>
      <dgm:spPr/>
      <dgm:t>
        <a:bodyPr/>
        <a:lstStyle/>
        <a:p>
          <a:endParaRPr lang="es-CO"/>
        </a:p>
      </dgm:t>
    </dgm:pt>
    <dgm:pt modelId="{5FCA29A8-6B92-4F89-B203-74BE1CE0AD50}" type="sibTrans" cxnId="{11F7F1DB-64DD-4D4F-9125-B910FB960F18}">
      <dgm:prSet/>
      <dgm:spPr/>
      <dgm:t>
        <a:bodyPr/>
        <a:lstStyle/>
        <a:p>
          <a:endParaRPr lang="es-CO"/>
        </a:p>
      </dgm:t>
    </dgm:pt>
    <dgm:pt modelId="{D2E8C2BA-B95F-42E1-A288-C7D7AA5C8CBD}">
      <dgm:prSet phldrT="[Texto]" custT="1"/>
      <dgm:spPr/>
      <dgm:t>
        <a:bodyPr/>
        <a:lstStyle/>
        <a:p>
          <a:r>
            <a:rPr lang="es-CO" sz="1600" dirty="0" smtClean="0"/>
            <a:t>Captura y consolidación de Información</a:t>
          </a:r>
          <a:endParaRPr lang="es-CO" sz="1600" dirty="0"/>
        </a:p>
      </dgm:t>
    </dgm:pt>
    <dgm:pt modelId="{1190DCC2-3E43-4335-AE08-C672C2C8318E}" type="parTrans" cxnId="{471F10F9-6D0D-45B1-8657-08A69DEA35CE}">
      <dgm:prSet/>
      <dgm:spPr/>
      <dgm:t>
        <a:bodyPr/>
        <a:lstStyle/>
        <a:p>
          <a:endParaRPr lang="es-CO"/>
        </a:p>
      </dgm:t>
    </dgm:pt>
    <dgm:pt modelId="{00068902-E466-482D-8FF7-061EB44D1ED9}" type="sibTrans" cxnId="{471F10F9-6D0D-45B1-8657-08A69DEA35CE}">
      <dgm:prSet/>
      <dgm:spPr/>
      <dgm:t>
        <a:bodyPr/>
        <a:lstStyle/>
        <a:p>
          <a:endParaRPr lang="es-CO"/>
        </a:p>
      </dgm:t>
    </dgm:pt>
    <dgm:pt modelId="{55601798-A7D0-48F6-B1DD-4AE856AB3600}">
      <dgm:prSet phldrT="[Texto]" custT="1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500" dirty="0" smtClean="0"/>
            <a:t>Armonización de Políticas Desarrollo Administrativo</a:t>
          </a:r>
          <a:endParaRPr lang="es-CO" sz="1500" dirty="0"/>
        </a:p>
      </dgm:t>
    </dgm:pt>
    <dgm:pt modelId="{1477DA0A-93E1-495C-82BB-66FD402499C7}" type="parTrans" cxnId="{541B34BC-C504-4408-A482-DEBB43533073}">
      <dgm:prSet/>
      <dgm:spPr/>
      <dgm:t>
        <a:bodyPr/>
        <a:lstStyle/>
        <a:p>
          <a:endParaRPr lang="es-CO"/>
        </a:p>
      </dgm:t>
    </dgm:pt>
    <dgm:pt modelId="{45939365-0753-4C8D-A3CF-84488D344634}" type="sibTrans" cxnId="{541B34BC-C504-4408-A482-DEBB43533073}">
      <dgm:prSet/>
      <dgm:spPr/>
      <dgm:t>
        <a:bodyPr/>
        <a:lstStyle/>
        <a:p>
          <a:endParaRPr lang="es-CO"/>
        </a:p>
      </dgm:t>
    </dgm:pt>
    <dgm:pt modelId="{D8C60E91-68CA-4AAC-9628-E6AD4E558494}">
      <dgm:prSet phldrT="[Texto]" custT="1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500" dirty="0" smtClean="0"/>
            <a:t>Proceso de Construcción  Formulario Único </a:t>
          </a:r>
          <a:endParaRPr lang="es-CO" sz="1500" dirty="0"/>
        </a:p>
      </dgm:t>
    </dgm:pt>
    <dgm:pt modelId="{A437B0C5-EE71-49BB-9A6C-D3F5443EE5D1}" type="parTrans" cxnId="{88BBC62A-805B-421C-9DDC-5C41743A1EA5}">
      <dgm:prSet/>
      <dgm:spPr/>
      <dgm:t>
        <a:bodyPr/>
        <a:lstStyle/>
        <a:p>
          <a:endParaRPr lang="es-CO"/>
        </a:p>
      </dgm:t>
    </dgm:pt>
    <dgm:pt modelId="{E6396425-109A-4F05-8115-A1067B61D628}" type="sibTrans" cxnId="{88BBC62A-805B-421C-9DDC-5C41743A1EA5}">
      <dgm:prSet/>
      <dgm:spPr/>
      <dgm:t>
        <a:bodyPr/>
        <a:lstStyle/>
        <a:p>
          <a:endParaRPr lang="es-CO"/>
        </a:p>
      </dgm:t>
    </dgm:pt>
    <dgm:pt modelId="{AE4458DD-54E3-491D-A717-21DDE615E068}">
      <dgm:prSet phldrT="[Texto]" custT="1"/>
      <dgm:spPr/>
      <dgm:t>
        <a:bodyPr/>
        <a:lstStyle/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CO" sz="1500" dirty="0" smtClean="0"/>
            <a:t>Negociación Interinstitucional</a:t>
          </a:r>
          <a:endParaRPr lang="es-CO" sz="1500" dirty="0"/>
        </a:p>
      </dgm:t>
    </dgm:pt>
    <dgm:pt modelId="{377BF635-E92B-4ECD-88DD-FA09AD5AF8AD}" type="parTrans" cxnId="{FEA196C1-12D8-4570-BBD6-BBA28B56AB86}">
      <dgm:prSet/>
      <dgm:spPr/>
      <dgm:t>
        <a:bodyPr/>
        <a:lstStyle/>
        <a:p>
          <a:endParaRPr lang="es-CO"/>
        </a:p>
      </dgm:t>
    </dgm:pt>
    <dgm:pt modelId="{EB59F6E2-15BC-46B6-B8B2-F15A28334EA4}" type="sibTrans" cxnId="{FEA196C1-12D8-4570-BBD6-BBA28B56AB86}">
      <dgm:prSet/>
      <dgm:spPr/>
      <dgm:t>
        <a:bodyPr/>
        <a:lstStyle/>
        <a:p>
          <a:endParaRPr lang="es-CO"/>
        </a:p>
      </dgm:t>
    </dgm:pt>
    <dgm:pt modelId="{99FD8BFA-8A3B-47E5-9BB3-782643EBA47C}">
      <dgm:prSet phldrT="[Texto]" custT="1"/>
      <dgm:spPr/>
      <dgm:t>
        <a:bodyPr/>
        <a:lstStyle/>
        <a:p>
          <a:pPr marL="114300" marR="0" indent="0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None/>
            <a:tabLst/>
            <a:defRPr/>
          </a:pPr>
          <a:r>
            <a:rPr lang="es-CO" sz="1500" dirty="0" smtClean="0"/>
            <a:t>Diseño Software y Portal Web</a:t>
          </a:r>
        </a:p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CO" sz="1400" dirty="0"/>
        </a:p>
      </dgm:t>
    </dgm:pt>
    <dgm:pt modelId="{DF7915C6-3251-499E-B4BC-9169351E87B6}" type="parTrans" cxnId="{CF1EB556-8506-47AF-A1C4-20B7D1D62657}">
      <dgm:prSet/>
      <dgm:spPr/>
      <dgm:t>
        <a:bodyPr/>
        <a:lstStyle/>
        <a:p>
          <a:endParaRPr lang="es-CO"/>
        </a:p>
      </dgm:t>
    </dgm:pt>
    <dgm:pt modelId="{7ECA718E-314A-426A-B083-E2581425D2DE}" type="sibTrans" cxnId="{CF1EB556-8506-47AF-A1C4-20B7D1D62657}">
      <dgm:prSet/>
      <dgm:spPr/>
      <dgm:t>
        <a:bodyPr/>
        <a:lstStyle/>
        <a:p>
          <a:endParaRPr lang="es-CO"/>
        </a:p>
      </dgm:t>
    </dgm:pt>
    <dgm:pt modelId="{6397B09E-A521-48C4-BB82-3A0BCBB02A59}">
      <dgm:prSet custT="1"/>
      <dgm:spPr/>
      <dgm:t>
        <a:bodyPr/>
        <a:lstStyle/>
        <a:p>
          <a:r>
            <a:rPr lang="es-CO" sz="1600" dirty="0" smtClean="0"/>
            <a:t>Generación de Reportes y análisis de resultados</a:t>
          </a:r>
        </a:p>
      </dgm:t>
    </dgm:pt>
    <dgm:pt modelId="{F52BB6ED-5299-40C2-ADA1-6111A73D3A7D}" type="parTrans" cxnId="{03572E7E-DC99-4A40-A6BB-E238D1FD3453}">
      <dgm:prSet/>
      <dgm:spPr/>
      <dgm:t>
        <a:bodyPr/>
        <a:lstStyle/>
        <a:p>
          <a:endParaRPr lang="es-CO"/>
        </a:p>
      </dgm:t>
    </dgm:pt>
    <dgm:pt modelId="{3869D215-7DFE-4189-A718-25546A61767F}" type="sibTrans" cxnId="{03572E7E-DC99-4A40-A6BB-E238D1FD3453}">
      <dgm:prSet/>
      <dgm:spPr/>
      <dgm:t>
        <a:bodyPr/>
        <a:lstStyle/>
        <a:p>
          <a:endParaRPr lang="es-CO"/>
        </a:p>
      </dgm:t>
    </dgm:pt>
    <dgm:pt modelId="{6841D7C9-3361-43BB-9298-D2CBF8219CB1}">
      <dgm:prSet custT="1"/>
      <dgm:spPr/>
      <dgm:t>
        <a:bodyPr/>
        <a:lstStyle/>
        <a:p>
          <a:r>
            <a:rPr lang="es-CO" sz="1600" dirty="0" smtClean="0"/>
            <a:t>Coordinación y comunicación entre Instituciones y Líderes de Políticas.</a:t>
          </a:r>
        </a:p>
      </dgm:t>
    </dgm:pt>
    <dgm:pt modelId="{59689BA4-5D95-4382-A731-6BBFD5DC122D}" type="parTrans" cxnId="{AAB50993-F63B-4977-BAFD-165D6D377DBE}">
      <dgm:prSet/>
      <dgm:spPr/>
      <dgm:t>
        <a:bodyPr/>
        <a:lstStyle/>
        <a:p>
          <a:endParaRPr lang="es-CO"/>
        </a:p>
      </dgm:t>
    </dgm:pt>
    <dgm:pt modelId="{697DA87C-9F4B-4882-A854-E2BAB4EE32D4}" type="sibTrans" cxnId="{AAB50993-F63B-4977-BAFD-165D6D377DBE}">
      <dgm:prSet/>
      <dgm:spPr/>
      <dgm:t>
        <a:bodyPr/>
        <a:lstStyle/>
        <a:p>
          <a:endParaRPr lang="es-CO"/>
        </a:p>
      </dgm:t>
    </dgm:pt>
    <dgm:pt modelId="{23B5898F-F43F-44DB-8BBF-29DB1FB8EE04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O" sz="1600" dirty="0" smtClean="0"/>
            <a:t> Modelos de Madurez por Política</a:t>
          </a:r>
          <a:endParaRPr lang="es-CO" sz="1600" dirty="0"/>
        </a:p>
      </dgm:t>
    </dgm:pt>
    <dgm:pt modelId="{F8A384F2-2629-4CCA-B385-4F69FC71233D}" type="parTrans" cxnId="{E2DAD404-CFF3-4AA3-B0DB-35FF95B07590}">
      <dgm:prSet/>
      <dgm:spPr/>
      <dgm:t>
        <a:bodyPr/>
        <a:lstStyle/>
        <a:p>
          <a:endParaRPr lang="es-CO"/>
        </a:p>
      </dgm:t>
    </dgm:pt>
    <dgm:pt modelId="{46F7B5DC-647C-4F72-8842-B18C8389783E}" type="sibTrans" cxnId="{E2DAD404-CFF3-4AA3-B0DB-35FF95B07590}">
      <dgm:prSet/>
      <dgm:spPr/>
      <dgm:t>
        <a:bodyPr/>
        <a:lstStyle/>
        <a:p>
          <a:endParaRPr lang="es-CO"/>
        </a:p>
      </dgm:t>
    </dgm:pt>
    <dgm:pt modelId="{C77442A4-FC81-46FA-9A42-A36988AC0BC9}">
      <dgm:prSet phldrT="[Texto]" custT="1"/>
      <dgm:spPr/>
      <dgm:t>
        <a:bodyPr/>
        <a:lstStyle/>
        <a:p>
          <a:pPr marL="0" marR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s-CO" sz="1600" dirty="0" smtClean="0"/>
            <a:t>Acuerdos y Metodología de Trabajo</a:t>
          </a:r>
        </a:p>
        <a:p>
          <a:pPr marL="114300" indent="0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endParaRPr lang="es-CO" sz="1400" dirty="0"/>
        </a:p>
      </dgm:t>
    </dgm:pt>
    <dgm:pt modelId="{9FFC33EB-AC65-4992-BF37-4ABF1A6024A7}" type="parTrans" cxnId="{02FA0719-353C-49D2-940C-FE8648949659}">
      <dgm:prSet/>
      <dgm:spPr/>
      <dgm:t>
        <a:bodyPr/>
        <a:lstStyle/>
        <a:p>
          <a:endParaRPr lang="es-CO"/>
        </a:p>
      </dgm:t>
    </dgm:pt>
    <dgm:pt modelId="{FF67E55A-4311-4250-A1F8-6BE147A6631B}" type="sibTrans" cxnId="{02FA0719-353C-49D2-940C-FE8648949659}">
      <dgm:prSet/>
      <dgm:spPr/>
      <dgm:t>
        <a:bodyPr/>
        <a:lstStyle/>
        <a:p>
          <a:endParaRPr lang="es-CO"/>
        </a:p>
      </dgm:t>
    </dgm:pt>
    <dgm:pt modelId="{F917E671-8F38-4037-9895-DEF0CE99B866}" type="pres">
      <dgm:prSet presAssocID="{ADCC26CC-21C0-4671-B666-1E08281AB91C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3AB94D24-609F-4239-8DFC-353A3EFFB126}" type="pres">
      <dgm:prSet presAssocID="{ADCC26CC-21C0-4671-B666-1E08281AB91C}" presName="tSp" presStyleCnt="0"/>
      <dgm:spPr/>
    </dgm:pt>
    <dgm:pt modelId="{7B7A4DF9-F88F-48DE-9F54-A1B5F56D278D}" type="pres">
      <dgm:prSet presAssocID="{ADCC26CC-21C0-4671-B666-1E08281AB91C}" presName="bSp" presStyleCnt="0"/>
      <dgm:spPr/>
    </dgm:pt>
    <dgm:pt modelId="{E916158B-F5E1-4B09-A499-39DE380D4D7B}" type="pres">
      <dgm:prSet presAssocID="{ADCC26CC-21C0-4671-B666-1E08281AB91C}" presName="process" presStyleCnt="0"/>
      <dgm:spPr/>
    </dgm:pt>
    <dgm:pt modelId="{7B588077-03BB-4C51-BAB1-89402D8E12D3}" type="pres">
      <dgm:prSet presAssocID="{80AD80FA-79AC-4A2A-A1FE-28AD0E788188}" presName="composite1" presStyleCnt="0"/>
      <dgm:spPr/>
    </dgm:pt>
    <dgm:pt modelId="{ABCB1AD5-B1AF-46E4-94B4-1C79CF71AA79}" type="pres">
      <dgm:prSet presAssocID="{80AD80FA-79AC-4A2A-A1FE-28AD0E788188}" presName="dummyNode1" presStyleLbl="node1" presStyleIdx="0" presStyleCnt="3"/>
      <dgm:spPr/>
    </dgm:pt>
    <dgm:pt modelId="{A5508CBA-3C5E-4207-8B83-C05A34DD9253}" type="pres">
      <dgm:prSet presAssocID="{80AD80FA-79AC-4A2A-A1FE-28AD0E788188}" presName="childNode1" presStyleLbl="bgAcc1" presStyleIdx="0" presStyleCnt="3" custScaleX="145625" custScaleY="124349" custLinFactNeighborX="444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131C1A1-1393-47D2-A28A-699377CC99E2}" type="pres">
      <dgm:prSet presAssocID="{80AD80FA-79AC-4A2A-A1FE-28AD0E788188}" presName="childNode1tx" presStyleLbl="bgAcc1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7F37B94-D48C-4241-A31C-16D0C0302907}" type="pres">
      <dgm:prSet presAssocID="{80AD80FA-79AC-4A2A-A1FE-28AD0E788188}" presName="parentNode1" presStyleLbl="node1" presStyleIdx="0" presStyleCnt="3" custScaleX="111989" custScaleY="78560" custLinFactNeighborX="-2496" custLinFactNeighborY="55955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875778EE-5BCC-4703-A1CD-B2CFE2EF1BFB}" type="pres">
      <dgm:prSet presAssocID="{80AD80FA-79AC-4A2A-A1FE-28AD0E788188}" presName="connSite1" presStyleCnt="0"/>
      <dgm:spPr/>
    </dgm:pt>
    <dgm:pt modelId="{DC65129D-9021-4E69-BA12-9395A9C0AD18}" type="pres">
      <dgm:prSet presAssocID="{1416B137-D203-4F31-A75D-424F2912B32D}" presName="Name9" presStyleLbl="sibTrans2D1" presStyleIdx="0" presStyleCnt="2" custLinFactNeighborY="-3173"/>
      <dgm:spPr/>
      <dgm:t>
        <a:bodyPr/>
        <a:lstStyle/>
        <a:p>
          <a:endParaRPr lang="es-CO"/>
        </a:p>
      </dgm:t>
    </dgm:pt>
    <dgm:pt modelId="{7B3F24D3-B6A9-4661-8019-A0AA6FBFED73}" type="pres">
      <dgm:prSet presAssocID="{46108E68-7ADC-49AE-9B92-DD2ED2A47761}" presName="composite2" presStyleCnt="0"/>
      <dgm:spPr/>
    </dgm:pt>
    <dgm:pt modelId="{9E95644F-1F56-4A17-9BA7-867D033CF039}" type="pres">
      <dgm:prSet presAssocID="{46108E68-7ADC-49AE-9B92-DD2ED2A47761}" presName="dummyNode2" presStyleLbl="node1" presStyleIdx="0" presStyleCnt="3"/>
      <dgm:spPr/>
    </dgm:pt>
    <dgm:pt modelId="{426FC4EB-3026-4922-A642-E1C5F0A04F4B}" type="pres">
      <dgm:prSet presAssocID="{46108E68-7ADC-49AE-9B92-DD2ED2A47761}" presName="childNode2" presStyleLbl="bgAcc1" presStyleIdx="1" presStyleCnt="3" custScaleX="132219" custScaleY="125191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600DB64-434C-4822-9CF5-1DA7E8DFA737}" type="pres">
      <dgm:prSet presAssocID="{46108E68-7ADC-49AE-9B92-DD2ED2A47761}" presName="childNode2tx" presStyleLbl="bgAcc1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0C5807B-1203-463F-8A28-C03BF1519C30}" type="pres">
      <dgm:prSet presAssocID="{46108E68-7ADC-49AE-9B92-DD2ED2A47761}" presName="parentNode2" presStyleLbl="node1" presStyleIdx="1" presStyleCnt="3" custScaleY="81715" custLinFactNeighborX="-10215" custLinFactNeighborY="-25695">
        <dgm:presLayoutVars>
          <dgm:chMax val="0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C50ED102-94EF-4310-985F-0CD639769EC8}" type="pres">
      <dgm:prSet presAssocID="{46108E68-7ADC-49AE-9B92-DD2ED2A47761}" presName="connSite2" presStyleCnt="0"/>
      <dgm:spPr/>
    </dgm:pt>
    <dgm:pt modelId="{683835C5-D093-4449-92E9-B1E8FB72734C}" type="pres">
      <dgm:prSet presAssocID="{1EDE0DC1-1205-4BD6-AC5F-FE7ED3342E7B}" presName="Name18" presStyleLbl="sibTrans2D1" presStyleIdx="1" presStyleCnt="2" custLinFactNeighborY="3190"/>
      <dgm:spPr/>
      <dgm:t>
        <a:bodyPr/>
        <a:lstStyle/>
        <a:p>
          <a:endParaRPr lang="es-CO"/>
        </a:p>
      </dgm:t>
    </dgm:pt>
    <dgm:pt modelId="{47AD7E8E-58DA-46CA-AD52-DB48F6460174}" type="pres">
      <dgm:prSet presAssocID="{91376DF0-BBF2-4BEF-B016-4D9172AD820B}" presName="composite1" presStyleCnt="0"/>
      <dgm:spPr/>
    </dgm:pt>
    <dgm:pt modelId="{9C512ECC-32D5-453D-A56D-97B63156DC5B}" type="pres">
      <dgm:prSet presAssocID="{91376DF0-BBF2-4BEF-B016-4D9172AD820B}" presName="dummyNode1" presStyleLbl="node1" presStyleIdx="1" presStyleCnt="3"/>
      <dgm:spPr/>
    </dgm:pt>
    <dgm:pt modelId="{6C29A500-A875-49ED-A799-10E9AD48F4E6}" type="pres">
      <dgm:prSet presAssocID="{91376DF0-BBF2-4BEF-B016-4D9172AD820B}" presName="childNode1" presStyleLbl="bgAcc1" presStyleIdx="2" presStyleCnt="3" custScaleX="138844" custScaleY="121536" custLinFactNeighborX="-7800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450F90D-BC4D-4657-8F99-DC4CB9840F2C}" type="pres">
      <dgm:prSet presAssocID="{91376DF0-BBF2-4BEF-B016-4D9172AD820B}" presName="childNode1tx" presStyleLbl="bgAcc1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2EBF807-84A7-4B95-9D8C-6CACB0F55673}" type="pres">
      <dgm:prSet presAssocID="{91376DF0-BBF2-4BEF-B016-4D9172AD820B}" presName="parentNode1" presStyleLbl="node1" presStyleIdx="2" presStyleCnt="3" custScaleX="100000" custScaleY="81714" custLinFactNeighborX="-8573" custLinFactNeighborY="57009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4FA9091-A514-4380-936C-3504123B2D3E}" type="pres">
      <dgm:prSet presAssocID="{91376DF0-BBF2-4BEF-B016-4D9172AD820B}" presName="connSite1" presStyleCnt="0"/>
      <dgm:spPr/>
    </dgm:pt>
  </dgm:ptLst>
  <dgm:cxnLst>
    <dgm:cxn modelId="{03572E7E-DC99-4A40-A6BB-E238D1FD3453}" srcId="{91376DF0-BBF2-4BEF-B016-4D9172AD820B}" destId="{6397B09E-A521-48C4-BB82-3A0BCBB02A59}" srcOrd="1" destOrd="0" parTransId="{F52BB6ED-5299-40C2-ADA1-6111A73D3A7D}" sibTransId="{3869D215-7DFE-4189-A718-25546A61767F}"/>
    <dgm:cxn modelId="{FEA196C1-12D8-4570-BBD6-BBA28B56AB86}" srcId="{80AD80FA-79AC-4A2A-A1FE-28AD0E788188}" destId="{AE4458DD-54E3-491D-A717-21DDE615E068}" srcOrd="0" destOrd="0" parTransId="{377BF635-E92B-4ECD-88DD-FA09AD5AF8AD}" sibTransId="{EB59F6E2-15BC-46B6-B8B2-F15A28334EA4}"/>
    <dgm:cxn modelId="{02FA0719-353C-49D2-940C-FE8648949659}" srcId="{46108E68-7ADC-49AE-9B92-DD2ED2A47761}" destId="{C77442A4-FC81-46FA-9A42-A36988AC0BC9}" srcOrd="2" destOrd="0" parTransId="{9FFC33EB-AC65-4992-BF37-4ABF1A6024A7}" sibTransId="{FF67E55A-4311-4250-A1F8-6BE147A6631B}"/>
    <dgm:cxn modelId="{95D78CC9-17A3-4E57-86CF-250958A60004}" type="presOf" srcId="{9689220C-DD82-4C6A-953C-80B089A4A57E}" destId="{A5508CBA-3C5E-4207-8B83-C05A34DD9253}" srcOrd="0" destOrd="2" presId="urn:microsoft.com/office/officeart/2005/8/layout/hProcess4"/>
    <dgm:cxn modelId="{4B245371-5317-4FCA-BD14-F3396982EFA3}" type="presOf" srcId="{55601798-A7D0-48F6-B1DD-4AE856AB3600}" destId="{A5508CBA-3C5E-4207-8B83-C05A34DD9253}" srcOrd="0" destOrd="1" presId="urn:microsoft.com/office/officeart/2005/8/layout/hProcess4"/>
    <dgm:cxn modelId="{11F7F1DB-64DD-4D4F-9125-B910FB960F18}" srcId="{46108E68-7ADC-49AE-9B92-DD2ED2A47761}" destId="{CB82CC4E-89E4-402A-8E5B-FF5CFD851406}" srcOrd="0" destOrd="0" parTransId="{3F0E6432-D64A-4F5F-8B84-CE9A6CAFF97C}" sibTransId="{5FCA29A8-6B92-4F89-B203-74BE1CE0AD50}"/>
    <dgm:cxn modelId="{8B11A854-A201-4FF3-912A-3D0226341786}" type="presOf" srcId="{D2E8C2BA-B95F-42E1-A288-C7D7AA5C8CBD}" destId="{7450F90D-BC4D-4657-8F99-DC4CB9840F2C}" srcOrd="1" destOrd="0" presId="urn:microsoft.com/office/officeart/2005/8/layout/hProcess4"/>
    <dgm:cxn modelId="{85216788-1979-4B41-84A6-349EB6CA23CD}" type="presOf" srcId="{C77442A4-FC81-46FA-9A42-A36988AC0BC9}" destId="{426FC4EB-3026-4922-A642-E1C5F0A04F4B}" srcOrd="0" destOrd="2" presId="urn:microsoft.com/office/officeart/2005/8/layout/hProcess4"/>
    <dgm:cxn modelId="{7B6A5D5E-06D7-4D06-8AD4-52828503E671}" type="presOf" srcId="{9689220C-DD82-4C6A-953C-80B089A4A57E}" destId="{F131C1A1-1393-47D2-A28A-699377CC99E2}" srcOrd="1" destOrd="2" presId="urn:microsoft.com/office/officeart/2005/8/layout/hProcess4"/>
    <dgm:cxn modelId="{2C9E65BE-CA45-42F9-8991-23A51054C401}" type="presOf" srcId="{AE4458DD-54E3-491D-A717-21DDE615E068}" destId="{F131C1A1-1393-47D2-A28A-699377CC99E2}" srcOrd="1" destOrd="0" presId="urn:microsoft.com/office/officeart/2005/8/layout/hProcess4"/>
    <dgm:cxn modelId="{01D4CD9B-ED54-4285-8E9F-CDDD98B4597A}" type="presOf" srcId="{23B5898F-F43F-44DB-8BBF-29DB1FB8EE04}" destId="{426FC4EB-3026-4922-A642-E1C5F0A04F4B}" srcOrd="0" destOrd="1" presId="urn:microsoft.com/office/officeart/2005/8/layout/hProcess4"/>
    <dgm:cxn modelId="{A8A49415-BCBF-40A4-88A5-5E2DF6972CD0}" type="presOf" srcId="{AE4458DD-54E3-491D-A717-21DDE615E068}" destId="{A5508CBA-3C5E-4207-8B83-C05A34DD9253}" srcOrd="0" destOrd="0" presId="urn:microsoft.com/office/officeart/2005/8/layout/hProcess4"/>
    <dgm:cxn modelId="{10BAFD4C-D605-4878-A022-7CF2E4CEE3D4}" srcId="{ADCC26CC-21C0-4671-B666-1E08281AB91C}" destId="{91376DF0-BBF2-4BEF-B016-4D9172AD820B}" srcOrd="2" destOrd="0" parTransId="{8ABB8439-5369-469E-BDE9-A75121E167A9}" sibTransId="{432CEF2A-B783-4DF9-A871-FE8C10E162F7}"/>
    <dgm:cxn modelId="{625DB463-D01B-4F13-944F-038032251198}" srcId="{80AD80FA-79AC-4A2A-A1FE-28AD0E788188}" destId="{9689220C-DD82-4C6A-953C-80B089A4A57E}" srcOrd="2" destOrd="0" parTransId="{5229A14B-CA08-4094-9ACA-CECD2267C259}" sibTransId="{6482E3E7-4C80-440D-90D7-1C52344D3CC2}"/>
    <dgm:cxn modelId="{5FF8795F-A01E-45AC-BC38-0190BCEB9391}" type="presOf" srcId="{23B5898F-F43F-44DB-8BBF-29DB1FB8EE04}" destId="{6600DB64-434C-4822-9CF5-1DA7E8DFA737}" srcOrd="1" destOrd="1" presId="urn:microsoft.com/office/officeart/2005/8/layout/hProcess4"/>
    <dgm:cxn modelId="{541B34BC-C504-4408-A482-DEBB43533073}" srcId="{80AD80FA-79AC-4A2A-A1FE-28AD0E788188}" destId="{55601798-A7D0-48F6-B1DD-4AE856AB3600}" srcOrd="1" destOrd="0" parTransId="{1477DA0A-93E1-495C-82BB-66FD402499C7}" sibTransId="{45939365-0753-4C8D-A3CF-84488D344634}"/>
    <dgm:cxn modelId="{20921811-FD2C-4814-8208-6B2F9200CB47}" srcId="{ADCC26CC-21C0-4671-B666-1E08281AB91C}" destId="{80AD80FA-79AC-4A2A-A1FE-28AD0E788188}" srcOrd="0" destOrd="0" parTransId="{207A10AF-1165-415B-AA3F-C3FB59A38ADC}" sibTransId="{1416B137-D203-4F31-A75D-424F2912B32D}"/>
    <dgm:cxn modelId="{732B6913-900D-4328-B06A-DFF1080D2154}" type="presOf" srcId="{99FD8BFA-8A3B-47E5-9BB3-782643EBA47C}" destId="{A5508CBA-3C5E-4207-8B83-C05A34DD9253}" srcOrd="0" destOrd="4" presId="urn:microsoft.com/office/officeart/2005/8/layout/hProcess4"/>
    <dgm:cxn modelId="{2ED0CBC6-ADAF-4964-AFCC-8F65D8A6DB98}" type="presOf" srcId="{46108E68-7ADC-49AE-9B92-DD2ED2A47761}" destId="{60C5807B-1203-463F-8A28-C03BF1519C30}" srcOrd="0" destOrd="0" presId="urn:microsoft.com/office/officeart/2005/8/layout/hProcess4"/>
    <dgm:cxn modelId="{E9629B19-2E49-458B-A308-AA322FE9D0F8}" type="presOf" srcId="{55601798-A7D0-48F6-B1DD-4AE856AB3600}" destId="{F131C1A1-1393-47D2-A28A-699377CC99E2}" srcOrd="1" destOrd="1" presId="urn:microsoft.com/office/officeart/2005/8/layout/hProcess4"/>
    <dgm:cxn modelId="{92234537-3AB9-456C-8BAF-4385618FC902}" type="presOf" srcId="{D8C60E91-68CA-4AAC-9628-E6AD4E558494}" destId="{F131C1A1-1393-47D2-A28A-699377CC99E2}" srcOrd="1" destOrd="3" presId="urn:microsoft.com/office/officeart/2005/8/layout/hProcess4"/>
    <dgm:cxn modelId="{031B9FA6-526B-4962-8AA5-24638826B1CD}" type="presOf" srcId="{D8C60E91-68CA-4AAC-9628-E6AD4E558494}" destId="{A5508CBA-3C5E-4207-8B83-C05A34DD9253}" srcOrd="0" destOrd="3" presId="urn:microsoft.com/office/officeart/2005/8/layout/hProcess4"/>
    <dgm:cxn modelId="{5865FAF8-A933-48EA-BCBB-7E352DD74670}" type="presOf" srcId="{6397B09E-A521-48C4-BB82-3A0BCBB02A59}" destId="{6C29A500-A875-49ED-A799-10E9AD48F4E6}" srcOrd="0" destOrd="1" presId="urn:microsoft.com/office/officeart/2005/8/layout/hProcess4"/>
    <dgm:cxn modelId="{6350B769-7F10-490D-9A0B-B9F33247BF63}" srcId="{ADCC26CC-21C0-4671-B666-1E08281AB91C}" destId="{46108E68-7ADC-49AE-9B92-DD2ED2A47761}" srcOrd="1" destOrd="0" parTransId="{C2BD9456-E3D5-4EF5-B28F-2618566D1D39}" sibTransId="{1EDE0DC1-1205-4BD6-AC5F-FE7ED3342E7B}"/>
    <dgm:cxn modelId="{E9C82756-FC81-4F54-86CD-C14ACBE5F833}" type="presOf" srcId="{6841D7C9-3361-43BB-9298-D2CBF8219CB1}" destId="{6C29A500-A875-49ED-A799-10E9AD48F4E6}" srcOrd="0" destOrd="2" presId="urn:microsoft.com/office/officeart/2005/8/layout/hProcess4"/>
    <dgm:cxn modelId="{E2DAD404-CFF3-4AA3-B0DB-35FF95B07590}" srcId="{46108E68-7ADC-49AE-9B92-DD2ED2A47761}" destId="{23B5898F-F43F-44DB-8BBF-29DB1FB8EE04}" srcOrd="1" destOrd="0" parTransId="{F8A384F2-2629-4CCA-B385-4F69FC71233D}" sibTransId="{46F7B5DC-647C-4F72-8842-B18C8389783E}"/>
    <dgm:cxn modelId="{C016E9A7-F5A4-459B-9093-9B88661AD973}" type="presOf" srcId="{8E7D869C-E621-4922-A0E5-A19F9A303A7A}" destId="{F131C1A1-1393-47D2-A28A-699377CC99E2}" srcOrd="1" destOrd="5" presId="urn:microsoft.com/office/officeart/2005/8/layout/hProcess4"/>
    <dgm:cxn modelId="{4CE916CA-31E3-4E42-A8A2-62300D493EAF}" type="presOf" srcId="{91376DF0-BBF2-4BEF-B016-4D9172AD820B}" destId="{B2EBF807-84A7-4B95-9D8C-6CACB0F55673}" srcOrd="0" destOrd="0" presId="urn:microsoft.com/office/officeart/2005/8/layout/hProcess4"/>
    <dgm:cxn modelId="{CFB80002-A409-4BAF-89E2-808DD6004A59}" type="presOf" srcId="{1EDE0DC1-1205-4BD6-AC5F-FE7ED3342E7B}" destId="{683835C5-D093-4449-92E9-B1E8FB72734C}" srcOrd="0" destOrd="0" presId="urn:microsoft.com/office/officeart/2005/8/layout/hProcess4"/>
    <dgm:cxn modelId="{E48391DF-64D4-4A19-9753-AB4C91785ADA}" type="presOf" srcId="{6841D7C9-3361-43BB-9298-D2CBF8219CB1}" destId="{7450F90D-BC4D-4657-8F99-DC4CB9840F2C}" srcOrd="1" destOrd="2" presId="urn:microsoft.com/office/officeart/2005/8/layout/hProcess4"/>
    <dgm:cxn modelId="{AAB50993-F63B-4977-BAFD-165D6D377DBE}" srcId="{91376DF0-BBF2-4BEF-B016-4D9172AD820B}" destId="{6841D7C9-3361-43BB-9298-D2CBF8219CB1}" srcOrd="2" destOrd="0" parTransId="{59689BA4-5D95-4382-A731-6BBFD5DC122D}" sibTransId="{697DA87C-9F4B-4882-A854-E2BAB4EE32D4}"/>
    <dgm:cxn modelId="{C45F6CB6-617D-4A0E-BE3A-92F37CAF6D5E}" type="presOf" srcId="{D2E8C2BA-B95F-42E1-A288-C7D7AA5C8CBD}" destId="{6C29A500-A875-49ED-A799-10E9AD48F4E6}" srcOrd="0" destOrd="0" presId="urn:microsoft.com/office/officeart/2005/8/layout/hProcess4"/>
    <dgm:cxn modelId="{D0251B5B-1402-426B-B6FB-0BA35FE309C9}" type="presOf" srcId="{80AD80FA-79AC-4A2A-A1FE-28AD0E788188}" destId="{C7F37B94-D48C-4241-A31C-16D0C0302907}" srcOrd="0" destOrd="0" presId="urn:microsoft.com/office/officeart/2005/8/layout/hProcess4"/>
    <dgm:cxn modelId="{CAE0CCE9-86A9-45D7-B518-49581801243B}" type="presOf" srcId="{6397B09E-A521-48C4-BB82-3A0BCBB02A59}" destId="{7450F90D-BC4D-4657-8F99-DC4CB9840F2C}" srcOrd="1" destOrd="1" presId="urn:microsoft.com/office/officeart/2005/8/layout/hProcess4"/>
    <dgm:cxn modelId="{E6EEF136-20A9-4733-A3BC-935BBB652C80}" type="presOf" srcId="{8E7D869C-E621-4922-A0E5-A19F9A303A7A}" destId="{A5508CBA-3C5E-4207-8B83-C05A34DD9253}" srcOrd="0" destOrd="5" presId="urn:microsoft.com/office/officeart/2005/8/layout/hProcess4"/>
    <dgm:cxn modelId="{00103604-8039-44C8-915D-0293E06E40A7}" srcId="{80AD80FA-79AC-4A2A-A1FE-28AD0E788188}" destId="{8E7D869C-E621-4922-A0E5-A19F9A303A7A}" srcOrd="5" destOrd="0" parTransId="{DAB5CEB4-47B9-4B00-9C81-21F597932FE0}" sibTransId="{3C8D865C-7C92-4EE5-9995-94B2D00EF304}"/>
    <dgm:cxn modelId="{152232E8-6908-4065-82BE-7AF446A5DADB}" type="presOf" srcId="{1416B137-D203-4F31-A75D-424F2912B32D}" destId="{DC65129D-9021-4E69-BA12-9395A9C0AD18}" srcOrd="0" destOrd="0" presId="urn:microsoft.com/office/officeart/2005/8/layout/hProcess4"/>
    <dgm:cxn modelId="{8EDB0DDE-6042-4A38-8A04-ACBC8110A581}" type="presOf" srcId="{99FD8BFA-8A3B-47E5-9BB3-782643EBA47C}" destId="{F131C1A1-1393-47D2-A28A-699377CC99E2}" srcOrd="1" destOrd="4" presId="urn:microsoft.com/office/officeart/2005/8/layout/hProcess4"/>
    <dgm:cxn modelId="{88BBC62A-805B-421C-9DDC-5C41743A1EA5}" srcId="{80AD80FA-79AC-4A2A-A1FE-28AD0E788188}" destId="{D8C60E91-68CA-4AAC-9628-E6AD4E558494}" srcOrd="3" destOrd="0" parTransId="{A437B0C5-EE71-49BB-9A6C-D3F5443EE5D1}" sibTransId="{E6396425-109A-4F05-8115-A1067B61D628}"/>
    <dgm:cxn modelId="{DB6E64CF-9ED4-4F93-9876-6A487A84CD96}" type="presOf" srcId="{C77442A4-FC81-46FA-9A42-A36988AC0BC9}" destId="{6600DB64-434C-4822-9CF5-1DA7E8DFA737}" srcOrd="1" destOrd="2" presId="urn:microsoft.com/office/officeart/2005/8/layout/hProcess4"/>
    <dgm:cxn modelId="{CF1EB556-8506-47AF-A1C4-20B7D1D62657}" srcId="{80AD80FA-79AC-4A2A-A1FE-28AD0E788188}" destId="{99FD8BFA-8A3B-47E5-9BB3-782643EBA47C}" srcOrd="4" destOrd="0" parTransId="{DF7915C6-3251-499E-B4BC-9169351E87B6}" sibTransId="{7ECA718E-314A-426A-B083-E2581425D2DE}"/>
    <dgm:cxn modelId="{A80A0212-55F9-490F-B326-0F5E60D845AF}" type="presOf" srcId="{CB82CC4E-89E4-402A-8E5B-FF5CFD851406}" destId="{6600DB64-434C-4822-9CF5-1DA7E8DFA737}" srcOrd="1" destOrd="0" presId="urn:microsoft.com/office/officeart/2005/8/layout/hProcess4"/>
    <dgm:cxn modelId="{FCE0DAB5-011D-4F24-95B3-556367693026}" type="presOf" srcId="{CB82CC4E-89E4-402A-8E5B-FF5CFD851406}" destId="{426FC4EB-3026-4922-A642-E1C5F0A04F4B}" srcOrd="0" destOrd="0" presId="urn:microsoft.com/office/officeart/2005/8/layout/hProcess4"/>
    <dgm:cxn modelId="{471F10F9-6D0D-45B1-8657-08A69DEA35CE}" srcId="{91376DF0-BBF2-4BEF-B016-4D9172AD820B}" destId="{D2E8C2BA-B95F-42E1-A288-C7D7AA5C8CBD}" srcOrd="0" destOrd="0" parTransId="{1190DCC2-3E43-4335-AE08-C672C2C8318E}" sibTransId="{00068902-E466-482D-8FF7-061EB44D1ED9}"/>
    <dgm:cxn modelId="{F6854E16-69C9-411A-9C95-31480B2541BE}" type="presOf" srcId="{ADCC26CC-21C0-4671-B666-1E08281AB91C}" destId="{F917E671-8F38-4037-9895-DEF0CE99B866}" srcOrd="0" destOrd="0" presId="urn:microsoft.com/office/officeart/2005/8/layout/hProcess4"/>
    <dgm:cxn modelId="{22923272-B53F-4727-82B1-2A5CF3405D8F}" type="presParOf" srcId="{F917E671-8F38-4037-9895-DEF0CE99B866}" destId="{3AB94D24-609F-4239-8DFC-353A3EFFB126}" srcOrd="0" destOrd="0" presId="urn:microsoft.com/office/officeart/2005/8/layout/hProcess4"/>
    <dgm:cxn modelId="{4957DE54-D33D-4A28-A34A-F1045C517784}" type="presParOf" srcId="{F917E671-8F38-4037-9895-DEF0CE99B866}" destId="{7B7A4DF9-F88F-48DE-9F54-A1B5F56D278D}" srcOrd="1" destOrd="0" presId="urn:microsoft.com/office/officeart/2005/8/layout/hProcess4"/>
    <dgm:cxn modelId="{2558F272-DC5F-416E-9673-244C4CDE3A01}" type="presParOf" srcId="{F917E671-8F38-4037-9895-DEF0CE99B866}" destId="{E916158B-F5E1-4B09-A499-39DE380D4D7B}" srcOrd="2" destOrd="0" presId="urn:microsoft.com/office/officeart/2005/8/layout/hProcess4"/>
    <dgm:cxn modelId="{72B64ACF-29FA-4C3C-899C-E524FF8F4540}" type="presParOf" srcId="{E916158B-F5E1-4B09-A499-39DE380D4D7B}" destId="{7B588077-03BB-4C51-BAB1-89402D8E12D3}" srcOrd="0" destOrd="0" presId="urn:microsoft.com/office/officeart/2005/8/layout/hProcess4"/>
    <dgm:cxn modelId="{5A09DFD6-C028-4FC6-A977-B1F74FCAEE72}" type="presParOf" srcId="{7B588077-03BB-4C51-BAB1-89402D8E12D3}" destId="{ABCB1AD5-B1AF-46E4-94B4-1C79CF71AA79}" srcOrd="0" destOrd="0" presId="urn:microsoft.com/office/officeart/2005/8/layout/hProcess4"/>
    <dgm:cxn modelId="{594BB2CD-162E-4170-8017-428D2986760E}" type="presParOf" srcId="{7B588077-03BB-4C51-BAB1-89402D8E12D3}" destId="{A5508CBA-3C5E-4207-8B83-C05A34DD9253}" srcOrd="1" destOrd="0" presId="urn:microsoft.com/office/officeart/2005/8/layout/hProcess4"/>
    <dgm:cxn modelId="{DBD89AA5-3562-4862-91D0-37F0F109E2C9}" type="presParOf" srcId="{7B588077-03BB-4C51-BAB1-89402D8E12D3}" destId="{F131C1A1-1393-47D2-A28A-699377CC99E2}" srcOrd="2" destOrd="0" presId="urn:microsoft.com/office/officeart/2005/8/layout/hProcess4"/>
    <dgm:cxn modelId="{4F589035-85A8-422A-A091-7B8DC7346F5A}" type="presParOf" srcId="{7B588077-03BB-4C51-BAB1-89402D8E12D3}" destId="{C7F37B94-D48C-4241-A31C-16D0C0302907}" srcOrd="3" destOrd="0" presId="urn:microsoft.com/office/officeart/2005/8/layout/hProcess4"/>
    <dgm:cxn modelId="{604922F4-CF3B-4BB2-9E35-46C69A417229}" type="presParOf" srcId="{7B588077-03BB-4C51-BAB1-89402D8E12D3}" destId="{875778EE-5BCC-4703-A1CD-B2CFE2EF1BFB}" srcOrd="4" destOrd="0" presId="urn:microsoft.com/office/officeart/2005/8/layout/hProcess4"/>
    <dgm:cxn modelId="{0EA0013A-52A5-4512-9C46-6907C1C24A03}" type="presParOf" srcId="{E916158B-F5E1-4B09-A499-39DE380D4D7B}" destId="{DC65129D-9021-4E69-BA12-9395A9C0AD18}" srcOrd="1" destOrd="0" presId="urn:microsoft.com/office/officeart/2005/8/layout/hProcess4"/>
    <dgm:cxn modelId="{0E7F1CAC-8907-4727-B276-96C0E3261AA4}" type="presParOf" srcId="{E916158B-F5E1-4B09-A499-39DE380D4D7B}" destId="{7B3F24D3-B6A9-4661-8019-A0AA6FBFED73}" srcOrd="2" destOrd="0" presId="urn:microsoft.com/office/officeart/2005/8/layout/hProcess4"/>
    <dgm:cxn modelId="{960D5C3E-5F6A-4E4C-A63D-CD65E7C22F35}" type="presParOf" srcId="{7B3F24D3-B6A9-4661-8019-A0AA6FBFED73}" destId="{9E95644F-1F56-4A17-9BA7-867D033CF039}" srcOrd="0" destOrd="0" presId="urn:microsoft.com/office/officeart/2005/8/layout/hProcess4"/>
    <dgm:cxn modelId="{DFFDB077-1864-4CB6-AA38-0F2D1D581C22}" type="presParOf" srcId="{7B3F24D3-B6A9-4661-8019-A0AA6FBFED73}" destId="{426FC4EB-3026-4922-A642-E1C5F0A04F4B}" srcOrd="1" destOrd="0" presId="urn:microsoft.com/office/officeart/2005/8/layout/hProcess4"/>
    <dgm:cxn modelId="{BEFD4963-0263-4AB3-A80B-FC6E24DA65DF}" type="presParOf" srcId="{7B3F24D3-B6A9-4661-8019-A0AA6FBFED73}" destId="{6600DB64-434C-4822-9CF5-1DA7E8DFA737}" srcOrd="2" destOrd="0" presId="urn:microsoft.com/office/officeart/2005/8/layout/hProcess4"/>
    <dgm:cxn modelId="{A3225E9C-C82F-485E-BA1D-EEE5C7E06F25}" type="presParOf" srcId="{7B3F24D3-B6A9-4661-8019-A0AA6FBFED73}" destId="{60C5807B-1203-463F-8A28-C03BF1519C30}" srcOrd="3" destOrd="0" presId="urn:microsoft.com/office/officeart/2005/8/layout/hProcess4"/>
    <dgm:cxn modelId="{7F9DDDA7-C588-4975-B68F-669278FFA5F2}" type="presParOf" srcId="{7B3F24D3-B6A9-4661-8019-A0AA6FBFED73}" destId="{C50ED102-94EF-4310-985F-0CD639769EC8}" srcOrd="4" destOrd="0" presId="urn:microsoft.com/office/officeart/2005/8/layout/hProcess4"/>
    <dgm:cxn modelId="{EA1E0328-778D-42FA-A3EF-DB9ECAF3950B}" type="presParOf" srcId="{E916158B-F5E1-4B09-A499-39DE380D4D7B}" destId="{683835C5-D093-4449-92E9-B1E8FB72734C}" srcOrd="3" destOrd="0" presId="urn:microsoft.com/office/officeart/2005/8/layout/hProcess4"/>
    <dgm:cxn modelId="{FD65CBC1-6ED0-41ED-9B4D-34A515C920D6}" type="presParOf" srcId="{E916158B-F5E1-4B09-A499-39DE380D4D7B}" destId="{47AD7E8E-58DA-46CA-AD52-DB48F6460174}" srcOrd="4" destOrd="0" presId="urn:microsoft.com/office/officeart/2005/8/layout/hProcess4"/>
    <dgm:cxn modelId="{E24305C2-026D-428C-A8CF-809DFFB7E3AE}" type="presParOf" srcId="{47AD7E8E-58DA-46CA-AD52-DB48F6460174}" destId="{9C512ECC-32D5-453D-A56D-97B63156DC5B}" srcOrd="0" destOrd="0" presId="urn:microsoft.com/office/officeart/2005/8/layout/hProcess4"/>
    <dgm:cxn modelId="{43E1F019-80C6-468B-8A90-47666969CF48}" type="presParOf" srcId="{47AD7E8E-58DA-46CA-AD52-DB48F6460174}" destId="{6C29A500-A875-49ED-A799-10E9AD48F4E6}" srcOrd="1" destOrd="0" presId="urn:microsoft.com/office/officeart/2005/8/layout/hProcess4"/>
    <dgm:cxn modelId="{61C11221-4F43-4E16-8E8E-0F5FEC8159F4}" type="presParOf" srcId="{47AD7E8E-58DA-46CA-AD52-DB48F6460174}" destId="{7450F90D-BC4D-4657-8F99-DC4CB9840F2C}" srcOrd="2" destOrd="0" presId="urn:microsoft.com/office/officeart/2005/8/layout/hProcess4"/>
    <dgm:cxn modelId="{0302C14F-88A5-4CD7-950F-F885F694B048}" type="presParOf" srcId="{47AD7E8E-58DA-46CA-AD52-DB48F6460174}" destId="{B2EBF807-84A7-4B95-9D8C-6CACB0F55673}" srcOrd="3" destOrd="0" presId="urn:microsoft.com/office/officeart/2005/8/layout/hProcess4"/>
    <dgm:cxn modelId="{C8C90337-7E72-42D2-BE98-AC5FAE8C4202}" type="presParOf" srcId="{47AD7E8E-58DA-46CA-AD52-DB48F6460174}" destId="{B4FA9091-A514-4380-936C-3504123B2D3E}" srcOrd="4" destOrd="0" presId="urn:microsoft.com/office/officeart/2005/8/layout/h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185F04F-51F4-46D3-BE85-0497FCF948CB}" type="doc">
      <dgm:prSet loTypeId="urn:microsoft.com/office/officeart/2008/layout/VerticalCurvedList" loCatId="list" qsTypeId="urn:microsoft.com/office/officeart/2005/8/quickstyle/simple5" qsCatId="simple" csTypeId="urn:microsoft.com/office/officeart/2005/8/colors/accent1_3" csCatId="accent1" phldr="1"/>
      <dgm:spPr/>
      <dgm:t>
        <a:bodyPr/>
        <a:lstStyle/>
        <a:p>
          <a:endParaRPr lang="es-CO"/>
        </a:p>
      </dgm:t>
    </dgm:pt>
    <dgm:pt modelId="{231F7A47-292E-406C-8070-DEA43B74154C}">
      <dgm:prSet custT="1"/>
      <dgm:spPr/>
      <dgm:t>
        <a:bodyPr/>
        <a:lstStyle/>
        <a:p>
          <a:r>
            <a:rPr lang="es-ES" sz="2000" dirty="0" smtClean="0">
              <a:latin typeface="Trebuchet MS" pitchFamily="34" charset="0"/>
              <a:ea typeface="+mn-ea"/>
              <a:cs typeface="+mn-cs"/>
            </a:rPr>
            <a:t>Mapa de riesgos de corrupción y mitigación</a:t>
          </a:r>
          <a:endParaRPr lang="es-CO" sz="2000" dirty="0" smtClean="0">
            <a:latin typeface="Trebuchet MS" pitchFamily="34" charset="0"/>
          </a:endParaRPr>
        </a:p>
      </dgm:t>
    </dgm:pt>
    <dgm:pt modelId="{B1048585-F680-4292-A257-02A8E9454C2D}" type="parTrans" cxnId="{43563F6E-EF4E-47B1-A3ED-43275622CBE8}">
      <dgm:prSet/>
      <dgm:spPr/>
      <dgm:t>
        <a:bodyPr/>
        <a:lstStyle/>
        <a:p>
          <a:endParaRPr lang="es-CO" sz="2200"/>
        </a:p>
      </dgm:t>
    </dgm:pt>
    <dgm:pt modelId="{C23CCE66-6812-4637-9BC6-3DD71E8E7F4F}" type="sibTrans" cxnId="{43563F6E-EF4E-47B1-A3ED-43275622CBE8}">
      <dgm:prSet/>
      <dgm:spPr/>
      <dgm:t>
        <a:bodyPr/>
        <a:lstStyle/>
        <a:p>
          <a:endParaRPr lang="es-CO" sz="2200" dirty="0"/>
        </a:p>
      </dgm:t>
    </dgm:pt>
    <dgm:pt modelId="{00C68E49-0253-4D66-B549-3576718FD482}">
      <dgm:prSet custT="1"/>
      <dgm:spPr/>
      <dgm:t>
        <a:bodyPr/>
        <a:lstStyle/>
        <a:p>
          <a:r>
            <a:rPr lang="es-CO" sz="2000" dirty="0" smtClean="0">
              <a:latin typeface="Trebuchet MS" pitchFamily="34" charset="0"/>
            </a:rPr>
            <a:t>Mecanismos para mejorar la atención al ciudadano</a:t>
          </a:r>
        </a:p>
      </dgm:t>
    </dgm:pt>
    <dgm:pt modelId="{B92CD1DF-F7CD-4C19-B283-112E4992C56F}" type="parTrans" cxnId="{55E2EF19-62C9-4B8D-92BE-031A530EA88F}">
      <dgm:prSet/>
      <dgm:spPr/>
      <dgm:t>
        <a:bodyPr/>
        <a:lstStyle/>
        <a:p>
          <a:endParaRPr lang="es-CO" sz="2200"/>
        </a:p>
      </dgm:t>
    </dgm:pt>
    <dgm:pt modelId="{368506F6-C46B-4BFE-B773-D4575F9A0B15}" type="sibTrans" cxnId="{55E2EF19-62C9-4B8D-92BE-031A530EA88F}">
      <dgm:prSet/>
      <dgm:spPr/>
      <dgm:t>
        <a:bodyPr/>
        <a:lstStyle/>
        <a:p>
          <a:endParaRPr lang="es-CO" sz="2200"/>
        </a:p>
      </dgm:t>
    </dgm:pt>
    <dgm:pt modelId="{542C88BE-CE06-4326-9580-BCABE02F3663}">
      <dgm:prSet custT="1"/>
      <dgm:spPr/>
      <dgm:t>
        <a:bodyPr/>
        <a:lstStyle/>
        <a:p>
          <a:pPr rtl="0"/>
          <a:r>
            <a:rPr lang="es-ES" sz="2000" smtClean="0">
              <a:latin typeface="Trebuchet MS" pitchFamily="34" charset="0"/>
              <a:ea typeface="+mn-ea"/>
              <a:cs typeface="+mn-cs"/>
            </a:rPr>
            <a:t>Estrategia antitrámites </a:t>
          </a:r>
          <a:endParaRPr lang="es-CO" sz="2000" dirty="0"/>
        </a:p>
      </dgm:t>
    </dgm:pt>
    <dgm:pt modelId="{BDF18BB2-0615-4A75-87AA-6F680259670C}" type="parTrans" cxnId="{B6DDEFC6-7959-4EB6-9AA6-6663AABE2257}">
      <dgm:prSet/>
      <dgm:spPr/>
      <dgm:t>
        <a:bodyPr/>
        <a:lstStyle/>
        <a:p>
          <a:endParaRPr lang="es-CO"/>
        </a:p>
      </dgm:t>
    </dgm:pt>
    <dgm:pt modelId="{A22A1EEC-723C-4044-B7E7-3EC4CB445B56}" type="sibTrans" cxnId="{B6DDEFC6-7959-4EB6-9AA6-6663AABE2257}">
      <dgm:prSet/>
      <dgm:spPr/>
      <dgm:t>
        <a:bodyPr/>
        <a:lstStyle/>
        <a:p>
          <a:endParaRPr lang="es-CO"/>
        </a:p>
      </dgm:t>
    </dgm:pt>
    <dgm:pt modelId="{26F3F434-03F6-4D91-B9F0-CB77542FB057}">
      <dgm:prSet custT="1"/>
      <dgm:spPr/>
      <dgm:t>
        <a:bodyPr/>
        <a:lstStyle/>
        <a:p>
          <a:pPr rtl="0"/>
          <a:r>
            <a:rPr lang="es-CO" sz="2000" smtClean="0">
              <a:latin typeface="Trebuchet MS" pitchFamily="34" charset="0"/>
              <a:ea typeface="+mn-ea"/>
              <a:cs typeface="+mn-cs"/>
            </a:rPr>
            <a:t>Rendición de cuentas</a:t>
          </a:r>
          <a:endParaRPr lang="es-CO" sz="2000" dirty="0"/>
        </a:p>
      </dgm:t>
    </dgm:pt>
    <dgm:pt modelId="{DCADBC26-4F9E-4236-8634-25E9C76D20D2}" type="parTrans" cxnId="{1EE2973B-DA70-410D-8442-58D58881FD92}">
      <dgm:prSet/>
      <dgm:spPr/>
      <dgm:t>
        <a:bodyPr/>
        <a:lstStyle/>
        <a:p>
          <a:endParaRPr lang="es-CO"/>
        </a:p>
      </dgm:t>
    </dgm:pt>
    <dgm:pt modelId="{B5C877CD-C213-430D-B4B3-319934AA0852}" type="sibTrans" cxnId="{1EE2973B-DA70-410D-8442-58D58881FD92}">
      <dgm:prSet/>
      <dgm:spPr/>
      <dgm:t>
        <a:bodyPr/>
        <a:lstStyle/>
        <a:p>
          <a:endParaRPr lang="es-CO"/>
        </a:p>
      </dgm:t>
    </dgm:pt>
    <dgm:pt modelId="{C320099F-D881-478F-9A16-7271595A93A6}" type="pres">
      <dgm:prSet presAssocID="{3185F04F-51F4-46D3-BE85-0497FCF948CB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es-CO"/>
        </a:p>
      </dgm:t>
    </dgm:pt>
    <dgm:pt modelId="{C1CB7E6F-642D-458F-8E8F-E21E68532503}" type="pres">
      <dgm:prSet presAssocID="{3185F04F-51F4-46D3-BE85-0497FCF948CB}" presName="Name1" presStyleCnt="0"/>
      <dgm:spPr/>
      <dgm:t>
        <a:bodyPr/>
        <a:lstStyle/>
        <a:p>
          <a:endParaRPr lang="es-CO"/>
        </a:p>
      </dgm:t>
    </dgm:pt>
    <dgm:pt modelId="{79579584-80ED-4BE6-A441-646947D9CC79}" type="pres">
      <dgm:prSet presAssocID="{3185F04F-51F4-46D3-BE85-0497FCF948CB}" presName="cycle" presStyleCnt="0"/>
      <dgm:spPr/>
      <dgm:t>
        <a:bodyPr/>
        <a:lstStyle/>
        <a:p>
          <a:endParaRPr lang="es-CO"/>
        </a:p>
      </dgm:t>
    </dgm:pt>
    <dgm:pt modelId="{8CE6ADEE-B994-490D-8FF1-CC2C08C28928}" type="pres">
      <dgm:prSet presAssocID="{3185F04F-51F4-46D3-BE85-0497FCF948CB}" presName="srcNode" presStyleLbl="node1" presStyleIdx="0" presStyleCnt="4"/>
      <dgm:spPr/>
      <dgm:t>
        <a:bodyPr/>
        <a:lstStyle/>
        <a:p>
          <a:endParaRPr lang="es-CO"/>
        </a:p>
      </dgm:t>
    </dgm:pt>
    <dgm:pt modelId="{44A4F88E-9229-444F-B50D-31F2483084D7}" type="pres">
      <dgm:prSet presAssocID="{3185F04F-51F4-46D3-BE85-0497FCF948CB}" presName="conn" presStyleLbl="parChTrans1D2" presStyleIdx="0" presStyleCnt="1"/>
      <dgm:spPr/>
      <dgm:t>
        <a:bodyPr/>
        <a:lstStyle/>
        <a:p>
          <a:endParaRPr lang="es-CO"/>
        </a:p>
      </dgm:t>
    </dgm:pt>
    <dgm:pt modelId="{DDB32AE5-30DC-4875-A9E1-162D23A6F251}" type="pres">
      <dgm:prSet presAssocID="{3185F04F-51F4-46D3-BE85-0497FCF948CB}" presName="extraNode" presStyleLbl="node1" presStyleIdx="0" presStyleCnt="4"/>
      <dgm:spPr/>
      <dgm:t>
        <a:bodyPr/>
        <a:lstStyle/>
        <a:p>
          <a:endParaRPr lang="es-CO"/>
        </a:p>
      </dgm:t>
    </dgm:pt>
    <dgm:pt modelId="{0FE384D1-F306-4259-A724-BA68BB966D70}" type="pres">
      <dgm:prSet presAssocID="{3185F04F-51F4-46D3-BE85-0497FCF948CB}" presName="dstNode" presStyleLbl="node1" presStyleIdx="0" presStyleCnt="4"/>
      <dgm:spPr/>
      <dgm:t>
        <a:bodyPr/>
        <a:lstStyle/>
        <a:p>
          <a:endParaRPr lang="es-CO"/>
        </a:p>
      </dgm:t>
    </dgm:pt>
    <dgm:pt modelId="{CD2B8698-33E7-43F7-903E-CECA5E1F6314}" type="pres">
      <dgm:prSet presAssocID="{231F7A47-292E-406C-8070-DEA43B74154C}" presName="text_1" presStyleLbl="node1" presStyleIdx="0" presStyleCnt="4" custLinFactNeighborX="240" custLinFactNeighborY="-498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D4116E9-92A9-4E59-A0D8-3F971EABCA2E}" type="pres">
      <dgm:prSet presAssocID="{231F7A47-292E-406C-8070-DEA43B74154C}" presName="accent_1" presStyleCnt="0"/>
      <dgm:spPr/>
      <dgm:t>
        <a:bodyPr/>
        <a:lstStyle/>
        <a:p>
          <a:endParaRPr lang="es-CO"/>
        </a:p>
      </dgm:t>
    </dgm:pt>
    <dgm:pt modelId="{6DC03C90-14BC-4C23-B076-289F28F31CA2}" type="pres">
      <dgm:prSet presAssocID="{231F7A47-292E-406C-8070-DEA43B74154C}" presName="accentRepeatNode" presStyleLbl="solidFgAcc1" presStyleIdx="0" presStyleCnt="4"/>
      <dgm:spPr>
        <a:scene3d>
          <a:camera prst="isometricRightUp"/>
          <a:lightRig rig="threePt" dir="t"/>
        </a:scene3d>
      </dgm:spPr>
      <dgm:t>
        <a:bodyPr/>
        <a:lstStyle/>
        <a:p>
          <a:endParaRPr lang="es-CO"/>
        </a:p>
      </dgm:t>
    </dgm:pt>
    <dgm:pt modelId="{E8DE4ACC-9A67-49B1-923B-DA079176C23D}" type="pres">
      <dgm:prSet presAssocID="{542C88BE-CE06-4326-9580-BCABE02F3663}" presName="text_2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481E78D-7A36-46DC-9650-A135B84226E9}" type="pres">
      <dgm:prSet presAssocID="{542C88BE-CE06-4326-9580-BCABE02F3663}" presName="accent_2" presStyleCnt="0"/>
      <dgm:spPr/>
      <dgm:t>
        <a:bodyPr/>
        <a:lstStyle/>
        <a:p>
          <a:endParaRPr lang="es-CO"/>
        </a:p>
      </dgm:t>
    </dgm:pt>
    <dgm:pt modelId="{0BF8ECE0-7805-4180-8A94-88FDF1908F88}" type="pres">
      <dgm:prSet presAssocID="{542C88BE-CE06-4326-9580-BCABE02F3663}" presName="accentRepeatNode" presStyleLbl="solidFgAcc1" presStyleIdx="1" presStyleCnt="4"/>
      <dgm:spPr>
        <a:scene3d>
          <a:camera prst="isometricRightUp"/>
          <a:lightRig rig="threePt" dir="t"/>
        </a:scene3d>
      </dgm:spPr>
      <dgm:t>
        <a:bodyPr/>
        <a:lstStyle/>
        <a:p>
          <a:endParaRPr lang="es-CO"/>
        </a:p>
      </dgm:t>
    </dgm:pt>
    <dgm:pt modelId="{701BD497-89AA-4853-AA50-6C24A10A5A8B}" type="pres">
      <dgm:prSet presAssocID="{26F3F434-03F6-4D91-B9F0-CB77542FB057}" presName="text_3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7CEE641-8E86-43F0-8B48-E950D32C52C4}" type="pres">
      <dgm:prSet presAssocID="{26F3F434-03F6-4D91-B9F0-CB77542FB057}" presName="accent_3" presStyleCnt="0"/>
      <dgm:spPr/>
      <dgm:t>
        <a:bodyPr/>
        <a:lstStyle/>
        <a:p>
          <a:endParaRPr lang="es-CO"/>
        </a:p>
      </dgm:t>
    </dgm:pt>
    <dgm:pt modelId="{B92C51D3-2C7D-4BF3-9309-35CCBE5F7B07}" type="pres">
      <dgm:prSet presAssocID="{26F3F434-03F6-4D91-B9F0-CB77542FB057}" presName="accentRepeatNode" presStyleLbl="solidFgAcc1" presStyleIdx="2" presStyleCnt="4"/>
      <dgm:spPr>
        <a:scene3d>
          <a:camera prst="isometricRightUp"/>
          <a:lightRig rig="threePt" dir="t"/>
        </a:scene3d>
      </dgm:spPr>
      <dgm:t>
        <a:bodyPr/>
        <a:lstStyle/>
        <a:p>
          <a:endParaRPr lang="es-CO"/>
        </a:p>
      </dgm:t>
    </dgm:pt>
    <dgm:pt modelId="{120502A6-C7C1-45EF-862B-C88ABE389519}" type="pres">
      <dgm:prSet presAssocID="{00C68E49-0253-4D66-B549-3576718FD482}" presName="text_4" presStyleLbl="node1" presStyleIdx="3" presStyleCnt="4" custScaleY="13030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3D8F252-1B4E-4815-9E19-E075AC1CEFB9}" type="pres">
      <dgm:prSet presAssocID="{00C68E49-0253-4D66-B549-3576718FD482}" presName="accent_4" presStyleCnt="0"/>
      <dgm:spPr/>
      <dgm:t>
        <a:bodyPr/>
        <a:lstStyle/>
        <a:p>
          <a:endParaRPr lang="es-CO"/>
        </a:p>
      </dgm:t>
    </dgm:pt>
    <dgm:pt modelId="{59BBD0D0-3B30-4B95-9481-4487C848FFED}" type="pres">
      <dgm:prSet presAssocID="{00C68E49-0253-4D66-B549-3576718FD482}" presName="accentRepeatNode" presStyleLbl="solidFgAcc1" presStyleIdx="3" presStyleCnt="4" custScaleX="105094" custScaleY="122814"/>
      <dgm:spPr>
        <a:scene3d>
          <a:camera prst="isometricRightUp"/>
          <a:lightRig rig="threePt" dir="t"/>
        </a:scene3d>
      </dgm:spPr>
      <dgm:t>
        <a:bodyPr/>
        <a:lstStyle/>
        <a:p>
          <a:endParaRPr lang="es-CO"/>
        </a:p>
      </dgm:t>
    </dgm:pt>
  </dgm:ptLst>
  <dgm:cxnLst>
    <dgm:cxn modelId="{55E2EF19-62C9-4B8D-92BE-031A530EA88F}" srcId="{3185F04F-51F4-46D3-BE85-0497FCF948CB}" destId="{00C68E49-0253-4D66-B549-3576718FD482}" srcOrd="3" destOrd="0" parTransId="{B92CD1DF-F7CD-4C19-B283-112E4992C56F}" sibTransId="{368506F6-C46B-4BFE-B773-D4575F9A0B15}"/>
    <dgm:cxn modelId="{272C8778-5ECE-4A97-ACB0-3562279AC0CD}" type="presOf" srcId="{3185F04F-51F4-46D3-BE85-0497FCF948CB}" destId="{C320099F-D881-478F-9A16-7271595A93A6}" srcOrd="0" destOrd="0" presId="urn:microsoft.com/office/officeart/2008/layout/VerticalCurvedList"/>
    <dgm:cxn modelId="{1EE2973B-DA70-410D-8442-58D58881FD92}" srcId="{3185F04F-51F4-46D3-BE85-0497FCF948CB}" destId="{26F3F434-03F6-4D91-B9F0-CB77542FB057}" srcOrd="2" destOrd="0" parTransId="{DCADBC26-4F9E-4236-8634-25E9C76D20D2}" sibTransId="{B5C877CD-C213-430D-B4B3-319934AA0852}"/>
    <dgm:cxn modelId="{43563F6E-EF4E-47B1-A3ED-43275622CBE8}" srcId="{3185F04F-51F4-46D3-BE85-0497FCF948CB}" destId="{231F7A47-292E-406C-8070-DEA43B74154C}" srcOrd="0" destOrd="0" parTransId="{B1048585-F680-4292-A257-02A8E9454C2D}" sibTransId="{C23CCE66-6812-4637-9BC6-3DD71E8E7F4F}"/>
    <dgm:cxn modelId="{87C1AC14-5C6D-4708-8C37-9231F2C09991}" type="presOf" srcId="{542C88BE-CE06-4326-9580-BCABE02F3663}" destId="{E8DE4ACC-9A67-49B1-923B-DA079176C23D}" srcOrd="0" destOrd="0" presId="urn:microsoft.com/office/officeart/2008/layout/VerticalCurvedList"/>
    <dgm:cxn modelId="{C3E61375-F46C-4149-9A71-5176AE7CF9CC}" type="presOf" srcId="{00C68E49-0253-4D66-B549-3576718FD482}" destId="{120502A6-C7C1-45EF-862B-C88ABE389519}" srcOrd="0" destOrd="0" presId="urn:microsoft.com/office/officeart/2008/layout/VerticalCurvedList"/>
    <dgm:cxn modelId="{B6DDEFC6-7959-4EB6-9AA6-6663AABE2257}" srcId="{3185F04F-51F4-46D3-BE85-0497FCF948CB}" destId="{542C88BE-CE06-4326-9580-BCABE02F3663}" srcOrd="1" destOrd="0" parTransId="{BDF18BB2-0615-4A75-87AA-6F680259670C}" sibTransId="{A22A1EEC-723C-4044-B7E7-3EC4CB445B56}"/>
    <dgm:cxn modelId="{8FA3D9AA-D755-4110-BD5E-DD5E9E13FF65}" type="presOf" srcId="{26F3F434-03F6-4D91-B9F0-CB77542FB057}" destId="{701BD497-89AA-4853-AA50-6C24A10A5A8B}" srcOrd="0" destOrd="0" presId="urn:microsoft.com/office/officeart/2008/layout/VerticalCurvedList"/>
    <dgm:cxn modelId="{7DA1F446-DAF2-4516-AB7A-099CE21E1FDE}" type="presOf" srcId="{231F7A47-292E-406C-8070-DEA43B74154C}" destId="{CD2B8698-33E7-43F7-903E-CECA5E1F6314}" srcOrd="0" destOrd="0" presId="urn:microsoft.com/office/officeart/2008/layout/VerticalCurvedList"/>
    <dgm:cxn modelId="{8B2B4D02-3B24-45EB-AC17-E24E7C437782}" type="presOf" srcId="{C23CCE66-6812-4637-9BC6-3DD71E8E7F4F}" destId="{44A4F88E-9229-444F-B50D-31F2483084D7}" srcOrd="0" destOrd="0" presId="urn:microsoft.com/office/officeart/2008/layout/VerticalCurvedList"/>
    <dgm:cxn modelId="{4D0E1998-E67B-4195-8490-5B4E654D46B8}" type="presParOf" srcId="{C320099F-D881-478F-9A16-7271595A93A6}" destId="{C1CB7E6F-642D-458F-8E8F-E21E68532503}" srcOrd="0" destOrd="0" presId="urn:microsoft.com/office/officeart/2008/layout/VerticalCurvedList"/>
    <dgm:cxn modelId="{139F1470-05C8-40E0-827A-95127C7FC09D}" type="presParOf" srcId="{C1CB7E6F-642D-458F-8E8F-E21E68532503}" destId="{79579584-80ED-4BE6-A441-646947D9CC79}" srcOrd="0" destOrd="0" presId="urn:microsoft.com/office/officeart/2008/layout/VerticalCurvedList"/>
    <dgm:cxn modelId="{E6E520B7-4DDE-47AC-8FB0-3A8E6E37E3D4}" type="presParOf" srcId="{79579584-80ED-4BE6-A441-646947D9CC79}" destId="{8CE6ADEE-B994-490D-8FF1-CC2C08C28928}" srcOrd="0" destOrd="0" presId="urn:microsoft.com/office/officeart/2008/layout/VerticalCurvedList"/>
    <dgm:cxn modelId="{AAE28853-8F2E-4F8D-A859-BCBA449F67C3}" type="presParOf" srcId="{79579584-80ED-4BE6-A441-646947D9CC79}" destId="{44A4F88E-9229-444F-B50D-31F2483084D7}" srcOrd="1" destOrd="0" presId="urn:microsoft.com/office/officeart/2008/layout/VerticalCurvedList"/>
    <dgm:cxn modelId="{E093BA41-F948-4AF8-B15B-71331A403339}" type="presParOf" srcId="{79579584-80ED-4BE6-A441-646947D9CC79}" destId="{DDB32AE5-30DC-4875-A9E1-162D23A6F251}" srcOrd="2" destOrd="0" presId="urn:microsoft.com/office/officeart/2008/layout/VerticalCurvedList"/>
    <dgm:cxn modelId="{DF7DEC8B-EE7A-4B7D-B19F-7332AA94514E}" type="presParOf" srcId="{79579584-80ED-4BE6-A441-646947D9CC79}" destId="{0FE384D1-F306-4259-A724-BA68BB966D70}" srcOrd="3" destOrd="0" presId="urn:microsoft.com/office/officeart/2008/layout/VerticalCurvedList"/>
    <dgm:cxn modelId="{61AC0956-EF12-45E6-B2E0-E4D63F45CC61}" type="presParOf" srcId="{C1CB7E6F-642D-458F-8E8F-E21E68532503}" destId="{CD2B8698-33E7-43F7-903E-CECA5E1F6314}" srcOrd="1" destOrd="0" presId="urn:microsoft.com/office/officeart/2008/layout/VerticalCurvedList"/>
    <dgm:cxn modelId="{EDB1844C-B2C6-4BF0-B5E0-87BF8D701006}" type="presParOf" srcId="{C1CB7E6F-642D-458F-8E8F-E21E68532503}" destId="{6D4116E9-92A9-4E59-A0D8-3F971EABCA2E}" srcOrd="2" destOrd="0" presId="urn:microsoft.com/office/officeart/2008/layout/VerticalCurvedList"/>
    <dgm:cxn modelId="{7A09CDBF-B668-473F-B2EF-127FB55BA8B8}" type="presParOf" srcId="{6D4116E9-92A9-4E59-A0D8-3F971EABCA2E}" destId="{6DC03C90-14BC-4C23-B076-289F28F31CA2}" srcOrd="0" destOrd="0" presId="urn:microsoft.com/office/officeart/2008/layout/VerticalCurvedList"/>
    <dgm:cxn modelId="{C4F6FBB6-24A5-471C-8804-34C71136B243}" type="presParOf" srcId="{C1CB7E6F-642D-458F-8E8F-E21E68532503}" destId="{E8DE4ACC-9A67-49B1-923B-DA079176C23D}" srcOrd="3" destOrd="0" presId="urn:microsoft.com/office/officeart/2008/layout/VerticalCurvedList"/>
    <dgm:cxn modelId="{D667050F-0B5E-41BA-A933-AA3479AE74ED}" type="presParOf" srcId="{C1CB7E6F-642D-458F-8E8F-E21E68532503}" destId="{E481E78D-7A36-46DC-9650-A135B84226E9}" srcOrd="4" destOrd="0" presId="urn:microsoft.com/office/officeart/2008/layout/VerticalCurvedList"/>
    <dgm:cxn modelId="{A2D69DA4-24D7-4A27-BF11-70E09CB46A0A}" type="presParOf" srcId="{E481E78D-7A36-46DC-9650-A135B84226E9}" destId="{0BF8ECE0-7805-4180-8A94-88FDF1908F88}" srcOrd="0" destOrd="0" presId="urn:microsoft.com/office/officeart/2008/layout/VerticalCurvedList"/>
    <dgm:cxn modelId="{82CFD657-92DD-4BB7-A772-BB89393DD42A}" type="presParOf" srcId="{C1CB7E6F-642D-458F-8E8F-E21E68532503}" destId="{701BD497-89AA-4853-AA50-6C24A10A5A8B}" srcOrd="5" destOrd="0" presId="urn:microsoft.com/office/officeart/2008/layout/VerticalCurvedList"/>
    <dgm:cxn modelId="{680D267E-27DE-4744-9E8A-5DC773118FC1}" type="presParOf" srcId="{C1CB7E6F-642D-458F-8E8F-E21E68532503}" destId="{A7CEE641-8E86-43F0-8B48-E950D32C52C4}" srcOrd="6" destOrd="0" presId="urn:microsoft.com/office/officeart/2008/layout/VerticalCurvedList"/>
    <dgm:cxn modelId="{954BD209-4CB5-4FDD-BC1F-0BC2ADE0A055}" type="presParOf" srcId="{A7CEE641-8E86-43F0-8B48-E950D32C52C4}" destId="{B92C51D3-2C7D-4BF3-9309-35CCBE5F7B07}" srcOrd="0" destOrd="0" presId="urn:microsoft.com/office/officeart/2008/layout/VerticalCurvedList"/>
    <dgm:cxn modelId="{DE4643CD-74DD-4F9A-B7F3-5C292A8679B5}" type="presParOf" srcId="{C1CB7E6F-642D-458F-8E8F-E21E68532503}" destId="{120502A6-C7C1-45EF-862B-C88ABE389519}" srcOrd="7" destOrd="0" presId="urn:microsoft.com/office/officeart/2008/layout/VerticalCurvedList"/>
    <dgm:cxn modelId="{78C47895-0F41-4831-B9AA-3AF3314801E3}" type="presParOf" srcId="{C1CB7E6F-642D-458F-8E8F-E21E68532503}" destId="{43D8F252-1B4E-4815-9E19-E075AC1CEFB9}" srcOrd="8" destOrd="0" presId="urn:microsoft.com/office/officeart/2008/layout/VerticalCurvedList"/>
    <dgm:cxn modelId="{97DC05A7-B846-45F7-88AE-EC760CDD6B96}" type="presParOf" srcId="{43D8F252-1B4E-4815-9E19-E075AC1CEFB9}" destId="{59BBD0D0-3B30-4B95-9481-4487C848FFED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30C7FAE6-E852-437A-9ADE-FC367D3175CD}" type="doc">
      <dgm:prSet loTypeId="urn:microsoft.com/office/officeart/2005/8/layout/process2" loCatId="process" qsTypeId="urn:microsoft.com/office/officeart/2005/8/quickstyle/simple2" qsCatId="simple" csTypeId="urn:microsoft.com/office/officeart/2005/8/colors/accent1_2" csCatId="accent1" phldr="1"/>
      <dgm:spPr/>
    </dgm:pt>
    <dgm:pt modelId="{03FFCC6B-6048-4697-B5F5-E12C89CB04BB}">
      <dgm:prSet phldrT="[Texto]"/>
      <dgm:spPr/>
      <dgm:t>
        <a:bodyPr/>
        <a:lstStyle/>
        <a:p>
          <a:r>
            <a:rPr lang="es-MX" b="1" dirty="0" smtClean="0">
              <a:latin typeface="Trebuchet MS" pitchFamily="34" charset="0"/>
            </a:rPr>
            <a:t>Riesgo de corrupción</a:t>
          </a:r>
          <a:endParaRPr lang="es-CO" dirty="0"/>
        </a:p>
      </dgm:t>
    </dgm:pt>
    <dgm:pt modelId="{BB176BD7-E342-4E7C-B56C-07EC05D4FA38}" type="parTrans" cxnId="{0F8FAE67-A5CF-486E-9D60-45B49463140B}">
      <dgm:prSet/>
      <dgm:spPr/>
      <dgm:t>
        <a:bodyPr/>
        <a:lstStyle/>
        <a:p>
          <a:endParaRPr lang="es-CO"/>
        </a:p>
      </dgm:t>
    </dgm:pt>
    <dgm:pt modelId="{3E5C9B5C-DF11-40EA-AF6C-8181F8D9B818}" type="sibTrans" cxnId="{0F8FAE67-A5CF-486E-9D60-45B49463140B}">
      <dgm:prSet/>
      <dgm:spPr/>
      <dgm:t>
        <a:bodyPr/>
        <a:lstStyle/>
        <a:p>
          <a:endParaRPr lang="es-CO"/>
        </a:p>
      </dgm:t>
    </dgm:pt>
    <dgm:pt modelId="{2FBD426D-F000-4F80-96BD-D89E5BC6D319}">
      <dgm:prSet phldrT="[Texto]"/>
      <dgm:spPr/>
      <dgm:t>
        <a:bodyPr/>
        <a:lstStyle/>
        <a:p>
          <a:r>
            <a:rPr lang="es-ES" smtClean="0">
              <a:latin typeface="Trebuchet MS" pitchFamily="34" charset="0"/>
            </a:rPr>
            <a:t>Posibilidad de que por acción u omisión, mediante el uso indebido del poder, de los recursos o de la información, se lesionen los intereses de una entidad y en consecuencia, del Estado, para la obtención de un beneficio particular.</a:t>
          </a:r>
          <a:endParaRPr lang="es-CO" dirty="0"/>
        </a:p>
      </dgm:t>
    </dgm:pt>
    <dgm:pt modelId="{C0B13740-B3E8-4470-8FF5-31BC0E863812}" type="parTrans" cxnId="{30DBCE5B-FD1D-473E-B1FF-D15131279A46}">
      <dgm:prSet/>
      <dgm:spPr/>
      <dgm:t>
        <a:bodyPr/>
        <a:lstStyle/>
        <a:p>
          <a:endParaRPr lang="es-CO"/>
        </a:p>
      </dgm:t>
    </dgm:pt>
    <dgm:pt modelId="{C43DEAD8-3F5C-4AE9-92C1-98721DA0B788}" type="sibTrans" cxnId="{30DBCE5B-FD1D-473E-B1FF-D15131279A46}">
      <dgm:prSet/>
      <dgm:spPr/>
      <dgm:t>
        <a:bodyPr/>
        <a:lstStyle/>
        <a:p>
          <a:endParaRPr lang="es-CO"/>
        </a:p>
      </dgm:t>
    </dgm:pt>
    <dgm:pt modelId="{C6F74813-E869-4EAD-B899-70D67D2E7302}" type="pres">
      <dgm:prSet presAssocID="{30C7FAE6-E852-437A-9ADE-FC367D3175CD}" presName="linearFlow" presStyleCnt="0">
        <dgm:presLayoutVars>
          <dgm:resizeHandles val="exact"/>
        </dgm:presLayoutVars>
      </dgm:prSet>
      <dgm:spPr/>
    </dgm:pt>
    <dgm:pt modelId="{EEDB6927-F14C-4DC7-8572-B28A3542B463}" type="pres">
      <dgm:prSet presAssocID="{03FFCC6B-6048-4697-B5F5-E12C89CB04BB}" presName="node" presStyleLbl="node1" presStyleIdx="0" presStyleCnt="2" custScaleY="34587" custLinFactNeighborY="3183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19E2C295-30E9-4E13-BDEE-2E19A0A10C89}" type="pres">
      <dgm:prSet presAssocID="{3E5C9B5C-DF11-40EA-AF6C-8181F8D9B818}" presName="sibTrans" presStyleLbl="sibTrans2D1" presStyleIdx="0" presStyleCnt="1" custScaleX="104112" custScaleY="193933" custLinFactNeighborX="-21066" custLinFactNeighborY="4376"/>
      <dgm:spPr/>
      <dgm:t>
        <a:bodyPr/>
        <a:lstStyle/>
        <a:p>
          <a:endParaRPr lang="es-CO"/>
        </a:p>
      </dgm:t>
    </dgm:pt>
    <dgm:pt modelId="{261A70D9-74C4-4517-9773-3F765F68F917}" type="pres">
      <dgm:prSet presAssocID="{3E5C9B5C-DF11-40EA-AF6C-8181F8D9B818}" presName="connectorText" presStyleLbl="sibTrans2D1" presStyleIdx="0" presStyleCnt="1"/>
      <dgm:spPr/>
      <dgm:t>
        <a:bodyPr/>
        <a:lstStyle/>
        <a:p>
          <a:endParaRPr lang="es-CO"/>
        </a:p>
      </dgm:t>
    </dgm:pt>
    <dgm:pt modelId="{219E49B7-210D-4833-B011-928C20E79EFE}" type="pres">
      <dgm:prSet presAssocID="{2FBD426D-F000-4F80-96BD-D89E5BC6D319}" presName="node" presStyleLbl="node1" presStyleIdx="1" presStyleCnt="2" custScaleX="120790" custScaleY="5935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F8FAE67-A5CF-486E-9D60-45B49463140B}" srcId="{30C7FAE6-E852-437A-9ADE-FC367D3175CD}" destId="{03FFCC6B-6048-4697-B5F5-E12C89CB04BB}" srcOrd="0" destOrd="0" parTransId="{BB176BD7-E342-4E7C-B56C-07EC05D4FA38}" sibTransId="{3E5C9B5C-DF11-40EA-AF6C-8181F8D9B818}"/>
    <dgm:cxn modelId="{30DBCE5B-FD1D-473E-B1FF-D15131279A46}" srcId="{30C7FAE6-E852-437A-9ADE-FC367D3175CD}" destId="{2FBD426D-F000-4F80-96BD-D89E5BC6D319}" srcOrd="1" destOrd="0" parTransId="{C0B13740-B3E8-4470-8FF5-31BC0E863812}" sibTransId="{C43DEAD8-3F5C-4AE9-92C1-98721DA0B788}"/>
    <dgm:cxn modelId="{8F1A8FB5-A370-4551-8E1D-30AE093D8596}" type="presOf" srcId="{3E5C9B5C-DF11-40EA-AF6C-8181F8D9B818}" destId="{19E2C295-30E9-4E13-BDEE-2E19A0A10C89}" srcOrd="0" destOrd="0" presId="urn:microsoft.com/office/officeart/2005/8/layout/process2"/>
    <dgm:cxn modelId="{0D59F6BB-506E-4A39-A5DE-0EA20974F4BA}" type="presOf" srcId="{30C7FAE6-E852-437A-9ADE-FC367D3175CD}" destId="{C6F74813-E869-4EAD-B899-70D67D2E7302}" srcOrd="0" destOrd="0" presId="urn:microsoft.com/office/officeart/2005/8/layout/process2"/>
    <dgm:cxn modelId="{84309ABE-00F7-4EA3-AF06-1262CCC7B74E}" type="presOf" srcId="{3E5C9B5C-DF11-40EA-AF6C-8181F8D9B818}" destId="{261A70D9-74C4-4517-9773-3F765F68F917}" srcOrd="1" destOrd="0" presId="urn:microsoft.com/office/officeart/2005/8/layout/process2"/>
    <dgm:cxn modelId="{6E2EE6EB-E79A-4A7B-BEDB-F24E19F6DC6A}" type="presOf" srcId="{03FFCC6B-6048-4697-B5F5-E12C89CB04BB}" destId="{EEDB6927-F14C-4DC7-8572-B28A3542B463}" srcOrd="0" destOrd="0" presId="urn:microsoft.com/office/officeart/2005/8/layout/process2"/>
    <dgm:cxn modelId="{78E3CD91-9378-4577-B419-CBDF162E3ADB}" type="presOf" srcId="{2FBD426D-F000-4F80-96BD-D89E5BC6D319}" destId="{219E49B7-210D-4833-B011-928C20E79EFE}" srcOrd="0" destOrd="0" presId="urn:microsoft.com/office/officeart/2005/8/layout/process2"/>
    <dgm:cxn modelId="{7859B549-9112-4E33-A225-76838E107B7B}" type="presParOf" srcId="{C6F74813-E869-4EAD-B899-70D67D2E7302}" destId="{EEDB6927-F14C-4DC7-8572-B28A3542B463}" srcOrd="0" destOrd="0" presId="urn:microsoft.com/office/officeart/2005/8/layout/process2"/>
    <dgm:cxn modelId="{67ED6157-D316-4302-AF43-3C05AE7E14C9}" type="presParOf" srcId="{C6F74813-E869-4EAD-B899-70D67D2E7302}" destId="{19E2C295-30E9-4E13-BDEE-2E19A0A10C89}" srcOrd="1" destOrd="0" presId="urn:microsoft.com/office/officeart/2005/8/layout/process2"/>
    <dgm:cxn modelId="{B313FA04-8108-4B69-B9D1-D22F6E85FF39}" type="presParOf" srcId="{19E2C295-30E9-4E13-BDEE-2E19A0A10C89}" destId="{261A70D9-74C4-4517-9773-3F765F68F917}" srcOrd="0" destOrd="0" presId="urn:microsoft.com/office/officeart/2005/8/layout/process2"/>
    <dgm:cxn modelId="{B788AEE1-8982-40A3-90B7-715AE2356359}" type="presParOf" srcId="{C6F74813-E869-4EAD-B899-70D67D2E7302}" destId="{219E49B7-210D-4833-B011-928C20E79EFE}" srcOrd="2" destOrd="0" presId="urn:microsoft.com/office/officeart/2005/8/layout/process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BD42C667-D17F-491D-8F75-BD4D361007E3}" type="doc">
      <dgm:prSet loTypeId="urn:microsoft.com/office/officeart/2005/8/layout/vList5" loCatId="list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CO"/>
        </a:p>
      </dgm:t>
    </dgm:pt>
    <dgm:pt modelId="{9B0B0A95-F98D-44B9-B8B4-FC2A4F5DADC0}">
      <dgm:prSet phldrT="[Texto]"/>
      <dgm:spPr/>
      <dgm:t>
        <a:bodyPr/>
        <a:lstStyle/>
        <a:p>
          <a:r>
            <a:rPr lang="es-ES" dirty="0" smtClean="0">
              <a:latin typeface="Trebuchet MS" pitchFamily="34" charset="0"/>
              <a:ea typeface="+mn-ea"/>
              <a:cs typeface="+mn-cs"/>
            </a:rPr>
            <a:t>Elaboración Plan Anticorrupción</a:t>
          </a:r>
          <a:endParaRPr lang="es-CO" dirty="0"/>
        </a:p>
      </dgm:t>
    </dgm:pt>
    <dgm:pt modelId="{1AA8256A-080B-4FB9-A8FC-09765752D547}" type="parTrans" cxnId="{03473ED4-ACB4-4B82-9353-CD26368E4BD5}">
      <dgm:prSet/>
      <dgm:spPr/>
      <dgm:t>
        <a:bodyPr/>
        <a:lstStyle/>
        <a:p>
          <a:endParaRPr lang="es-CO"/>
        </a:p>
      </dgm:t>
    </dgm:pt>
    <dgm:pt modelId="{DE855258-291D-4EE6-82A7-8934DD822462}" type="sibTrans" cxnId="{03473ED4-ACB4-4B82-9353-CD26368E4BD5}">
      <dgm:prSet/>
      <dgm:spPr/>
      <dgm:t>
        <a:bodyPr/>
        <a:lstStyle/>
        <a:p>
          <a:endParaRPr lang="es-CO"/>
        </a:p>
      </dgm:t>
    </dgm:pt>
    <dgm:pt modelId="{C37550C3-EFB2-40AB-8E74-BABEE597CD6B}">
      <dgm:prSet phldrT="[Texto]"/>
      <dgm:spPr/>
      <dgm:t>
        <a:bodyPr/>
        <a:lstStyle/>
        <a:p>
          <a:pPr algn="just"/>
          <a:r>
            <a:rPr lang="es-ES" smtClean="0">
              <a:latin typeface="Trebuchet MS" pitchFamily="34" charset="0"/>
              <a:ea typeface="+mn-ea"/>
              <a:cs typeface="+mn-cs"/>
            </a:rPr>
            <a:t>Jefe de Planeación en coordinación con los responsables de los procesos o procedimientos</a:t>
          </a:r>
          <a:endParaRPr lang="es-CO" dirty="0"/>
        </a:p>
      </dgm:t>
    </dgm:pt>
    <dgm:pt modelId="{D01BEC5E-A540-4C57-8DE5-99A58EC0655D}" type="parTrans" cxnId="{8F0AF43F-8F1B-45BD-831D-57A23ED51ECE}">
      <dgm:prSet/>
      <dgm:spPr/>
      <dgm:t>
        <a:bodyPr/>
        <a:lstStyle/>
        <a:p>
          <a:endParaRPr lang="es-CO"/>
        </a:p>
      </dgm:t>
    </dgm:pt>
    <dgm:pt modelId="{D8954F84-3161-473C-B53B-8A43115EDF4E}" type="sibTrans" cxnId="{8F0AF43F-8F1B-45BD-831D-57A23ED51ECE}">
      <dgm:prSet/>
      <dgm:spPr/>
      <dgm:t>
        <a:bodyPr/>
        <a:lstStyle/>
        <a:p>
          <a:endParaRPr lang="es-CO"/>
        </a:p>
      </dgm:t>
    </dgm:pt>
    <dgm:pt modelId="{69D9688F-5802-4EC9-97FC-1388362DEED7}">
      <dgm:prSet phldrT="[Texto]"/>
      <dgm:spPr/>
      <dgm:t>
        <a:bodyPr/>
        <a:lstStyle/>
        <a:p>
          <a:r>
            <a:rPr lang="es-ES" dirty="0" smtClean="0">
              <a:latin typeface="Trebuchet MS" pitchFamily="34" charset="0"/>
              <a:ea typeface="+mn-ea"/>
              <a:cs typeface="+mn-cs"/>
            </a:rPr>
            <a:t>Consolidación</a:t>
          </a:r>
          <a:endParaRPr lang="es-CO" dirty="0"/>
        </a:p>
      </dgm:t>
    </dgm:pt>
    <dgm:pt modelId="{85C41061-B4DD-405F-B392-D226E6EBB131}" type="parTrans" cxnId="{5D6FC876-082F-498C-AABF-FA84B7A8D1BB}">
      <dgm:prSet/>
      <dgm:spPr/>
      <dgm:t>
        <a:bodyPr/>
        <a:lstStyle/>
        <a:p>
          <a:endParaRPr lang="es-CO"/>
        </a:p>
      </dgm:t>
    </dgm:pt>
    <dgm:pt modelId="{EC1B4675-ABC7-40FE-9485-1B1F661030C3}" type="sibTrans" cxnId="{5D6FC876-082F-498C-AABF-FA84B7A8D1BB}">
      <dgm:prSet/>
      <dgm:spPr/>
      <dgm:t>
        <a:bodyPr/>
        <a:lstStyle/>
        <a:p>
          <a:endParaRPr lang="es-CO"/>
        </a:p>
      </dgm:t>
    </dgm:pt>
    <dgm:pt modelId="{149A096D-FE0B-42C0-9DAD-C38DF34D49CA}">
      <dgm:prSet phldrT="[Texto]"/>
      <dgm:spPr/>
      <dgm:t>
        <a:bodyPr/>
        <a:lstStyle/>
        <a:p>
          <a:r>
            <a:rPr lang="es-ES" dirty="0" smtClean="0">
              <a:latin typeface="Trebuchet MS" pitchFamily="34" charset="0"/>
              <a:ea typeface="+mn-ea"/>
              <a:cs typeface="+mn-cs"/>
            </a:rPr>
            <a:t>Jefe de Planeación de la entidad o quien haga sus veces.</a:t>
          </a:r>
          <a:endParaRPr lang="es-CO" dirty="0"/>
        </a:p>
      </dgm:t>
    </dgm:pt>
    <dgm:pt modelId="{0DE66DBE-1060-47DC-8D32-704DCF4E510D}" type="parTrans" cxnId="{EF2B4AFC-D219-4AD1-8C69-C49B0C3D5EAC}">
      <dgm:prSet/>
      <dgm:spPr/>
      <dgm:t>
        <a:bodyPr/>
        <a:lstStyle/>
        <a:p>
          <a:endParaRPr lang="es-CO"/>
        </a:p>
      </dgm:t>
    </dgm:pt>
    <dgm:pt modelId="{7EDB5BEB-C83A-4206-BAAF-EFDC09077FB4}" type="sibTrans" cxnId="{EF2B4AFC-D219-4AD1-8C69-C49B0C3D5EAC}">
      <dgm:prSet/>
      <dgm:spPr/>
      <dgm:t>
        <a:bodyPr/>
        <a:lstStyle/>
        <a:p>
          <a:endParaRPr lang="es-CO"/>
        </a:p>
      </dgm:t>
    </dgm:pt>
    <dgm:pt modelId="{F3BC2A9F-8291-4129-B77F-FCB40ECC350E}">
      <dgm:prSet phldrT="[Texto]"/>
      <dgm:spPr/>
      <dgm:t>
        <a:bodyPr/>
        <a:lstStyle/>
        <a:p>
          <a:r>
            <a:rPr lang="es-ES_tradnl" smtClean="0">
              <a:latin typeface="Trebuchet MS" pitchFamily="34" charset="0"/>
              <a:ea typeface="+mn-ea"/>
              <a:cs typeface="+mn-cs"/>
            </a:rPr>
            <a:t>Mecanismo de seguimiento y control</a:t>
          </a:r>
          <a:endParaRPr lang="es-CO" dirty="0"/>
        </a:p>
      </dgm:t>
    </dgm:pt>
    <dgm:pt modelId="{52D0B66C-EE48-49DE-A392-FFA2435DC1D8}" type="parTrans" cxnId="{722ABDFA-61C6-4594-A13C-571742E6F98E}">
      <dgm:prSet/>
      <dgm:spPr/>
      <dgm:t>
        <a:bodyPr/>
        <a:lstStyle/>
        <a:p>
          <a:endParaRPr lang="es-CO"/>
        </a:p>
      </dgm:t>
    </dgm:pt>
    <dgm:pt modelId="{C081FDF2-2BF6-4617-823A-2F63BB7F30FB}" type="sibTrans" cxnId="{722ABDFA-61C6-4594-A13C-571742E6F98E}">
      <dgm:prSet/>
      <dgm:spPr/>
      <dgm:t>
        <a:bodyPr/>
        <a:lstStyle/>
        <a:p>
          <a:endParaRPr lang="es-CO"/>
        </a:p>
      </dgm:t>
    </dgm:pt>
    <dgm:pt modelId="{F6D0FA0F-4C72-43F5-AEC9-211FA8D433CD}">
      <dgm:prSet phldrT="[Texto]"/>
      <dgm:spPr/>
      <dgm:t>
        <a:bodyPr/>
        <a:lstStyle/>
        <a:p>
          <a:r>
            <a:rPr lang="es-ES" smtClean="0">
              <a:latin typeface="Trebuchet MS" pitchFamily="34" charset="0"/>
              <a:ea typeface="+mn-ea"/>
              <a:cs typeface="+mn-cs"/>
            </a:rPr>
            <a:t>Oficina de Control Interno realiza seguimiento.</a:t>
          </a:r>
          <a:endParaRPr lang="es-CO" dirty="0"/>
        </a:p>
      </dgm:t>
    </dgm:pt>
    <dgm:pt modelId="{91C86A77-6095-4E5A-A139-31A436826B42}" type="parTrans" cxnId="{192B0F37-B6AB-4C94-8898-2C0D25693DAF}">
      <dgm:prSet/>
      <dgm:spPr/>
      <dgm:t>
        <a:bodyPr/>
        <a:lstStyle/>
        <a:p>
          <a:endParaRPr lang="es-CO"/>
        </a:p>
      </dgm:t>
    </dgm:pt>
    <dgm:pt modelId="{61CD28F8-2491-4316-BEE8-FD4A33443EA3}" type="sibTrans" cxnId="{192B0F37-B6AB-4C94-8898-2C0D25693DAF}">
      <dgm:prSet/>
      <dgm:spPr/>
      <dgm:t>
        <a:bodyPr/>
        <a:lstStyle/>
        <a:p>
          <a:endParaRPr lang="es-CO"/>
        </a:p>
      </dgm:t>
    </dgm:pt>
    <dgm:pt modelId="{04D89821-9F9D-4B06-AFB1-D668B71F92DB}">
      <dgm:prSet/>
      <dgm:spPr/>
      <dgm:t>
        <a:bodyPr/>
        <a:lstStyle/>
        <a:p>
          <a:r>
            <a:rPr lang="es-CO" dirty="0" smtClean="0">
              <a:latin typeface="Trebuchet MS" pitchFamily="34" charset="0"/>
              <a:ea typeface="+mn-ea"/>
              <a:cs typeface="+mn-cs"/>
            </a:rPr>
            <a:t>Publicación</a:t>
          </a:r>
          <a:endParaRPr lang="es-CO" dirty="0">
            <a:latin typeface="Trebuchet MS" pitchFamily="34" charset="0"/>
            <a:ea typeface="+mn-ea"/>
            <a:cs typeface="+mn-cs"/>
          </a:endParaRPr>
        </a:p>
      </dgm:t>
    </dgm:pt>
    <dgm:pt modelId="{05BF6030-F2D7-4311-92C3-FE37615C270F}" type="parTrans" cxnId="{5C32D5D9-2DAE-4E33-A779-81B529C0AC5F}">
      <dgm:prSet/>
      <dgm:spPr/>
      <dgm:t>
        <a:bodyPr/>
        <a:lstStyle/>
        <a:p>
          <a:endParaRPr lang="es-CO"/>
        </a:p>
      </dgm:t>
    </dgm:pt>
    <dgm:pt modelId="{01BAD264-6A49-4FAA-AE74-22387BA6AE06}" type="sibTrans" cxnId="{5C32D5D9-2DAE-4E33-A779-81B529C0AC5F}">
      <dgm:prSet/>
      <dgm:spPr/>
      <dgm:t>
        <a:bodyPr/>
        <a:lstStyle/>
        <a:p>
          <a:endParaRPr lang="es-CO"/>
        </a:p>
      </dgm:t>
    </dgm:pt>
    <dgm:pt modelId="{94591B0B-DCA7-45B8-8B6B-C4EC8027A035}">
      <dgm:prSet/>
      <dgm:spPr/>
      <dgm:t>
        <a:bodyPr/>
        <a:lstStyle/>
        <a:p>
          <a:r>
            <a:rPr lang="es-ES" dirty="0" smtClean="0">
              <a:latin typeface="Trebuchet MS" pitchFamily="34" charset="0"/>
            </a:rPr>
            <a:t>Entidad designa responsable.</a:t>
          </a:r>
          <a:endParaRPr lang="es-CO" dirty="0">
            <a:latin typeface="Trebuchet MS" pitchFamily="34" charset="0"/>
            <a:ea typeface="+mn-ea"/>
            <a:cs typeface="+mn-cs"/>
          </a:endParaRPr>
        </a:p>
      </dgm:t>
    </dgm:pt>
    <dgm:pt modelId="{37D7B53E-C52B-4204-84B9-9911769AA23A}" type="parTrans" cxnId="{15E0B759-BA55-4D93-B0E3-15E8272713D3}">
      <dgm:prSet/>
      <dgm:spPr/>
      <dgm:t>
        <a:bodyPr/>
        <a:lstStyle/>
        <a:p>
          <a:endParaRPr lang="es-CO"/>
        </a:p>
      </dgm:t>
    </dgm:pt>
    <dgm:pt modelId="{17CA6396-BFA8-4ED5-B884-45A73E0EA3A9}" type="sibTrans" cxnId="{15E0B759-BA55-4D93-B0E3-15E8272713D3}">
      <dgm:prSet/>
      <dgm:spPr/>
      <dgm:t>
        <a:bodyPr/>
        <a:lstStyle/>
        <a:p>
          <a:endParaRPr lang="es-CO"/>
        </a:p>
      </dgm:t>
    </dgm:pt>
    <dgm:pt modelId="{8D9469DF-56C4-4D33-A304-0A2B0FBE5711}" type="pres">
      <dgm:prSet presAssocID="{BD42C667-D17F-491D-8F75-BD4D361007E3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F17B4C13-EEA6-43DA-A90F-D712B95E8935}" type="pres">
      <dgm:prSet presAssocID="{9B0B0A95-F98D-44B9-B8B4-FC2A4F5DADC0}" presName="linNode" presStyleCnt="0"/>
      <dgm:spPr/>
      <dgm:t>
        <a:bodyPr/>
        <a:lstStyle/>
        <a:p>
          <a:endParaRPr lang="es-CO"/>
        </a:p>
      </dgm:t>
    </dgm:pt>
    <dgm:pt modelId="{1D558FB8-B6AF-47D2-8FA2-4C31C30A620D}" type="pres">
      <dgm:prSet presAssocID="{9B0B0A95-F98D-44B9-B8B4-FC2A4F5DADC0}" presName="parentText" presStyleLbl="node1" presStyleIdx="0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9A414B3-C8A1-4AA4-864E-07C0342C6399}" type="pres">
      <dgm:prSet presAssocID="{9B0B0A95-F98D-44B9-B8B4-FC2A4F5DADC0}" presName="descendantText" presStyleLbl="alignAccFollowNode1" presStyleIdx="0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B9B69EFD-5265-424D-9C99-43F76153D082}" type="pres">
      <dgm:prSet presAssocID="{DE855258-291D-4EE6-82A7-8934DD822462}" presName="sp" presStyleCnt="0"/>
      <dgm:spPr/>
      <dgm:t>
        <a:bodyPr/>
        <a:lstStyle/>
        <a:p>
          <a:endParaRPr lang="es-CO"/>
        </a:p>
      </dgm:t>
    </dgm:pt>
    <dgm:pt modelId="{34492AA7-5F42-4A70-87D4-EB31BF2CEA60}" type="pres">
      <dgm:prSet presAssocID="{69D9688F-5802-4EC9-97FC-1388362DEED7}" presName="linNode" presStyleCnt="0"/>
      <dgm:spPr/>
      <dgm:t>
        <a:bodyPr/>
        <a:lstStyle/>
        <a:p>
          <a:endParaRPr lang="es-CO"/>
        </a:p>
      </dgm:t>
    </dgm:pt>
    <dgm:pt modelId="{D6B4DE97-2113-418E-85C8-6153C9F139AD}" type="pres">
      <dgm:prSet presAssocID="{69D9688F-5802-4EC9-97FC-1388362DEED7}" presName="parentText" presStyleLbl="node1" presStyleIdx="1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1971FF7-7479-4DFC-A851-B45C024E07D0}" type="pres">
      <dgm:prSet presAssocID="{69D9688F-5802-4EC9-97FC-1388362DEED7}" presName="descendantText" presStyleLbl="alignAccFollowNode1" presStyleIdx="1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44C9900E-B9B5-4FFF-9EF2-A7B3A6D3D189}" type="pres">
      <dgm:prSet presAssocID="{EC1B4675-ABC7-40FE-9485-1B1F661030C3}" presName="sp" presStyleCnt="0"/>
      <dgm:spPr/>
      <dgm:t>
        <a:bodyPr/>
        <a:lstStyle/>
        <a:p>
          <a:endParaRPr lang="es-CO"/>
        </a:p>
      </dgm:t>
    </dgm:pt>
    <dgm:pt modelId="{A507F73E-B2DB-4472-956E-84EE9F47DC02}" type="pres">
      <dgm:prSet presAssocID="{04D89821-9F9D-4B06-AFB1-D668B71F92DB}" presName="linNode" presStyleCnt="0"/>
      <dgm:spPr/>
      <dgm:t>
        <a:bodyPr/>
        <a:lstStyle/>
        <a:p>
          <a:endParaRPr lang="es-CO"/>
        </a:p>
      </dgm:t>
    </dgm:pt>
    <dgm:pt modelId="{2EC94D4D-5B9D-411A-AC3E-53DEC35E671B}" type="pres">
      <dgm:prSet presAssocID="{04D89821-9F9D-4B06-AFB1-D668B71F92DB}" presName="parentText" presStyleLbl="node1" presStyleIdx="2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3C26586C-68CC-4522-8604-134F5E858B1D}" type="pres">
      <dgm:prSet presAssocID="{04D89821-9F9D-4B06-AFB1-D668B71F92DB}" presName="descendantText" presStyleLbl="alignAccFollowNode1" presStyleIdx="2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D2CABFB-D5DE-40BA-B944-5C451C0FF039}" type="pres">
      <dgm:prSet presAssocID="{01BAD264-6A49-4FAA-AE74-22387BA6AE06}" presName="sp" presStyleCnt="0"/>
      <dgm:spPr/>
      <dgm:t>
        <a:bodyPr/>
        <a:lstStyle/>
        <a:p>
          <a:endParaRPr lang="es-CO"/>
        </a:p>
      </dgm:t>
    </dgm:pt>
    <dgm:pt modelId="{93D4A0C2-0D1F-4D60-92EF-FF51BF869605}" type="pres">
      <dgm:prSet presAssocID="{F3BC2A9F-8291-4129-B77F-FCB40ECC350E}" presName="linNode" presStyleCnt="0"/>
      <dgm:spPr/>
      <dgm:t>
        <a:bodyPr/>
        <a:lstStyle/>
        <a:p>
          <a:endParaRPr lang="es-CO"/>
        </a:p>
      </dgm:t>
    </dgm:pt>
    <dgm:pt modelId="{9D024249-8462-4651-879D-A837B92B050B}" type="pres">
      <dgm:prSet presAssocID="{F3BC2A9F-8291-4129-B77F-FCB40ECC350E}" presName="parentText" presStyleLbl="node1" presStyleIdx="3" presStyleCnt="4">
        <dgm:presLayoutVars>
          <dgm:chMax val="1"/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2CA76EF0-FA1F-4BC4-BE2F-0E882B3ECEBE}" type="pres">
      <dgm:prSet presAssocID="{F3BC2A9F-8291-4129-B77F-FCB40ECC350E}" presName="descendantText" presStyleLbl="alignAccFollowNode1" presStyleIdx="3" presStyleCnt="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BABD1C90-0CC1-48EB-8132-988C30F28644}" type="presOf" srcId="{94591B0B-DCA7-45B8-8B6B-C4EC8027A035}" destId="{3C26586C-68CC-4522-8604-134F5E858B1D}" srcOrd="0" destOrd="0" presId="urn:microsoft.com/office/officeart/2005/8/layout/vList5"/>
    <dgm:cxn modelId="{3307B104-C47B-41D6-9F96-BC9F67892374}" type="presOf" srcId="{9B0B0A95-F98D-44B9-B8B4-FC2A4F5DADC0}" destId="{1D558FB8-B6AF-47D2-8FA2-4C31C30A620D}" srcOrd="0" destOrd="0" presId="urn:microsoft.com/office/officeart/2005/8/layout/vList5"/>
    <dgm:cxn modelId="{03473ED4-ACB4-4B82-9353-CD26368E4BD5}" srcId="{BD42C667-D17F-491D-8F75-BD4D361007E3}" destId="{9B0B0A95-F98D-44B9-B8B4-FC2A4F5DADC0}" srcOrd="0" destOrd="0" parTransId="{1AA8256A-080B-4FB9-A8FC-09765752D547}" sibTransId="{DE855258-291D-4EE6-82A7-8934DD822462}"/>
    <dgm:cxn modelId="{2C5771C3-0EB4-47C6-9662-39A11A74A813}" type="presOf" srcId="{C37550C3-EFB2-40AB-8E74-BABEE597CD6B}" destId="{D9A414B3-C8A1-4AA4-864E-07C0342C6399}" srcOrd="0" destOrd="0" presId="urn:microsoft.com/office/officeart/2005/8/layout/vList5"/>
    <dgm:cxn modelId="{ECDAAE81-5FF0-49A9-A3A7-9319557CA3E0}" type="presOf" srcId="{69D9688F-5802-4EC9-97FC-1388362DEED7}" destId="{D6B4DE97-2113-418E-85C8-6153C9F139AD}" srcOrd="0" destOrd="0" presId="urn:microsoft.com/office/officeart/2005/8/layout/vList5"/>
    <dgm:cxn modelId="{A33B2C37-7326-4677-B245-CAC49D27B8EF}" type="presOf" srcId="{BD42C667-D17F-491D-8F75-BD4D361007E3}" destId="{8D9469DF-56C4-4D33-A304-0A2B0FBE5711}" srcOrd="0" destOrd="0" presId="urn:microsoft.com/office/officeart/2005/8/layout/vList5"/>
    <dgm:cxn modelId="{8F0AF43F-8F1B-45BD-831D-57A23ED51ECE}" srcId="{9B0B0A95-F98D-44B9-B8B4-FC2A4F5DADC0}" destId="{C37550C3-EFB2-40AB-8E74-BABEE597CD6B}" srcOrd="0" destOrd="0" parTransId="{D01BEC5E-A540-4C57-8DE5-99A58EC0655D}" sibTransId="{D8954F84-3161-473C-B53B-8A43115EDF4E}"/>
    <dgm:cxn modelId="{D18788DB-6CAA-439D-8536-91A961FE4040}" type="presOf" srcId="{F6D0FA0F-4C72-43F5-AEC9-211FA8D433CD}" destId="{2CA76EF0-FA1F-4BC4-BE2F-0E882B3ECEBE}" srcOrd="0" destOrd="0" presId="urn:microsoft.com/office/officeart/2005/8/layout/vList5"/>
    <dgm:cxn modelId="{5D6FC876-082F-498C-AABF-FA84B7A8D1BB}" srcId="{BD42C667-D17F-491D-8F75-BD4D361007E3}" destId="{69D9688F-5802-4EC9-97FC-1388362DEED7}" srcOrd="1" destOrd="0" parTransId="{85C41061-B4DD-405F-B392-D226E6EBB131}" sibTransId="{EC1B4675-ABC7-40FE-9485-1B1F661030C3}"/>
    <dgm:cxn modelId="{15E0B759-BA55-4D93-B0E3-15E8272713D3}" srcId="{04D89821-9F9D-4B06-AFB1-D668B71F92DB}" destId="{94591B0B-DCA7-45B8-8B6B-C4EC8027A035}" srcOrd="0" destOrd="0" parTransId="{37D7B53E-C52B-4204-84B9-9911769AA23A}" sibTransId="{17CA6396-BFA8-4ED5-B884-45A73E0EA3A9}"/>
    <dgm:cxn modelId="{05A1BCBA-341C-4252-8900-1771D8BDD759}" type="presOf" srcId="{F3BC2A9F-8291-4129-B77F-FCB40ECC350E}" destId="{9D024249-8462-4651-879D-A837B92B050B}" srcOrd="0" destOrd="0" presId="urn:microsoft.com/office/officeart/2005/8/layout/vList5"/>
    <dgm:cxn modelId="{F35CA9DD-7E3F-4896-87EE-1662D04EF356}" type="presOf" srcId="{149A096D-FE0B-42C0-9DAD-C38DF34D49CA}" destId="{D1971FF7-7479-4DFC-A851-B45C024E07D0}" srcOrd="0" destOrd="0" presId="urn:microsoft.com/office/officeart/2005/8/layout/vList5"/>
    <dgm:cxn modelId="{5C32D5D9-2DAE-4E33-A779-81B529C0AC5F}" srcId="{BD42C667-D17F-491D-8F75-BD4D361007E3}" destId="{04D89821-9F9D-4B06-AFB1-D668B71F92DB}" srcOrd="2" destOrd="0" parTransId="{05BF6030-F2D7-4311-92C3-FE37615C270F}" sibTransId="{01BAD264-6A49-4FAA-AE74-22387BA6AE06}"/>
    <dgm:cxn modelId="{722ABDFA-61C6-4594-A13C-571742E6F98E}" srcId="{BD42C667-D17F-491D-8F75-BD4D361007E3}" destId="{F3BC2A9F-8291-4129-B77F-FCB40ECC350E}" srcOrd="3" destOrd="0" parTransId="{52D0B66C-EE48-49DE-A392-FFA2435DC1D8}" sibTransId="{C081FDF2-2BF6-4617-823A-2F63BB7F30FB}"/>
    <dgm:cxn modelId="{E3F320A7-562E-4C35-BFD3-0B783FF03A76}" type="presOf" srcId="{04D89821-9F9D-4B06-AFB1-D668B71F92DB}" destId="{2EC94D4D-5B9D-411A-AC3E-53DEC35E671B}" srcOrd="0" destOrd="0" presId="urn:microsoft.com/office/officeart/2005/8/layout/vList5"/>
    <dgm:cxn modelId="{192B0F37-B6AB-4C94-8898-2C0D25693DAF}" srcId="{F3BC2A9F-8291-4129-B77F-FCB40ECC350E}" destId="{F6D0FA0F-4C72-43F5-AEC9-211FA8D433CD}" srcOrd="0" destOrd="0" parTransId="{91C86A77-6095-4E5A-A139-31A436826B42}" sibTransId="{61CD28F8-2491-4316-BEE8-FD4A33443EA3}"/>
    <dgm:cxn modelId="{EF2B4AFC-D219-4AD1-8C69-C49B0C3D5EAC}" srcId="{69D9688F-5802-4EC9-97FC-1388362DEED7}" destId="{149A096D-FE0B-42C0-9DAD-C38DF34D49CA}" srcOrd="0" destOrd="0" parTransId="{0DE66DBE-1060-47DC-8D32-704DCF4E510D}" sibTransId="{7EDB5BEB-C83A-4206-BAAF-EFDC09077FB4}"/>
    <dgm:cxn modelId="{9CAA3692-0D3D-4FFD-9862-7433423EF31C}" type="presParOf" srcId="{8D9469DF-56C4-4D33-A304-0A2B0FBE5711}" destId="{F17B4C13-EEA6-43DA-A90F-D712B95E8935}" srcOrd="0" destOrd="0" presId="urn:microsoft.com/office/officeart/2005/8/layout/vList5"/>
    <dgm:cxn modelId="{615D5F8B-4C9E-4D21-8B42-F0DF4723B951}" type="presParOf" srcId="{F17B4C13-EEA6-43DA-A90F-D712B95E8935}" destId="{1D558FB8-B6AF-47D2-8FA2-4C31C30A620D}" srcOrd="0" destOrd="0" presId="urn:microsoft.com/office/officeart/2005/8/layout/vList5"/>
    <dgm:cxn modelId="{5A9807C9-87FE-4CE7-B196-3B05EA5AEB4B}" type="presParOf" srcId="{F17B4C13-EEA6-43DA-A90F-D712B95E8935}" destId="{D9A414B3-C8A1-4AA4-864E-07C0342C6399}" srcOrd="1" destOrd="0" presId="urn:microsoft.com/office/officeart/2005/8/layout/vList5"/>
    <dgm:cxn modelId="{0A5ED752-0BAA-4831-A4C4-AF1BAB071EC3}" type="presParOf" srcId="{8D9469DF-56C4-4D33-A304-0A2B0FBE5711}" destId="{B9B69EFD-5265-424D-9C99-43F76153D082}" srcOrd="1" destOrd="0" presId="urn:microsoft.com/office/officeart/2005/8/layout/vList5"/>
    <dgm:cxn modelId="{0312626F-9621-46F8-B1DD-4B325769F834}" type="presParOf" srcId="{8D9469DF-56C4-4D33-A304-0A2B0FBE5711}" destId="{34492AA7-5F42-4A70-87D4-EB31BF2CEA60}" srcOrd="2" destOrd="0" presId="urn:microsoft.com/office/officeart/2005/8/layout/vList5"/>
    <dgm:cxn modelId="{7A591FF8-0D58-4E78-854B-A638EFCB83A6}" type="presParOf" srcId="{34492AA7-5F42-4A70-87D4-EB31BF2CEA60}" destId="{D6B4DE97-2113-418E-85C8-6153C9F139AD}" srcOrd="0" destOrd="0" presId="urn:microsoft.com/office/officeart/2005/8/layout/vList5"/>
    <dgm:cxn modelId="{E5F01D31-554A-457F-984D-F44846EA5CF6}" type="presParOf" srcId="{34492AA7-5F42-4A70-87D4-EB31BF2CEA60}" destId="{D1971FF7-7479-4DFC-A851-B45C024E07D0}" srcOrd="1" destOrd="0" presId="urn:microsoft.com/office/officeart/2005/8/layout/vList5"/>
    <dgm:cxn modelId="{9816366D-94D5-4DA0-B8C2-300A2D4D15CE}" type="presParOf" srcId="{8D9469DF-56C4-4D33-A304-0A2B0FBE5711}" destId="{44C9900E-B9B5-4FFF-9EF2-A7B3A6D3D189}" srcOrd="3" destOrd="0" presId="urn:microsoft.com/office/officeart/2005/8/layout/vList5"/>
    <dgm:cxn modelId="{54E8B611-9976-422E-8784-C526E97407E3}" type="presParOf" srcId="{8D9469DF-56C4-4D33-A304-0A2B0FBE5711}" destId="{A507F73E-B2DB-4472-956E-84EE9F47DC02}" srcOrd="4" destOrd="0" presId="urn:microsoft.com/office/officeart/2005/8/layout/vList5"/>
    <dgm:cxn modelId="{1877DE64-D5CB-4698-B26A-AC30902DC111}" type="presParOf" srcId="{A507F73E-B2DB-4472-956E-84EE9F47DC02}" destId="{2EC94D4D-5B9D-411A-AC3E-53DEC35E671B}" srcOrd="0" destOrd="0" presId="urn:microsoft.com/office/officeart/2005/8/layout/vList5"/>
    <dgm:cxn modelId="{1414653F-B111-407A-812C-7BE96AB9B765}" type="presParOf" srcId="{A507F73E-B2DB-4472-956E-84EE9F47DC02}" destId="{3C26586C-68CC-4522-8604-134F5E858B1D}" srcOrd="1" destOrd="0" presId="urn:microsoft.com/office/officeart/2005/8/layout/vList5"/>
    <dgm:cxn modelId="{9B5DE177-5A15-42B7-B3D3-CDE690066947}" type="presParOf" srcId="{8D9469DF-56C4-4D33-A304-0A2B0FBE5711}" destId="{6D2CABFB-D5DE-40BA-B944-5C451C0FF039}" srcOrd="5" destOrd="0" presId="urn:microsoft.com/office/officeart/2005/8/layout/vList5"/>
    <dgm:cxn modelId="{1E4F0EA1-0BC3-44DD-9CFA-FA9D01B8249D}" type="presParOf" srcId="{8D9469DF-56C4-4D33-A304-0A2B0FBE5711}" destId="{93D4A0C2-0D1F-4D60-92EF-FF51BF869605}" srcOrd="6" destOrd="0" presId="urn:microsoft.com/office/officeart/2005/8/layout/vList5"/>
    <dgm:cxn modelId="{705915EA-46D7-41F9-9759-608ABB7619CA}" type="presParOf" srcId="{93D4A0C2-0D1F-4D60-92EF-FF51BF869605}" destId="{9D024249-8462-4651-879D-A837B92B050B}" srcOrd="0" destOrd="0" presId="urn:microsoft.com/office/officeart/2005/8/layout/vList5"/>
    <dgm:cxn modelId="{1F9FA1C7-50F9-404A-9A27-ED2B7AA5275C}" type="presParOf" srcId="{93D4A0C2-0D1F-4D60-92EF-FF51BF869605}" destId="{2CA76EF0-FA1F-4BC4-BE2F-0E882B3ECEBE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62075B63-72B8-49E8-A502-CE8D8E99310E}" type="doc">
      <dgm:prSet loTypeId="urn:microsoft.com/office/officeart/2005/8/layout/vList6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CO"/>
        </a:p>
      </dgm:t>
    </dgm:pt>
    <dgm:pt modelId="{302DE682-9E6B-4CA0-B262-5A6E1A059697}">
      <dgm:prSet phldrT="[Texto]" custT="1"/>
      <dgm:spPr/>
      <dgm:t>
        <a:bodyPr/>
        <a:lstStyle/>
        <a:p>
          <a:r>
            <a:rPr lang="es-CO" sz="2600" b="1" dirty="0" smtClean="0"/>
            <a:t>Transparencia y  máxima publicidad para titular universal</a:t>
          </a:r>
          <a:endParaRPr lang="es-CO" sz="2600" b="1" dirty="0"/>
        </a:p>
      </dgm:t>
    </dgm:pt>
    <dgm:pt modelId="{1A627BE5-E732-4EF0-8CA8-F1D1B6AEDDD5}" type="parTrans" cxnId="{08D852D4-CA08-4533-AC98-D4EFD30100EA}">
      <dgm:prSet/>
      <dgm:spPr/>
      <dgm:t>
        <a:bodyPr/>
        <a:lstStyle/>
        <a:p>
          <a:endParaRPr lang="es-CO"/>
        </a:p>
      </dgm:t>
    </dgm:pt>
    <dgm:pt modelId="{3120BF25-306F-4323-9F3B-F300BA18EC4D}" type="sibTrans" cxnId="{08D852D4-CA08-4533-AC98-D4EFD30100EA}">
      <dgm:prSet/>
      <dgm:spPr/>
      <dgm:t>
        <a:bodyPr/>
        <a:lstStyle/>
        <a:p>
          <a:endParaRPr lang="es-CO"/>
        </a:p>
      </dgm:t>
    </dgm:pt>
    <dgm:pt modelId="{A78E2820-B32C-41BD-B7BB-B9C96302989F}">
      <dgm:prSet phldrT="[Texto]"/>
      <dgm:spPr/>
      <dgm:t>
        <a:bodyPr/>
        <a:lstStyle/>
        <a:p>
          <a:r>
            <a:rPr lang="es-CO" dirty="0" smtClean="0"/>
            <a:t>Toda información en posesión, bajo control o custodia del Estado es pública y no podrá ser reservada o confidencial, salvo que esté contemplada en la ley o en la Constitución y que sean acordes con los principios de una sociedad democrática. </a:t>
          </a:r>
          <a:endParaRPr lang="es-CO" dirty="0"/>
        </a:p>
      </dgm:t>
    </dgm:pt>
    <dgm:pt modelId="{EAC80A77-D61B-48E9-B2BF-74A537855D43}" type="parTrans" cxnId="{9208F40E-9FDF-4660-9C6B-0DC68EEB790B}">
      <dgm:prSet/>
      <dgm:spPr/>
      <dgm:t>
        <a:bodyPr/>
        <a:lstStyle/>
        <a:p>
          <a:endParaRPr lang="es-CO"/>
        </a:p>
      </dgm:t>
    </dgm:pt>
    <dgm:pt modelId="{DD3CBF3E-D939-49D9-9E44-C922CA4531BD}" type="sibTrans" cxnId="{9208F40E-9FDF-4660-9C6B-0DC68EEB790B}">
      <dgm:prSet/>
      <dgm:spPr/>
      <dgm:t>
        <a:bodyPr/>
        <a:lstStyle/>
        <a:p>
          <a:endParaRPr lang="es-CO"/>
        </a:p>
      </dgm:t>
    </dgm:pt>
    <dgm:pt modelId="{87E3C603-1060-4956-9715-38E019F14AC3}">
      <dgm:prSet/>
      <dgm:spPr/>
      <dgm:t>
        <a:bodyPr/>
        <a:lstStyle/>
        <a:p>
          <a:r>
            <a:rPr lang="es-CO" dirty="0" smtClean="0"/>
            <a:t>La información se debe proporcionar y facilitar en los términos más amplios posibles y a través de los medios y procedimientos que al efecto se establezcan. </a:t>
          </a:r>
          <a:endParaRPr lang="es-CO" dirty="0"/>
        </a:p>
      </dgm:t>
    </dgm:pt>
    <dgm:pt modelId="{51DEBCE6-31B3-43C0-B6C0-4A3B9B9E4236}" type="parTrans" cxnId="{9ED762B4-FB36-4928-8C94-DD5818091191}">
      <dgm:prSet/>
      <dgm:spPr/>
      <dgm:t>
        <a:bodyPr/>
        <a:lstStyle/>
        <a:p>
          <a:endParaRPr lang="es-CO"/>
        </a:p>
      </dgm:t>
    </dgm:pt>
    <dgm:pt modelId="{BD0800EB-83A4-485F-BA4C-223B3DA5AAE9}" type="sibTrans" cxnId="{9ED762B4-FB36-4928-8C94-DD5818091191}">
      <dgm:prSet/>
      <dgm:spPr/>
      <dgm:t>
        <a:bodyPr/>
        <a:lstStyle/>
        <a:p>
          <a:endParaRPr lang="es-CO"/>
        </a:p>
      </dgm:t>
    </dgm:pt>
    <dgm:pt modelId="{6EE31082-7B3F-4276-BCBC-3A5DE9612E48}" type="pres">
      <dgm:prSet presAssocID="{62075B63-72B8-49E8-A502-CE8D8E99310E}" presName="Name0" presStyleCnt="0">
        <dgm:presLayoutVars>
          <dgm:dir/>
          <dgm:animLvl val="lvl"/>
          <dgm:resizeHandles/>
        </dgm:presLayoutVars>
      </dgm:prSet>
      <dgm:spPr/>
      <dgm:t>
        <a:bodyPr/>
        <a:lstStyle/>
        <a:p>
          <a:endParaRPr lang="es-CO"/>
        </a:p>
      </dgm:t>
    </dgm:pt>
    <dgm:pt modelId="{9CCAB454-7009-4619-8B52-CD174728CC65}" type="pres">
      <dgm:prSet presAssocID="{302DE682-9E6B-4CA0-B262-5A6E1A059697}" presName="linNode" presStyleCnt="0"/>
      <dgm:spPr/>
      <dgm:t>
        <a:bodyPr/>
        <a:lstStyle/>
        <a:p>
          <a:endParaRPr lang="es-CO"/>
        </a:p>
      </dgm:t>
    </dgm:pt>
    <dgm:pt modelId="{63252F03-2BD3-486D-913F-954791E209D1}" type="pres">
      <dgm:prSet presAssocID="{302DE682-9E6B-4CA0-B262-5A6E1A059697}" presName="parentShp" presStyleLbl="node1" presStyleIdx="0" presStyleCnt="1" custScaleX="81899" custLinFactNeighborX="-155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AAA3DDEE-D7BA-48D9-8CE7-B87C7F573846}" type="pres">
      <dgm:prSet presAssocID="{302DE682-9E6B-4CA0-B262-5A6E1A059697}" presName="childShp" presStyleLbl="bgAccFollowNode1" presStyleIdx="0" presStyleCnt="1" custScaleX="113253" custLinFactNeighborX="95" custLinFactNeighborY="156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8D852D4-CA08-4533-AC98-D4EFD30100EA}" srcId="{62075B63-72B8-49E8-A502-CE8D8E99310E}" destId="{302DE682-9E6B-4CA0-B262-5A6E1A059697}" srcOrd="0" destOrd="0" parTransId="{1A627BE5-E732-4EF0-8CA8-F1D1B6AEDDD5}" sibTransId="{3120BF25-306F-4323-9F3B-F300BA18EC4D}"/>
    <dgm:cxn modelId="{0DA99AFD-904F-4FD2-B4A7-7C358095282B}" type="presOf" srcId="{302DE682-9E6B-4CA0-B262-5A6E1A059697}" destId="{63252F03-2BD3-486D-913F-954791E209D1}" srcOrd="0" destOrd="0" presId="urn:microsoft.com/office/officeart/2005/8/layout/vList6"/>
    <dgm:cxn modelId="{3C257DA0-985B-4093-AD02-586DD1C8EC54}" type="presOf" srcId="{87E3C603-1060-4956-9715-38E019F14AC3}" destId="{AAA3DDEE-D7BA-48D9-8CE7-B87C7F573846}" srcOrd="0" destOrd="1" presId="urn:microsoft.com/office/officeart/2005/8/layout/vList6"/>
    <dgm:cxn modelId="{B54B74D9-2002-4E23-84A3-606A01BC4BD3}" type="presOf" srcId="{62075B63-72B8-49E8-A502-CE8D8E99310E}" destId="{6EE31082-7B3F-4276-BCBC-3A5DE9612E48}" srcOrd="0" destOrd="0" presId="urn:microsoft.com/office/officeart/2005/8/layout/vList6"/>
    <dgm:cxn modelId="{9208F40E-9FDF-4660-9C6B-0DC68EEB790B}" srcId="{302DE682-9E6B-4CA0-B262-5A6E1A059697}" destId="{A78E2820-B32C-41BD-B7BB-B9C96302989F}" srcOrd="0" destOrd="0" parTransId="{EAC80A77-D61B-48E9-B2BF-74A537855D43}" sibTransId="{DD3CBF3E-D939-49D9-9E44-C922CA4531BD}"/>
    <dgm:cxn modelId="{0AED5C69-2EE7-4D88-8B25-622213944E7D}" type="presOf" srcId="{A78E2820-B32C-41BD-B7BB-B9C96302989F}" destId="{AAA3DDEE-D7BA-48D9-8CE7-B87C7F573846}" srcOrd="0" destOrd="0" presId="urn:microsoft.com/office/officeart/2005/8/layout/vList6"/>
    <dgm:cxn modelId="{9ED762B4-FB36-4928-8C94-DD5818091191}" srcId="{302DE682-9E6B-4CA0-B262-5A6E1A059697}" destId="{87E3C603-1060-4956-9715-38E019F14AC3}" srcOrd="1" destOrd="0" parTransId="{51DEBCE6-31B3-43C0-B6C0-4A3B9B9E4236}" sibTransId="{BD0800EB-83A4-485F-BA4C-223B3DA5AAE9}"/>
    <dgm:cxn modelId="{889AB568-88A0-4E5E-8E31-9E4F6FCB45A7}" type="presParOf" srcId="{6EE31082-7B3F-4276-BCBC-3A5DE9612E48}" destId="{9CCAB454-7009-4619-8B52-CD174728CC65}" srcOrd="0" destOrd="0" presId="urn:microsoft.com/office/officeart/2005/8/layout/vList6"/>
    <dgm:cxn modelId="{DCD266C4-FA44-4B8E-A4E4-CDF071BAD4C8}" type="presParOf" srcId="{9CCAB454-7009-4619-8B52-CD174728CC65}" destId="{63252F03-2BD3-486D-913F-954791E209D1}" srcOrd="0" destOrd="0" presId="urn:microsoft.com/office/officeart/2005/8/layout/vList6"/>
    <dgm:cxn modelId="{4D933B74-7DAA-4310-9337-B8696827B198}" type="presParOf" srcId="{9CCAB454-7009-4619-8B52-CD174728CC65}" destId="{AAA3DDEE-D7BA-48D9-8CE7-B87C7F573846}" srcOrd="1" destOrd="0" presId="urn:microsoft.com/office/officeart/2005/8/layout/vList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AF4EB69E-3C3A-4480-AAFB-29AEEA85CBFB}" type="doc">
      <dgm:prSet loTypeId="urn:microsoft.com/office/officeart/2005/8/layout/default#4" loCatId="list" qsTypeId="urn:microsoft.com/office/officeart/2005/8/quickstyle/simple1" qsCatId="simple" csTypeId="urn:microsoft.com/office/officeart/2005/8/colors/accent1_4" csCatId="accent1" phldr="1"/>
      <dgm:spPr/>
      <dgm:t>
        <a:bodyPr/>
        <a:lstStyle/>
        <a:p>
          <a:endParaRPr lang="es-CO"/>
        </a:p>
      </dgm:t>
    </dgm:pt>
    <dgm:pt modelId="{E1105817-5BC9-45B7-84E7-63313C4864F8}">
      <dgm:prSet custT="1"/>
      <dgm:spPr/>
      <dgm:t>
        <a:bodyPr/>
        <a:lstStyle/>
        <a:p>
          <a:pPr rtl="0"/>
          <a:r>
            <a:rPr lang="es-CO" sz="2300" b="0" dirty="0" smtClean="0"/>
            <a:t>Dispersión normativa en Colombia</a:t>
          </a:r>
          <a:endParaRPr lang="es-CO" sz="2300" b="0" dirty="0"/>
        </a:p>
      </dgm:t>
    </dgm:pt>
    <dgm:pt modelId="{44877979-6E1B-4E04-A99A-3A7A997769D0}" type="parTrans" cxnId="{243520FE-FF42-463C-AE59-8CE8630607B9}">
      <dgm:prSet/>
      <dgm:spPr/>
      <dgm:t>
        <a:bodyPr/>
        <a:lstStyle/>
        <a:p>
          <a:endParaRPr lang="es-CO" b="0"/>
        </a:p>
      </dgm:t>
    </dgm:pt>
    <dgm:pt modelId="{AE204066-F7A5-43D0-AD44-9F1F57B43AB5}" type="sibTrans" cxnId="{243520FE-FF42-463C-AE59-8CE8630607B9}">
      <dgm:prSet custT="1"/>
      <dgm:spPr/>
      <dgm:t>
        <a:bodyPr/>
        <a:lstStyle/>
        <a:p>
          <a:endParaRPr lang="es-ES" b="0"/>
        </a:p>
      </dgm:t>
    </dgm:pt>
    <dgm:pt modelId="{B8305A50-7AD5-4CEC-A5B3-A0A44C6BDA1C}">
      <dgm:prSet custT="1"/>
      <dgm:spPr/>
      <dgm:t>
        <a:bodyPr/>
        <a:lstStyle/>
        <a:p>
          <a:pPr rtl="0"/>
          <a:r>
            <a:rPr lang="es-CO" sz="2000" b="0" dirty="0" smtClean="0"/>
            <a:t>Derecho reconocido por la Constitución, pero sin norma que lo reglamente</a:t>
          </a:r>
          <a:endParaRPr lang="es-CO" sz="2000" b="0" dirty="0"/>
        </a:p>
      </dgm:t>
    </dgm:pt>
    <dgm:pt modelId="{72663D25-5A25-49C3-BB75-F5CE3A37EFA3}" type="parTrans" cxnId="{AC7753F6-1B0B-47AC-B184-FCEB210BE70E}">
      <dgm:prSet/>
      <dgm:spPr/>
      <dgm:t>
        <a:bodyPr/>
        <a:lstStyle/>
        <a:p>
          <a:endParaRPr lang="es-CO" b="0"/>
        </a:p>
      </dgm:t>
    </dgm:pt>
    <dgm:pt modelId="{055C2F52-15E6-40A3-BB3F-C6CB8DF9E7A7}" type="sibTrans" cxnId="{AC7753F6-1B0B-47AC-B184-FCEB210BE70E}">
      <dgm:prSet/>
      <dgm:spPr/>
      <dgm:t>
        <a:bodyPr/>
        <a:lstStyle/>
        <a:p>
          <a:endParaRPr lang="es-CO" b="0"/>
        </a:p>
      </dgm:t>
    </dgm:pt>
    <dgm:pt modelId="{0EA5054C-881F-4336-8059-CFED481C83AA}">
      <dgm:prSet/>
      <dgm:spPr/>
      <dgm:t>
        <a:bodyPr/>
        <a:lstStyle/>
        <a:p>
          <a:pPr rtl="0"/>
          <a:r>
            <a:rPr lang="es-CO" b="0" dirty="0" smtClean="0"/>
            <a:t>Voluntad política en aras de un gobierno transparente</a:t>
          </a:r>
          <a:endParaRPr lang="es-CO" b="0" dirty="0"/>
        </a:p>
      </dgm:t>
    </dgm:pt>
    <dgm:pt modelId="{11C7C994-A011-4085-998E-E732C5F0D9F1}" type="parTrans" cxnId="{4D21A4FD-D04C-4869-BCD8-5F344A366B11}">
      <dgm:prSet/>
      <dgm:spPr/>
      <dgm:t>
        <a:bodyPr/>
        <a:lstStyle/>
        <a:p>
          <a:endParaRPr lang="es-CO" b="0"/>
        </a:p>
      </dgm:t>
    </dgm:pt>
    <dgm:pt modelId="{45BFD38B-C5CB-4199-A5E9-417F4A06EED6}" type="sibTrans" cxnId="{4D21A4FD-D04C-4869-BCD8-5F344A366B11}">
      <dgm:prSet/>
      <dgm:spPr/>
      <dgm:t>
        <a:bodyPr/>
        <a:lstStyle/>
        <a:p>
          <a:endParaRPr lang="es-CO" b="0"/>
        </a:p>
      </dgm:t>
    </dgm:pt>
    <dgm:pt modelId="{36372D0D-91A4-4DB9-BBB3-1382C3E975D7}">
      <dgm:prSet/>
      <dgm:spPr/>
      <dgm:t>
        <a:bodyPr/>
        <a:lstStyle/>
        <a:p>
          <a:pPr rtl="0"/>
          <a:r>
            <a:rPr lang="es-CO" b="0" dirty="0" smtClean="0"/>
            <a:t>Predominio de la cultura del secreto </a:t>
          </a:r>
          <a:endParaRPr lang="es-CO" b="0" dirty="0"/>
        </a:p>
      </dgm:t>
    </dgm:pt>
    <dgm:pt modelId="{BE871488-660A-48E7-88BE-51CC72F2347A}" type="parTrans" cxnId="{6B461D7B-5F17-462D-8B5D-79D574FA28F7}">
      <dgm:prSet/>
      <dgm:spPr/>
      <dgm:t>
        <a:bodyPr/>
        <a:lstStyle/>
        <a:p>
          <a:endParaRPr lang="es-CO" b="0"/>
        </a:p>
      </dgm:t>
    </dgm:pt>
    <dgm:pt modelId="{742F3DB7-6BF3-4222-AD51-3A5913ADADA8}" type="sibTrans" cxnId="{6B461D7B-5F17-462D-8B5D-79D574FA28F7}">
      <dgm:prSet/>
      <dgm:spPr/>
      <dgm:t>
        <a:bodyPr/>
        <a:lstStyle/>
        <a:p>
          <a:endParaRPr lang="es-CO" b="0"/>
        </a:p>
      </dgm:t>
    </dgm:pt>
    <dgm:pt modelId="{0C204453-E708-4C4E-B06A-82BCEA8D00EC}">
      <dgm:prSet custT="1"/>
      <dgm:spPr/>
      <dgm:t>
        <a:bodyPr/>
        <a:lstStyle/>
        <a:p>
          <a:pPr rtl="0"/>
          <a:r>
            <a:rPr lang="es-CO" sz="2300" b="0" dirty="0" smtClean="0"/>
            <a:t>Cumplimiento de convenciones internacionales</a:t>
          </a:r>
          <a:endParaRPr lang="es-CO" sz="2300" b="0" dirty="0"/>
        </a:p>
      </dgm:t>
    </dgm:pt>
    <dgm:pt modelId="{11B85174-B359-467F-9EB7-08AC3898C482}" type="sibTrans" cxnId="{05E3EFCA-E6DC-422B-99A4-8BFE5F0BE1A0}">
      <dgm:prSet custT="1"/>
      <dgm:spPr/>
      <dgm:t>
        <a:bodyPr/>
        <a:lstStyle/>
        <a:p>
          <a:endParaRPr lang="es-CO" sz="1200" b="0"/>
        </a:p>
      </dgm:t>
    </dgm:pt>
    <dgm:pt modelId="{C6BA871B-EA4C-4C1E-980C-AAFAF161B449}" type="parTrans" cxnId="{05E3EFCA-E6DC-422B-99A4-8BFE5F0BE1A0}">
      <dgm:prSet/>
      <dgm:spPr/>
      <dgm:t>
        <a:bodyPr/>
        <a:lstStyle/>
        <a:p>
          <a:endParaRPr lang="es-CO" b="0"/>
        </a:p>
      </dgm:t>
    </dgm:pt>
    <dgm:pt modelId="{3708E9FF-0C81-7A4E-A50C-66E08EE278A4}">
      <dgm:prSet custT="1"/>
      <dgm:spPr/>
      <dgm:t>
        <a:bodyPr/>
        <a:lstStyle/>
        <a:p>
          <a:pPr rtl="0"/>
          <a:r>
            <a:rPr lang="es-CO" sz="2000" b="0" dirty="0" smtClean="0"/>
            <a:t>Herramienta indispensable para fortalecer la democracia y la participación ciudadana </a:t>
          </a:r>
          <a:endParaRPr lang="es-CO" sz="2000" b="0" dirty="0"/>
        </a:p>
      </dgm:t>
    </dgm:pt>
    <dgm:pt modelId="{A4C752A5-79B5-734A-BFF5-DF36E2ACBF2E}" type="parTrans" cxnId="{2A789DE8-A592-EA45-8D90-076AD8C519C0}">
      <dgm:prSet/>
      <dgm:spPr/>
      <dgm:t>
        <a:bodyPr/>
        <a:lstStyle/>
        <a:p>
          <a:endParaRPr lang="es-ES" b="0"/>
        </a:p>
      </dgm:t>
    </dgm:pt>
    <dgm:pt modelId="{9A84574B-63B7-3A47-95CA-4F439D0E8F15}" type="sibTrans" cxnId="{2A789DE8-A592-EA45-8D90-076AD8C519C0}">
      <dgm:prSet/>
      <dgm:spPr/>
      <dgm:t>
        <a:bodyPr/>
        <a:lstStyle/>
        <a:p>
          <a:endParaRPr lang="es-ES" b="0"/>
        </a:p>
      </dgm:t>
    </dgm:pt>
    <dgm:pt modelId="{D44B0B87-49F6-3144-A77F-34A0C938B030}">
      <dgm:prSet custT="1"/>
      <dgm:spPr/>
      <dgm:t>
        <a:bodyPr/>
        <a:lstStyle/>
        <a:p>
          <a:pPr rtl="0"/>
          <a:r>
            <a:rPr lang="es-CO" sz="2100" b="0" dirty="0" smtClean="0"/>
            <a:t>Derecho fundamental necesario para El Buen Gobierno y la lucha contra la corrupciòn</a:t>
          </a:r>
          <a:endParaRPr lang="es-CO" sz="2100" b="0" dirty="0"/>
        </a:p>
      </dgm:t>
    </dgm:pt>
    <dgm:pt modelId="{D81116A5-A340-F645-99EB-FCB2FB42FCD8}" type="parTrans" cxnId="{A19548D4-958C-0D4C-BA22-3EF39113FA33}">
      <dgm:prSet/>
      <dgm:spPr/>
      <dgm:t>
        <a:bodyPr/>
        <a:lstStyle/>
        <a:p>
          <a:endParaRPr lang="es-ES" b="0"/>
        </a:p>
      </dgm:t>
    </dgm:pt>
    <dgm:pt modelId="{4ECCC66C-6BEF-A746-9EF4-48C3F38791CA}" type="sibTrans" cxnId="{A19548D4-958C-0D4C-BA22-3EF39113FA33}">
      <dgm:prSet/>
      <dgm:spPr/>
      <dgm:t>
        <a:bodyPr/>
        <a:lstStyle/>
        <a:p>
          <a:endParaRPr lang="es-ES" b="0"/>
        </a:p>
      </dgm:t>
    </dgm:pt>
    <dgm:pt modelId="{CC471AE0-BF82-4C5A-94A0-CB41AADA3A12}" type="pres">
      <dgm:prSet presAssocID="{AF4EB69E-3C3A-4480-AAFB-29AEEA85CBFB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88131424-DDFD-41D2-ABF4-52AD9AFCDD53}" type="pres">
      <dgm:prSet presAssocID="{36372D0D-91A4-4DB9-BBB3-1382C3E975D7}" presName="node" presStyleLbl="node1" presStyleIdx="0" presStyleCnt="7" custScaleX="109586" custLinFactNeighborX="-218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4E724D-A078-496C-AC9F-F809C6907849}" type="pres">
      <dgm:prSet presAssocID="{742F3DB7-6BF3-4222-AD51-3A5913ADADA8}" presName="sibTrans" presStyleCnt="0"/>
      <dgm:spPr/>
      <dgm:t>
        <a:bodyPr/>
        <a:lstStyle/>
        <a:p>
          <a:endParaRPr lang="es-CO"/>
        </a:p>
      </dgm:t>
    </dgm:pt>
    <dgm:pt modelId="{FB814D8C-357C-4B46-85C5-C5EE17CB0E17}" type="pres">
      <dgm:prSet presAssocID="{0EA5054C-881F-4336-8059-CFED481C83AA}" presName="node" presStyleLbl="node1" presStyleIdx="1" presStyleCnt="7" custScaleX="125524" custLinFactNeighborX="839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3AEA06AA-A092-43FD-89AF-0295F5A4ADA0}" type="pres">
      <dgm:prSet presAssocID="{45BFD38B-C5CB-4199-A5E9-417F4A06EED6}" presName="sibTrans" presStyleCnt="0"/>
      <dgm:spPr/>
      <dgm:t>
        <a:bodyPr/>
        <a:lstStyle/>
        <a:p>
          <a:endParaRPr lang="es-CO"/>
        </a:p>
      </dgm:t>
    </dgm:pt>
    <dgm:pt modelId="{C3FC2B73-5C75-45A8-BBA6-2052F61D89EB}" type="pres">
      <dgm:prSet presAssocID="{0C204453-E708-4C4E-B06A-82BCEA8D00EC}" presName="node" presStyleLbl="node1" presStyleIdx="2" presStyleCnt="7" custScaleX="109586" custLinFactNeighborX="8214" custLinFactNeighborY="204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4400428-0320-408D-91D5-EE06840585F7}" type="pres">
      <dgm:prSet presAssocID="{11B85174-B359-467F-9EB7-08AC3898C482}" presName="sibTrans" presStyleCnt="0"/>
      <dgm:spPr/>
      <dgm:t>
        <a:bodyPr/>
        <a:lstStyle/>
        <a:p>
          <a:endParaRPr lang="es-CO"/>
        </a:p>
      </dgm:t>
    </dgm:pt>
    <dgm:pt modelId="{144AD480-5200-44A5-BC96-23D798485E8C}" type="pres">
      <dgm:prSet presAssocID="{E1105817-5BC9-45B7-84E7-63313C4864F8}" presName="node" presStyleLbl="node1" presStyleIdx="3" presStyleCnt="7" custScaleX="117915" custLinFactNeighborX="-635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0EF4F69C-AF0E-42C5-A06D-CC5756E3324D}" type="pres">
      <dgm:prSet presAssocID="{AE204066-F7A5-43D0-AD44-9F1F57B43AB5}" presName="sibTrans" presStyleCnt="0"/>
      <dgm:spPr/>
      <dgm:t>
        <a:bodyPr/>
        <a:lstStyle/>
        <a:p>
          <a:endParaRPr lang="es-CO"/>
        </a:p>
      </dgm:t>
    </dgm:pt>
    <dgm:pt modelId="{CA4DBE8F-B5F0-48D9-9DC2-0265809D5D4D}" type="pres">
      <dgm:prSet presAssocID="{B8305A50-7AD5-4CEC-A5B3-A0A44C6BDA1C}" presName="node" presStyleLbl="node1" presStyleIdx="4" presStyleCnt="7" custScaleX="116638" custLinFactNeighborX="775" custLinFactNeighborY="1697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76EC62-0ED4-454E-906B-8ADA59C723E6}" type="pres">
      <dgm:prSet presAssocID="{055C2F52-15E6-40A3-BB3F-C6CB8DF9E7A7}" presName="sibTrans" presStyleCnt="0"/>
      <dgm:spPr/>
      <dgm:t>
        <a:bodyPr/>
        <a:lstStyle/>
        <a:p>
          <a:endParaRPr lang="es-CO"/>
        </a:p>
      </dgm:t>
    </dgm:pt>
    <dgm:pt modelId="{46FA2B30-6B94-1144-BB57-A4B30F5A3303}" type="pres">
      <dgm:prSet presAssocID="{3708E9FF-0C81-7A4E-A50C-66E08EE278A4}" presName="node" presStyleLbl="node1" presStyleIdx="5" presStyleCnt="7" custScaleX="133623" custLinFactNeighborX="5782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F34CF14A-B121-ED49-87AD-AB5CF22CCDB7}" type="pres">
      <dgm:prSet presAssocID="{9A84574B-63B7-3A47-95CA-4F439D0E8F15}" presName="sibTrans" presStyleCnt="0"/>
      <dgm:spPr/>
      <dgm:t>
        <a:bodyPr/>
        <a:lstStyle/>
        <a:p>
          <a:endParaRPr lang="es-CO"/>
        </a:p>
      </dgm:t>
    </dgm:pt>
    <dgm:pt modelId="{5C837450-7561-B642-8EDE-65F6A2236722}" type="pres">
      <dgm:prSet presAssocID="{D44B0B87-49F6-3144-A77F-34A0C938B030}" presName="node" presStyleLbl="node1" presStyleIdx="6" presStyleCnt="7" custScaleX="313460" custScaleY="52641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</dgm:ptLst>
  <dgm:cxnLst>
    <dgm:cxn modelId="{585A43AD-40C4-4760-B3B2-860EAB4A130F}" type="presOf" srcId="{36372D0D-91A4-4DB9-BBB3-1382C3E975D7}" destId="{88131424-DDFD-41D2-ABF4-52AD9AFCDD53}" srcOrd="0" destOrd="0" presId="urn:microsoft.com/office/officeart/2005/8/layout/default#4"/>
    <dgm:cxn modelId="{E73244F2-E3B7-4DE6-93B2-8389DC6D9BD1}" type="presOf" srcId="{D44B0B87-49F6-3144-A77F-34A0C938B030}" destId="{5C837450-7561-B642-8EDE-65F6A2236722}" srcOrd="0" destOrd="0" presId="urn:microsoft.com/office/officeart/2005/8/layout/default#4"/>
    <dgm:cxn modelId="{243520FE-FF42-463C-AE59-8CE8630607B9}" srcId="{AF4EB69E-3C3A-4480-AAFB-29AEEA85CBFB}" destId="{E1105817-5BC9-45B7-84E7-63313C4864F8}" srcOrd="3" destOrd="0" parTransId="{44877979-6E1B-4E04-A99A-3A7A997769D0}" sibTransId="{AE204066-F7A5-43D0-AD44-9F1F57B43AB5}"/>
    <dgm:cxn modelId="{4D21A4FD-D04C-4869-BCD8-5F344A366B11}" srcId="{AF4EB69E-3C3A-4480-AAFB-29AEEA85CBFB}" destId="{0EA5054C-881F-4336-8059-CFED481C83AA}" srcOrd="1" destOrd="0" parTransId="{11C7C994-A011-4085-998E-E732C5F0D9F1}" sibTransId="{45BFD38B-C5CB-4199-A5E9-417F4A06EED6}"/>
    <dgm:cxn modelId="{2411BD8D-BB05-47C2-B88F-6E57D51F3E21}" type="presOf" srcId="{B8305A50-7AD5-4CEC-A5B3-A0A44C6BDA1C}" destId="{CA4DBE8F-B5F0-48D9-9DC2-0265809D5D4D}" srcOrd="0" destOrd="0" presId="urn:microsoft.com/office/officeart/2005/8/layout/default#4"/>
    <dgm:cxn modelId="{05E3EFCA-E6DC-422B-99A4-8BFE5F0BE1A0}" srcId="{AF4EB69E-3C3A-4480-AAFB-29AEEA85CBFB}" destId="{0C204453-E708-4C4E-B06A-82BCEA8D00EC}" srcOrd="2" destOrd="0" parTransId="{C6BA871B-EA4C-4C1E-980C-AAFAF161B449}" sibTransId="{11B85174-B359-467F-9EB7-08AC3898C482}"/>
    <dgm:cxn modelId="{2A789DE8-A592-EA45-8D90-076AD8C519C0}" srcId="{AF4EB69E-3C3A-4480-AAFB-29AEEA85CBFB}" destId="{3708E9FF-0C81-7A4E-A50C-66E08EE278A4}" srcOrd="5" destOrd="0" parTransId="{A4C752A5-79B5-734A-BFF5-DF36E2ACBF2E}" sibTransId="{9A84574B-63B7-3A47-95CA-4F439D0E8F15}"/>
    <dgm:cxn modelId="{DED9E930-6137-4422-BF28-E349D0B88695}" type="presOf" srcId="{0EA5054C-881F-4336-8059-CFED481C83AA}" destId="{FB814D8C-357C-4B46-85C5-C5EE17CB0E17}" srcOrd="0" destOrd="0" presId="urn:microsoft.com/office/officeart/2005/8/layout/default#4"/>
    <dgm:cxn modelId="{454BC301-AA35-4D5B-BC32-62D48D5B9312}" type="presOf" srcId="{E1105817-5BC9-45B7-84E7-63313C4864F8}" destId="{144AD480-5200-44A5-BC96-23D798485E8C}" srcOrd="0" destOrd="0" presId="urn:microsoft.com/office/officeart/2005/8/layout/default#4"/>
    <dgm:cxn modelId="{DB857C52-DAB8-4141-BD9F-E3DD5FBEF341}" type="presOf" srcId="{AF4EB69E-3C3A-4480-AAFB-29AEEA85CBFB}" destId="{CC471AE0-BF82-4C5A-94A0-CB41AADA3A12}" srcOrd="0" destOrd="0" presId="urn:microsoft.com/office/officeart/2005/8/layout/default#4"/>
    <dgm:cxn modelId="{7511CAA4-8010-4CED-80B2-EA6623347EDF}" type="presOf" srcId="{3708E9FF-0C81-7A4E-A50C-66E08EE278A4}" destId="{46FA2B30-6B94-1144-BB57-A4B30F5A3303}" srcOrd="0" destOrd="0" presId="urn:microsoft.com/office/officeart/2005/8/layout/default#4"/>
    <dgm:cxn modelId="{AC7753F6-1B0B-47AC-B184-FCEB210BE70E}" srcId="{AF4EB69E-3C3A-4480-AAFB-29AEEA85CBFB}" destId="{B8305A50-7AD5-4CEC-A5B3-A0A44C6BDA1C}" srcOrd="4" destOrd="0" parTransId="{72663D25-5A25-49C3-BB75-F5CE3A37EFA3}" sibTransId="{055C2F52-15E6-40A3-BB3F-C6CB8DF9E7A7}"/>
    <dgm:cxn modelId="{6B461D7B-5F17-462D-8B5D-79D574FA28F7}" srcId="{AF4EB69E-3C3A-4480-AAFB-29AEEA85CBFB}" destId="{36372D0D-91A4-4DB9-BBB3-1382C3E975D7}" srcOrd="0" destOrd="0" parTransId="{BE871488-660A-48E7-88BE-51CC72F2347A}" sibTransId="{742F3DB7-6BF3-4222-AD51-3A5913ADADA8}"/>
    <dgm:cxn modelId="{5F18E799-DDD6-4268-817F-590AAD531DE8}" type="presOf" srcId="{0C204453-E708-4C4E-B06A-82BCEA8D00EC}" destId="{C3FC2B73-5C75-45A8-BBA6-2052F61D89EB}" srcOrd="0" destOrd="0" presId="urn:microsoft.com/office/officeart/2005/8/layout/default#4"/>
    <dgm:cxn modelId="{A19548D4-958C-0D4C-BA22-3EF39113FA33}" srcId="{AF4EB69E-3C3A-4480-AAFB-29AEEA85CBFB}" destId="{D44B0B87-49F6-3144-A77F-34A0C938B030}" srcOrd="6" destOrd="0" parTransId="{D81116A5-A340-F645-99EB-FCB2FB42FCD8}" sibTransId="{4ECCC66C-6BEF-A746-9EF4-48C3F38791CA}"/>
    <dgm:cxn modelId="{569B0B38-A36F-4502-8FBE-A5EB2C387732}" type="presParOf" srcId="{CC471AE0-BF82-4C5A-94A0-CB41AADA3A12}" destId="{88131424-DDFD-41D2-ABF4-52AD9AFCDD53}" srcOrd="0" destOrd="0" presId="urn:microsoft.com/office/officeart/2005/8/layout/default#4"/>
    <dgm:cxn modelId="{00DB02FE-7867-41C9-A5FF-8A399F05A653}" type="presParOf" srcId="{CC471AE0-BF82-4C5A-94A0-CB41AADA3A12}" destId="{204E724D-A078-496C-AC9F-F809C6907849}" srcOrd="1" destOrd="0" presId="urn:microsoft.com/office/officeart/2005/8/layout/default#4"/>
    <dgm:cxn modelId="{5D2FC7A1-BF02-45B2-9538-EA8FF07CFA2A}" type="presParOf" srcId="{CC471AE0-BF82-4C5A-94A0-CB41AADA3A12}" destId="{FB814D8C-357C-4B46-85C5-C5EE17CB0E17}" srcOrd="2" destOrd="0" presId="urn:microsoft.com/office/officeart/2005/8/layout/default#4"/>
    <dgm:cxn modelId="{0223B5CB-F1E6-4FEA-8202-C1B656B80B6F}" type="presParOf" srcId="{CC471AE0-BF82-4C5A-94A0-CB41AADA3A12}" destId="{3AEA06AA-A092-43FD-89AF-0295F5A4ADA0}" srcOrd="3" destOrd="0" presId="urn:microsoft.com/office/officeart/2005/8/layout/default#4"/>
    <dgm:cxn modelId="{908AE10A-8839-4B5A-A332-F1D06AF78D66}" type="presParOf" srcId="{CC471AE0-BF82-4C5A-94A0-CB41AADA3A12}" destId="{C3FC2B73-5C75-45A8-BBA6-2052F61D89EB}" srcOrd="4" destOrd="0" presId="urn:microsoft.com/office/officeart/2005/8/layout/default#4"/>
    <dgm:cxn modelId="{47A3426C-B888-43D1-8B38-9BDA813DE425}" type="presParOf" srcId="{CC471AE0-BF82-4C5A-94A0-CB41AADA3A12}" destId="{04400428-0320-408D-91D5-EE06840585F7}" srcOrd="5" destOrd="0" presId="urn:microsoft.com/office/officeart/2005/8/layout/default#4"/>
    <dgm:cxn modelId="{1BA2F056-6918-448B-84E9-4A36D70C15E4}" type="presParOf" srcId="{CC471AE0-BF82-4C5A-94A0-CB41AADA3A12}" destId="{144AD480-5200-44A5-BC96-23D798485E8C}" srcOrd="6" destOrd="0" presId="urn:microsoft.com/office/officeart/2005/8/layout/default#4"/>
    <dgm:cxn modelId="{41C533EA-A7C9-4372-82DE-D161FE331474}" type="presParOf" srcId="{CC471AE0-BF82-4C5A-94A0-CB41AADA3A12}" destId="{0EF4F69C-AF0E-42C5-A06D-CC5756E3324D}" srcOrd="7" destOrd="0" presId="urn:microsoft.com/office/officeart/2005/8/layout/default#4"/>
    <dgm:cxn modelId="{97CE8ACB-90E0-473B-B564-5DF21C32AB3B}" type="presParOf" srcId="{CC471AE0-BF82-4C5A-94A0-CB41AADA3A12}" destId="{CA4DBE8F-B5F0-48D9-9DC2-0265809D5D4D}" srcOrd="8" destOrd="0" presId="urn:microsoft.com/office/officeart/2005/8/layout/default#4"/>
    <dgm:cxn modelId="{C0677DC5-991C-4C91-BAA0-9D130DA66D44}" type="presParOf" srcId="{CC471AE0-BF82-4C5A-94A0-CB41AADA3A12}" destId="{F376EC62-0ED4-454E-906B-8ADA59C723E6}" srcOrd="9" destOrd="0" presId="urn:microsoft.com/office/officeart/2005/8/layout/default#4"/>
    <dgm:cxn modelId="{836695B5-53B2-41AF-9F88-E50063C2F336}" type="presParOf" srcId="{CC471AE0-BF82-4C5A-94A0-CB41AADA3A12}" destId="{46FA2B30-6B94-1144-BB57-A4B30F5A3303}" srcOrd="10" destOrd="0" presId="urn:microsoft.com/office/officeart/2005/8/layout/default#4"/>
    <dgm:cxn modelId="{F76934BF-0C7C-4BCF-B833-4F9410FB8ACA}" type="presParOf" srcId="{CC471AE0-BF82-4C5A-94A0-CB41AADA3A12}" destId="{F34CF14A-B121-ED49-87AD-AB5CF22CCDB7}" srcOrd="11" destOrd="0" presId="urn:microsoft.com/office/officeart/2005/8/layout/default#4"/>
    <dgm:cxn modelId="{6B37140F-0C98-49A5-85AC-474787E9CC52}" type="presParOf" srcId="{CC471AE0-BF82-4C5A-94A0-CB41AADA3A12}" destId="{5C837450-7561-B642-8EDE-65F6A2236722}" srcOrd="12" destOrd="0" presId="urn:microsoft.com/office/officeart/2005/8/layout/default#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1DEC30A2-9D92-4542-9863-887071174224}" type="doc">
      <dgm:prSet loTypeId="urn:microsoft.com/office/officeart/2005/8/layout/process5" loCatId="process" qsTypeId="urn:microsoft.com/office/officeart/2005/8/quickstyle/simple1" qsCatId="simple" csTypeId="urn:microsoft.com/office/officeart/2005/8/colors/accent1_5" csCatId="accent1" phldr="1"/>
      <dgm:spPr/>
      <dgm:t>
        <a:bodyPr/>
        <a:lstStyle/>
        <a:p>
          <a:endParaRPr lang="es-CO"/>
        </a:p>
      </dgm:t>
    </dgm:pt>
    <dgm:pt modelId="{938B15E7-C752-455E-8559-CFB3E248AF22}">
      <dgm:prSet phldrT="[Texto]" custT="1"/>
      <dgm:spPr/>
      <dgm:t>
        <a:bodyPr/>
        <a:lstStyle/>
        <a:p>
          <a:r>
            <a:rPr lang="es-CO" sz="1700" dirty="0" smtClean="0"/>
            <a:t>Iniciativa de proyecto de ley por parte de la organizaciones de la sociedad civil</a:t>
          </a:r>
          <a:endParaRPr lang="es-CO" sz="1700" dirty="0"/>
        </a:p>
      </dgm:t>
    </dgm:pt>
    <dgm:pt modelId="{0D85329C-E412-493D-8496-91688E9878F6}" type="parTrans" cxnId="{BEC7DA4D-37A8-413B-9FFC-6DA6DED7544E}">
      <dgm:prSet/>
      <dgm:spPr/>
      <dgm:t>
        <a:bodyPr/>
        <a:lstStyle/>
        <a:p>
          <a:endParaRPr lang="es-CO" sz="1700">
            <a:solidFill>
              <a:srgbClr val="000000"/>
            </a:solidFill>
          </a:endParaRPr>
        </a:p>
      </dgm:t>
    </dgm:pt>
    <dgm:pt modelId="{9DCEBF37-A24E-40BA-B349-135A9F6F3756}" type="sibTrans" cxnId="{BEC7DA4D-37A8-413B-9FFC-6DA6DED7544E}">
      <dgm:prSet custT="1"/>
      <dgm:spPr/>
      <dgm:t>
        <a:bodyPr/>
        <a:lstStyle/>
        <a:p>
          <a:endParaRPr lang="es-CO" sz="1700">
            <a:solidFill>
              <a:srgbClr val="000000"/>
            </a:solidFill>
          </a:endParaRPr>
        </a:p>
      </dgm:t>
    </dgm:pt>
    <dgm:pt modelId="{C8B336CB-7F59-4084-B6BB-59A60CD6B7D3}">
      <dgm:prSet phldrT="[Texto]" custT="1"/>
      <dgm:spPr/>
      <dgm:t>
        <a:bodyPr/>
        <a:lstStyle/>
        <a:p>
          <a:r>
            <a:rPr lang="es-CO" sz="1700" dirty="0" smtClean="0"/>
            <a:t>Apoyo, acompañamiento y contribuciones por parte del gobierno nacional al proyecto</a:t>
          </a:r>
          <a:endParaRPr lang="es-CO" sz="1700" dirty="0"/>
        </a:p>
      </dgm:t>
    </dgm:pt>
    <dgm:pt modelId="{694D4986-DF4B-46B8-8FE4-B65D1793DF50}" type="parTrans" cxnId="{5AFC8E73-E268-45DC-9048-DA62126F3250}">
      <dgm:prSet/>
      <dgm:spPr/>
      <dgm:t>
        <a:bodyPr/>
        <a:lstStyle/>
        <a:p>
          <a:endParaRPr lang="es-CO" sz="1700">
            <a:solidFill>
              <a:srgbClr val="000000"/>
            </a:solidFill>
          </a:endParaRPr>
        </a:p>
      </dgm:t>
    </dgm:pt>
    <dgm:pt modelId="{D6D4FD97-136A-4F92-A630-A67190DB9116}" type="sibTrans" cxnId="{5AFC8E73-E268-45DC-9048-DA62126F3250}">
      <dgm:prSet custT="1"/>
      <dgm:spPr/>
      <dgm:t>
        <a:bodyPr/>
        <a:lstStyle/>
        <a:p>
          <a:endParaRPr lang="es-CO" sz="1700">
            <a:solidFill>
              <a:srgbClr val="000000"/>
            </a:solidFill>
          </a:endParaRPr>
        </a:p>
      </dgm:t>
    </dgm:pt>
    <dgm:pt modelId="{E086B3B3-908A-46F6-B28A-45F980A2B60B}">
      <dgm:prSet phldrT="[Texto]" custT="1"/>
      <dgm:spPr/>
      <dgm:t>
        <a:bodyPr/>
        <a:lstStyle/>
        <a:p>
          <a:r>
            <a:rPr lang="es-CO" sz="1700" dirty="0" smtClean="0"/>
            <a:t>Inclusión de otros sectores del Estado involucrados en el tema. </a:t>
          </a:r>
          <a:endParaRPr lang="es-CO" sz="1700" dirty="0"/>
        </a:p>
      </dgm:t>
    </dgm:pt>
    <dgm:pt modelId="{6D04BC9A-A5DD-4DA8-A895-03A74D5C8B37}" type="parTrans" cxnId="{813893E3-DA90-4816-AB04-58746F52F4C4}">
      <dgm:prSet/>
      <dgm:spPr/>
      <dgm:t>
        <a:bodyPr/>
        <a:lstStyle/>
        <a:p>
          <a:endParaRPr lang="es-CO" sz="1700">
            <a:solidFill>
              <a:srgbClr val="000000"/>
            </a:solidFill>
          </a:endParaRPr>
        </a:p>
      </dgm:t>
    </dgm:pt>
    <dgm:pt modelId="{45DA5D9F-8751-4A3D-BA9C-33F42507F07E}" type="sibTrans" cxnId="{813893E3-DA90-4816-AB04-58746F52F4C4}">
      <dgm:prSet custT="1"/>
      <dgm:spPr/>
      <dgm:t>
        <a:bodyPr/>
        <a:lstStyle/>
        <a:p>
          <a:endParaRPr lang="es-CO" sz="1700">
            <a:solidFill>
              <a:srgbClr val="000000"/>
            </a:solidFill>
          </a:endParaRPr>
        </a:p>
      </dgm:t>
    </dgm:pt>
    <dgm:pt modelId="{C609522D-3A24-4B33-9EE6-8D9C1663F8CE}">
      <dgm:prSet phldrT="[Texto]" custT="1"/>
      <dgm:spPr/>
      <dgm:t>
        <a:bodyPr/>
        <a:lstStyle/>
        <a:p>
          <a:r>
            <a:rPr lang="es-CO" sz="1700" dirty="0" smtClean="0"/>
            <a:t>Discusión y aprobación en la rama legislativa</a:t>
          </a:r>
          <a:endParaRPr lang="es-CO" sz="1700" dirty="0"/>
        </a:p>
      </dgm:t>
    </dgm:pt>
    <dgm:pt modelId="{F23A3839-8F05-44C5-BD28-426721E9F389}" type="parTrans" cxnId="{9B98288C-EA45-4D43-849C-FB77080C4917}">
      <dgm:prSet/>
      <dgm:spPr/>
      <dgm:t>
        <a:bodyPr/>
        <a:lstStyle/>
        <a:p>
          <a:endParaRPr lang="es-CO" sz="1700">
            <a:solidFill>
              <a:srgbClr val="000000"/>
            </a:solidFill>
          </a:endParaRPr>
        </a:p>
      </dgm:t>
    </dgm:pt>
    <dgm:pt modelId="{665147E4-F5AD-46F9-BB25-8EE299200286}" type="sibTrans" cxnId="{9B98288C-EA45-4D43-849C-FB77080C4917}">
      <dgm:prSet custT="1"/>
      <dgm:spPr/>
      <dgm:t>
        <a:bodyPr/>
        <a:lstStyle/>
        <a:p>
          <a:endParaRPr lang="es-CO" sz="1700">
            <a:solidFill>
              <a:srgbClr val="000000"/>
            </a:solidFill>
          </a:endParaRPr>
        </a:p>
      </dgm:t>
    </dgm:pt>
    <dgm:pt modelId="{AF31A92A-F0D8-46F2-9A2B-838A766DF562}">
      <dgm:prSet phldrT="[Texto]" custT="1"/>
      <dgm:spPr/>
      <dgm:t>
        <a:bodyPr/>
        <a:lstStyle/>
        <a:p>
          <a:r>
            <a:rPr lang="es-CO" sz="1700" dirty="0" smtClean="0"/>
            <a:t>Revisión del proyecto por parte de la Corte Constitucional</a:t>
          </a:r>
        </a:p>
      </dgm:t>
    </dgm:pt>
    <dgm:pt modelId="{5F2BD419-F3DF-4182-A35B-356C906234A5}" type="parTrans" cxnId="{9C3BFB5B-D088-4159-80D7-119587BD7427}">
      <dgm:prSet/>
      <dgm:spPr/>
      <dgm:t>
        <a:bodyPr/>
        <a:lstStyle/>
        <a:p>
          <a:endParaRPr lang="es-CO" sz="1700">
            <a:solidFill>
              <a:srgbClr val="000000"/>
            </a:solidFill>
          </a:endParaRPr>
        </a:p>
      </dgm:t>
    </dgm:pt>
    <dgm:pt modelId="{3C1DE541-ED23-4197-988E-A73FD4A3232D}" type="sibTrans" cxnId="{9C3BFB5B-D088-4159-80D7-119587BD7427}">
      <dgm:prSet custT="1"/>
      <dgm:spPr/>
      <dgm:t>
        <a:bodyPr/>
        <a:lstStyle/>
        <a:p>
          <a:endParaRPr lang="es-CO" sz="1700">
            <a:solidFill>
              <a:srgbClr val="000000"/>
            </a:solidFill>
          </a:endParaRPr>
        </a:p>
      </dgm:t>
    </dgm:pt>
    <dgm:pt modelId="{71521B54-3A39-48EB-9044-3B238696B1AB}">
      <dgm:prSet phldrT="[Texto]" custT="1"/>
      <dgm:spPr/>
      <dgm:t>
        <a:bodyPr/>
        <a:lstStyle/>
        <a:p>
          <a:r>
            <a:rPr lang="es-CO" sz="1700" dirty="0" smtClean="0"/>
            <a:t>Implementación de la Ley 1712</a:t>
          </a:r>
        </a:p>
      </dgm:t>
    </dgm:pt>
    <dgm:pt modelId="{F62F9158-D619-49AE-916D-E94AB74764F4}" type="parTrans" cxnId="{4EDB296D-E946-4914-8F5D-4C8CBA2EB106}">
      <dgm:prSet/>
      <dgm:spPr/>
      <dgm:t>
        <a:bodyPr/>
        <a:lstStyle/>
        <a:p>
          <a:endParaRPr lang="es-CO" sz="1700">
            <a:solidFill>
              <a:srgbClr val="000000"/>
            </a:solidFill>
          </a:endParaRPr>
        </a:p>
      </dgm:t>
    </dgm:pt>
    <dgm:pt modelId="{4A30C24E-D84B-41E2-9628-CA97B8C69D7E}" type="sibTrans" cxnId="{4EDB296D-E946-4914-8F5D-4C8CBA2EB106}">
      <dgm:prSet custT="1"/>
      <dgm:spPr/>
      <dgm:t>
        <a:bodyPr/>
        <a:lstStyle/>
        <a:p>
          <a:endParaRPr lang="es-CO" sz="1700">
            <a:solidFill>
              <a:srgbClr val="000000"/>
            </a:solidFill>
          </a:endParaRPr>
        </a:p>
      </dgm:t>
    </dgm:pt>
    <dgm:pt modelId="{5F290278-9E7E-458B-89D3-2721B21F2AF0}">
      <dgm:prSet phldrT="[Texto]" custT="1"/>
      <dgm:spPr/>
      <dgm:t>
        <a:bodyPr/>
        <a:lstStyle/>
        <a:p>
          <a:r>
            <a:rPr lang="es-CO" sz="1700" dirty="0" smtClean="0"/>
            <a:t>Reglamentación a través Decreto 103 de Enero de 2015</a:t>
          </a:r>
        </a:p>
      </dgm:t>
    </dgm:pt>
    <dgm:pt modelId="{78363D4B-3122-48D9-BF6F-1F310A98C4EC}" type="parTrans" cxnId="{9E3409E8-C820-415D-8877-8C257A8A12DA}">
      <dgm:prSet/>
      <dgm:spPr/>
      <dgm:t>
        <a:bodyPr/>
        <a:lstStyle/>
        <a:p>
          <a:endParaRPr lang="es-CO"/>
        </a:p>
      </dgm:t>
    </dgm:pt>
    <dgm:pt modelId="{034BBA04-9998-4D23-91BC-E130E61D5C3A}" type="sibTrans" cxnId="{9E3409E8-C820-415D-8877-8C257A8A12DA}">
      <dgm:prSet/>
      <dgm:spPr/>
      <dgm:t>
        <a:bodyPr/>
        <a:lstStyle/>
        <a:p>
          <a:endParaRPr lang="es-CO"/>
        </a:p>
      </dgm:t>
    </dgm:pt>
    <dgm:pt modelId="{4F9F8035-C867-40EE-B1B2-FB283E731EB6}" type="pres">
      <dgm:prSet presAssocID="{1DEC30A2-9D92-4542-9863-887071174224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s-ES"/>
        </a:p>
      </dgm:t>
    </dgm:pt>
    <dgm:pt modelId="{23819375-0BC3-4985-B795-0C84D0ACF730}" type="pres">
      <dgm:prSet presAssocID="{938B15E7-C752-455E-8559-CFB3E248AF22}" presName="node" presStyleLbl="node1" presStyleIdx="0" presStyleCnt="7" custScaleX="189853" custScaleY="252368" custLinFactNeighborX="-15537" custLinFactNeighborY="1230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DEDC218A-23D6-4297-B8B2-60CF23CD14C6}" type="pres">
      <dgm:prSet presAssocID="{9DCEBF37-A24E-40BA-B349-135A9F6F3756}" presName="sibTrans" presStyleLbl="sibTrans2D1" presStyleIdx="0" presStyleCnt="6"/>
      <dgm:spPr/>
      <dgm:t>
        <a:bodyPr/>
        <a:lstStyle/>
        <a:p>
          <a:endParaRPr lang="es-ES"/>
        </a:p>
      </dgm:t>
    </dgm:pt>
    <dgm:pt modelId="{6736E1BC-8BA2-40F7-A538-613B520E269F}" type="pres">
      <dgm:prSet presAssocID="{9DCEBF37-A24E-40BA-B349-135A9F6F3756}" presName="connectorText" presStyleLbl="sibTrans2D1" presStyleIdx="0" presStyleCnt="6"/>
      <dgm:spPr/>
      <dgm:t>
        <a:bodyPr/>
        <a:lstStyle/>
        <a:p>
          <a:endParaRPr lang="es-ES"/>
        </a:p>
      </dgm:t>
    </dgm:pt>
    <dgm:pt modelId="{EA34B1A7-2138-4915-9CE2-4159CD364F40}" type="pres">
      <dgm:prSet presAssocID="{C8B336CB-7F59-4084-B6BB-59A60CD6B7D3}" presName="node" presStyleLbl="node1" presStyleIdx="1" presStyleCnt="7" custScaleX="200066" custScaleY="284802" custLinFactNeighborX="1984" custLinFactNeighborY="-3112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E6A051F5-424D-4916-9B3D-842AE1D2680B}" type="pres">
      <dgm:prSet presAssocID="{D6D4FD97-136A-4F92-A630-A67190DB9116}" presName="sibTrans" presStyleLbl="sibTrans2D1" presStyleIdx="1" presStyleCnt="6"/>
      <dgm:spPr/>
      <dgm:t>
        <a:bodyPr/>
        <a:lstStyle/>
        <a:p>
          <a:endParaRPr lang="es-ES"/>
        </a:p>
      </dgm:t>
    </dgm:pt>
    <dgm:pt modelId="{F7D4289B-5E3F-45CF-BA33-2E4FB694559F}" type="pres">
      <dgm:prSet presAssocID="{D6D4FD97-136A-4F92-A630-A67190DB9116}" presName="connectorText" presStyleLbl="sibTrans2D1" presStyleIdx="1" presStyleCnt="6"/>
      <dgm:spPr/>
      <dgm:t>
        <a:bodyPr/>
        <a:lstStyle/>
        <a:p>
          <a:endParaRPr lang="es-ES"/>
        </a:p>
      </dgm:t>
    </dgm:pt>
    <dgm:pt modelId="{7F43CE9F-AE02-471A-8514-FCA2BB0DC1F0}" type="pres">
      <dgm:prSet presAssocID="{E086B3B3-908A-46F6-B28A-45F980A2B60B}" presName="node" presStyleLbl="node1" presStyleIdx="2" presStyleCnt="7" custScaleX="234770" custScaleY="277260" custLinFactX="100000" custLinFactNeighborX="109171" custLinFactNeighborY="-12248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2C1621B-B6DF-4AB7-BAE9-D3F3E9DF86DC}" type="pres">
      <dgm:prSet presAssocID="{45DA5D9F-8751-4A3D-BA9C-33F42507F07E}" presName="sibTrans" presStyleLbl="sibTrans2D1" presStyleIdx="2" presStyleCnt="6"/>
      <dgm:spPr/>
      <dgm:t>
        <a:bodyPr/>
        <a:lstStyle/>
        <a:p>
          <a:endParaRPr lang="es-ES"/>
        </a:p>
      </dgm:t>
    </dgm:pt>
    <dgm:pt modelId="{47582F10-FBF1-4C36-AFCC-0A37BDF45079}" type="pres">
      <dgm:prSet presAssocID="{45DA5D9F-8751-4A3D-BA9C-33F42507F07E}" presName="connectorText" presStyleLbl="sibTrans2D1" presStyleIdx="2" presStyleCnt="6"/>
      <dgm:spPr/>
      <dgm:t>
        <a:bodyPr/>
        <a:lstStyle/>
        <a:p>
          <a:endParaRPr lang="es-ES"/>
        </a:p>
      </dgm:t>
    </dgm:pt>
    <dgm:pt modelId="{A665039D-3E2A-4664-A7A3-FBAED5168D3A}" type="pres">
      <dgm:prSet presAssocID="{C609522D-3A24-4B33-9EE6-8D9C1663F8CE}" presName="node" presStyleLbl="node1" presStyleIdx="3" presStyleCnt="7" custScaleX="162681" custScaleY="192490" custLinFactNeighborX="-25104" custLinFactNeighborY="-34256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010C95C8-F282-4ADD-B3A9-95F09C0394E1}" type="pres">
      <dgm:prSet presAssocID="{665147E4-F5AD-46F9-BB25-8EE299200286}" presName="sibTrans" presStyleLbl="sibTrans2D1" presStyleIdx="3" presStyleCnt="6"/>
      <dgm:spPr/>
      <dgm:t>
        <a:bodyPr/>
        <a:lstStyle/>
        <a:p>
          <a:endParaRPr lang="es-ES"/>
        </a:p>
      </dgm:t>
    </dgm:pt>
    <dgm:pt modelId="{B8A70D31-6BFF-4A67-BF8F-7F7B4919613E}" type="pres">
      <dgm:prSet presAssocID="{665147E4-F5AD-46F9-BB25-8EE299200286}" presName="connectorText" presStyleLbl="sibTrans2D1" presStyleIdx="3" presStyleCnt="6"/>
      <dgm:spPr/>
      <dgm:t>
        <a:bodyPr/>
        <a:lstStyle/>
        <a:p>
          <a:endParaRPr lang="es-ES"/>
        </a:p>
      </dgm:t>
    </dgm:pt>
    <dgm:pt modelId="{D75B7053-93E2-4B59-948E-924267C645D0}" type="pres">
      <dgm:prSet presAssocID="{AF31A92A-F0D8-46F2-9A2B-838A766DF562}" presName="node" presStyleLbl="node1" presStyleIdx="4" presStyleCnt="7" custScaleX="162681" custScaleY="192490" custLinFactNeighborX="-22288" custLinFactNeighborY="-3863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F4681905-26BD-4BB2-95E6-DA6C15D07AF7}" type="pres">
      <dgm:prSet presAssocID="{3C1DE541-ED23-4197-988E-A73FD4A3232D}" presName="sibTrans" presStyleLbl="sibTrans2D1" presStyleIdx="4" presStyleCnt="6"/>
      <dgm:spPr/>
      <dgm:t>
        <a:bodyPr/>
        <a:lstStyle/>
        <a:p>
          <a:endParaRPr lang="es-ES"/>
        </a:p>
      </dgm:t>
    </dgm:pt>
    <dgm:pt modelId="{1D2962C5-5E3E-49C6-93CB-B7E2384286CF}" type="pres">
      <dgm:prSet presAssocID="{3C1DE541-ED23-4197-988E-A73FD4A3232D}" presName="connectorText" presStyleLbl="sibTrans2D1" presStyleIdx="4" presStyleCnt="6"/>
      <dgm:spPr/>
      <dgm:t>
        <a:bodyPr/>
        <a:lstStyle/>
        <a:p>
          <a:endParaRPr lang="es-ES"/>
        </a:p>
      </dgm:t>
    </dgm:pt>
    <dgm:pt modelId="{7CF1CAC8-D02C-4F55-A3B9-D1B53A3FEB6F}" type="pres">
      <dgm:prSet presAssocID="{71521B54-3A39-48EB-9044-3B238696B1AB}" presName="node" presStyleLbl="node1" presStyleIdx="5" presStyleCnt="7" custScaleX="151649" custScaleY="149573" custLinFactNeighborX="-17442" custLinFactNeighborY="-39663">
        <dgm:presLayoutVars>
          <dgm:bulletEnabled val="1"/>
        </dgm:presLayoutVars>
      </dgm:prSet>
      <dgm:spPr/>
      <dgm:t>
        <a:bodyPr/>
        <a:lstStyle/>
        <a:p>
          <a:endParaRPr lang="es-ES"/>
        </a:p>
      </dgm:t>
    </dgm:pt>
    <dgm:pt modelId="{20DB9B09-1A19-4B17-BEAF-3269CB703680}" type="pres">
      <dgm:prSet presAssocID="{4A30C24E-D84B-41E2-9628-CA97B8C69D7E}" presName="sibTrans" presStyleLbl="sibTrans2D1" presStyleIdx="5" presStyleCnt="6"/>
      <dgm:spPr/>
      <dgm:t>
        <a:bodyPr/>
        <a:lstStyle/>
        <a:p>
          <a:endParaRPr lang="es-CO"/>
        </a:p>
      </dgm:t>
    </dgm:pt>
    <dgm:pt modelId="{BA3DB51A-DBC2-42B4-98EC-624CF54E37AF}" type="pres">
      <dgm:prSet presAssocID="{4A30C24E-D84B-41E2-9628-CA97B8C69D7E}" presName="connectorText" presStyleLbl="sibTrans2D1" presStyleIdx="5" presStyleCnt="6"/>
      <dgm:spPr/>
      <dgm:t>
        <a:bodyPr/>
        <a:lstStyle/>
        <a:p>
          <a:endParaRPr lang="es-CO"/>
        </a:p>
      </dgm:t>
    </dgm:pt>
    <dgm:pt modelId="{2DD8091E-34C7-48DF-A513-74B8FBAB2919}" type="pres">
      <dgm:prSet presAssocID="{5F290278-9E7E-458B-89D3-2721B21F2AF0}" presName="node" presStyleLbl="node1" presStyleIdx="6" presStyleCnt="7" custScaleX="162799" custScaleY="141866" custLinFactNeighborX="-58" custLinFactNeighborY="-43517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0BF98166-B763-4E33-9857-E13C1631087D}" type="presOf" srcId="{D6D4FD97-136A-4F92-A630-A67190DB9116}" destId="{F7D4289B-5E3F-45CF-BA33-2E4FB694559F}" srcOrd="1" destOrd="0" presId="urn:microsoft.com/office/officeart/2005/8/layout/process5"/>
    <dgm:cxn modelId="{65C6B18E-B8A5-4457-B6E9-3D686EADD0CF}" type="presOf" srcId="{665147E4-F5AD-46F9-BB25-8EE299200286}" destId="{B8A70D31-6BFF-4A67-BF8F-7F7B4919613E}" srcOrd="1" destOrd="0" presId="urn:microsoft.com/office/officeart/2005/8/layout/process5"/>
    <dgm:cxn modelId="{E8B44200-D2B2-4FEC-BE97-E7D3E35125EF}" type="presOf" srcId="{3C1DE541-ED23-4197-988E-A73FD4A3232D}" destId="{1D2962C5-5E3E-49C6-93CB-B7E2384286CF}" srcOrd="1" destOrd="0" presId="urn:microsoft.com/office/officeart/2005/8/layout/process5"/>
    <dgm:cxn modelId="{5DCF6487-774A-48FB-B717-A5487AF1FD28}" type="presOf" srcId="{4A30C24E-D84B-41E2-9628-CA97B8C69D7E}" destId="{BA3DB51A-DBC2-42B4-98EC-624CF54E37AF}" srcOrd="1" destOrd="0" presId="urn:microsoft.com/office/officeart/2005/8/layout/process5"/>
    <dgm:cxn modelId="{9C3BFB5B-D088-4159-80D7-119587BD7427}" srcId="{1DEC30A2-9D92-4542-9863-887071174224}" destId="{AF31A92A-F0D8-46F2-9A2B-838A766DF562}" srcOrd="4" destOrd="0" parTransId="{5F2BD419-F3DF-4182-A35B-356C906234A5}" sibTransId="{3C1DE541-ED23-4197-988E-A73FD4A3232D}"/>
    <dgm:cxn modelId="{9B98288C-EA45-4D43-849C-FB77080C4917}" srcId="{1DEC30A2-9D92-4542-9863-887071174224}" destId="{C609522D-3A24-4B33-9EE6-8D9C1663F8CE}" srcOrd="3" destOrd="0" parTransId="{F23A3839-8F05-44C5-BD28-426721E9F389}" sibTransId="{665147E4-F5AD-46F9-BB25-8EE299200286}"/>
    <dgm:cxn modelId="{2A3FA988-D1F6-4332-887B-CB6DF56F3F3E}" type="presOf" srcId="{45DA5D9F-8751-4A3D-BA9C-33F42507F07E}" destId="{72C1621B-B6DF-4AB7-BAE9-D3F3E9DF86DC}" srcOrd="0" destOrd="0" presId="urn:microsoft.com/office/officeart/2005/8/layout/process5"/>
    <dgm:cxn modelId="{3C8151C2-D2C2-44F2-860E-D93792A6245E}" type="presOf" srcId="{E086B3B3-908A-46F6-B28A-45F980A2B60B}" destId="{7F43CE9F-AE02-471A-8514-FCA2BB0DC1F0}" srcOrd="0" destOrd="0" presId="urn:microsoft.com/office/officeart/2005/8/layout/process5"/>
    <dgm:cxn modelId="{8EA5A2E4-FB62-47E5-9DFE-3098F8ACD5F0}" type="presOf" srcId="{5F290278-9E7E-458B-89D3-2721B21F2AF0}" destId="{2DD8091E-34C7-48DF-A513-74B8FBAB2919}" srcOrd="0" destOrd="0" presId="urn:microsoft.com/office/officeart/2005/8/layout/process5"/>
    <dgm:cxn modelId="{4EDB296D-E946-4914-8F5D-4C8CBA2EB106}" srcId="{1DEC30A2-9D92-4542-9863-887071174224}" destId="{71521B54-3A39-48EB-9044-3B238696B1AB}" srcOrd="5" destOrd="0" parTransId="{F62F9158-D619-49AE-916D-E94AB74764F4}" sibTransId="{4A30C24E-D84B-41E2-9628-CA97B8C69D7E}"/>
    <dgm:cxn modelId="{7DF2DA04-602F-4EF1-8637-A240FE9DF642}" type="presOf" srcId="{D6D4FD97-136A-4F92-A630-A67190DB9116}" destId="{E6A051F5-424D-4916-9B3D-842AE1D2680B}" srcOrd="0" destOrd="0" presId="urn:microsoft.com/office/officeart/2005/8/layout/process5"/>
    <dgm:cxn modelId="{2BC238E4-E808-4A2C-ADB9-F8769D144BE6}" type="presOf" srcId="{AF31A92A-F0D8-46F2-9A2B-838A766DF562}" destId="{D75B7053-93E2-4B59-948E-924267C645D0}" srcOrd="0" destOrd="0" presId="urn:microsoft.com/office/officeart/2005/8/layout/process5"/>
    <dgm:cxn modelId="{1835DCF0-5328-4878-89A3-C4CEB804D2D1}" type="presOf" srcId="{938B15E7-C752-455E-8559-CFB3E248AF22}" destId="{23819375-0BC3-4985-B795-0C84D0ACF730}" srcOrd="0" destOrd="0" presId="urn:microsoft.com/office/officeart/2005/8/layout/process5"/>
    <dgm:cxn modelId="{91C428BB-9010-41E9-BE7D-BC9F4838D6E7}" type="presOf" srcId="{71521B54-3A39-48EB-9044-3B238696B1AB}" destId="{7CF1CAC8-D02C-4F55-A3B9-D1B53A3FEB6F}" srcOrd="0" destOrd="0" presId="urn:microsoft.com/office/officeart/2005/8/layout/process5"/>
    <dgm:cxn modelId="{538ED19F-32AD-412D-9141-FCAEBBF9193A}" type="presOf" srcId="{665147E4-F5AD-46F9-BB25-8EE299200286}" destId="{010C95C8-F282-4ADD-B3A9-95F09C0394E1}" srcOrd="0" destOrd="0" presId="urn:microsoft.com/office/officeart/2005/8/layout/process5"/>
    <dgm:cxn modelId="{4AF93F25-AB3D-4FE0-A699-14EE12A221F0}" type="presOf" srcId="{C8B336CB-7F59-4084-B6BB-59A60CD6B7D3}" destId="{EA34B1A7-2138-4915-9CE2-4159CD364F40}" srcOrd="0" destOrd="0" presId="urn:microsoft.com/office/officeart/2005/8/layout/process5"/>
    <dgm:cxn modelId="{0973B53F-6A0C-40EB-A8C5-4E00B7619EC2}" type="presOf" srcId="{4A30C24E-D84B-41E2-9628-CA97B8C69D7E}" destId="{20DB9B09-1A19-4B17-BEAF-3269CB703680}" srcOrd="0" destOrd="0" presId="urn:microsoft.com/office/officeart/2005/8/layout/process5"/>
    <dgm:cxn modelId="{F545CE41-97E3-4A90-9BE6-A5AF22575CCF}" type="presOf" srcId="{1DEC30A2-9D92-4542-9863-887071174224}" destId="{4F9F8035-C867-40EE-B1B2-FB283E731EB6}" srcOrd="0" destOrd="0" presId="urn:microsoft.com/office/officeart/2005/8/layout/process5"/>
    <dgm:cxn modelId="{BEC7DA4D-37A8-413B-9FFC-6DA6DED7544E}" srcId="{1DEC30A2-9D92-4542-9863-887071174224}" destId="{938B15E7-C752-455E-8559-CFB3E248AF22}" srcOrd="0" destOrd="0" parTransId="{0D85329C-E412-493D-8496-91688E9878F6}" sibTransId="{9DCEBF37-A24E-40BA-B349-135A9F6F3756}"/>
    <dgm:cxn modelId="{37AB8CC8-BABA-4069-95D5-98E8CA2A41D2}" type="presOf" srcId="{3C1DE541-ED23-4197-988E-A73FD4A3232D}" destId="{F4681905-26BD-4BB2-95E6-DA6C15D07AF7}" srcOrd="0" destOrd="0" presId="urn:microsoft.com/office/officeart/2005/8/layout/process5"/>
    <dgm:cxn modelId="{34110719-CCA9-4CAB-A384-69FFFAA9774A}" type="presOf" srcId="{9DCEBF37-A24E-40BA-B349-135A9F6F3756}" destId="{DEDC218A-23D6-4297-B8B2-60CF23CD14C6}" srcOrd="0" destOrd="0" presId="urn:microsoft.com/office/officeart/2005/8/layout/process5"/>
    <dgm:cxn modelId="{5AFC8E73-E268-45DC-9048-DA62126F3250}" srcId="{1DEC30A2-9D92-4542-9863-887071174224}" destId="{C8B336CB-7F59-4084-B6BB-59A60CD6B7D3}" srcOrd="1" destOrd="0" parTransId="{694D4986-DF4B-46B8-8FE4-B65D1793DF50}" sibTransId="{D6D4FD97-136A-4F92-A630-A67190DB9116}"/>
    <dgm:cxn modelId="{200C661B-7AA5-42E0-B209-6164C0169C34}" type="presOf" srcId="{9DCEBF37-A24E-40BA-B349-135A9F6F3756}" destId="{6736E1BC-8BA2-40F7-A538-613B520E269F}" srcOrd="1" destOrd="0" presId="urn:microsoft.com/office/officeart/2005/8/layout/process5"/>
    <dgm:cxn modelId="{F4173C13-AC18-4D7E-9D1B-BE020A771B09}" type="presOf" srcId="{45DA5D9F-8751-4A3D-BA9C-33F42507F07E}" destId="{47582F10-FBF1-4C36-AFCC-0A37BDF45079}" srcOrd="1" destOrd="0" presId="urn:microsoft.com/office/officeart/2005/8/layout/process5"/>
    <dgm:cxn modelId="{9FA88ED1-9CBC-4980-97BC-F4A2EFE5FBC9}" type="presOf" srcId="{C609522D-3A24-4B33-9EE6-8D9C1663F8CE}" destId="{A665039D-3E2A-4664-A7A3-FBAED5168D3A}" srcOrd="0" destOrd="0" presId="urn:microsoft.com/office/officeart/2005/8/layout/process5"/>
    <dgm:cxn modelId="{813893E3-DA90-4816-AB04-58746F52F4C4}" srcId="{1DEC30A2-9D92-4542-9863-887071174224}" destId="{E086B3B3-908A-46F6-B28A-45F980A2B60B}" srcOrd="2" destOrd="0" parTransId="{6D04BC9A-A5DD-4DA8-A895-03A74D5C8B37}" sibTransId="{45DA5D9F-8751-4A3D-BA9C-33F42507F07E}"/>
    <dgm:cxn modelId="{9E3409E8-C820-415D-8877-8C257A8A12DA}" srcId="{1DEC30A2-9D92-4542-9863-887071174224}" destId="{5F290278-9E7E-458B-89D3-2721B21F2AF0}" srcOrd="6" destOrd="0" parTransId="{78363D4B-3122-48D9-BF6F-1F310A98C4EC}" sibTransId="{034BBA04-9998-4D23-91BC-E130E61D5C3A}"/>
    <dgm:cxn modelId="{FAFB0BB7-973A-450A-8077-361A5161CE59}" type="presParOf" srcId="{4F9F8035-C867-40EE-B1B2-FB283E731EB6}" destId="{23819375-0BC3-4985-B795-0C84D0ACF730}" srcOrd="0" destOrd="0" presId="urn:microsoft.com/office/officeart/2005/8/layout/process5"/>
    <dgm:cxn modelId="{BEB977B2-201F-48C4-92E8-040AD7FCE2DD}" type="presParOf" srcId="{4F9F8035-C867-40EE-B1B2-FB283E731EB6}" destId="{DEDC218A-23D6-4297-B8B2-60CF23CD14C6}" srcOrd="1" destOrd="0" presId="urn:microsoft.com/office/officeart/2005/8/layout/process5"/>
    <dgm:cxn modelId="{EE3B8291-B3D8-4097-AA35-347E20C470D0}" type="presParOf" srcId="{DEDC218A-23D6-4297-B8B2-60CF23CD14C6}" destId="{6736E1BC-8BA2-40F7-A538-613B520E269F}" srcOrd="0" destOrd="0" presId="urn:microsoft.com/office/officeart/2005/8/layout/process5"/>
    <dgm:cxn modelId="{BDF9A7E3-BCFC-43EC-BF16-1E11A4034301}" type="presParOf" srcId="{4F9F8035-C867-40EE-B1B2-FB283E731EB6}" destId="{EA34B1A7-2138-4915-9CE2-4159CD364F40}" srcOrd="2" destOrd="0" presId="urn:microsoft.com/office/officeart/2005/8/layout/process5"/>
    <dgm:cxn modelId="{6660D448-6B31-451E-AD18-E900E8C3C93E}" type="presParOf" srcId="{4F9F8035-C867-40EE-B1B2-FB283E731EB6}" destId="{E6A051F5-424D-4916-9B3D-842AE1D2680B}" srcOrd="3" destOrd="0" presId="urn:microsoft.com/office/officeart/2005/8/layout/process5"/>
    <dgm:cxn modelId="{6B672D48-1518-44B1-8C8C-5557553268B8}" type="presParOf" srcId="{E6A051F5-424D-4916-9B3D-842AE1D2680B}" destId="{F7D4289B-5E3F-45CF-BA33-2E4FB694559F}" srcOrd="0" destOrd="0" presId="urn:microsoft.com/office/officeart/2005/8/layout/process5"/>
    <dgm:cxn modelId="{FF586FE3-F417-4B83-A1FB-3471BDB28CC9}" type="presParOf" srcId="{4F9F8035-C867-40EE-B1B2-FB283E731EB6}" destId="{7F43CE9F-AE02-471A-8514-FCA2BB0DC1F0}" srcOrd="4" destOrd="0" presId="urn:microsoft.com/office/officeart/2005/8/layout/process5"/>
    <dgm:cxn modelId="{D3372390-4D85-4CB5-8674-077AF3FF7B3F}" type="presParOf" srcId="{4F9F8035-C867-40EE-B1B2-FB283E731EB6}" destId="{72C1621B-B6DF-4AB7-BAE9-D3F3E9DF86DC}" srcOrd="5" destOrd="0" presId="urn:microsoft.com/office/officeart/2005/8/layout/process5"/>
    <dgm:cxn modelId="{7EFADC61-4F12-4119-8EAD-A274203ED480}" type="presParOf" srcId="{72C1621B-B6DF-4AB7-BAE9-D3F3E9DF86DC}" destId="{47582F10-FBF1-4C36-AFCC-0A37BDF45079}" srcOrd="0" destOrd="0" presId="urn:microsoft.com/office/officeart/2005/8/layout/process5"/>
    <dgm:cxn modelId="{E99B8482-B6FA-44F4-AA50-DD242F4A9CB6}" type="presParOf" srcId="{4F9F8035-C867-40EE-B1B2-FB283E731EB6}" destId="{A665039D-3E2A-4664-A7A3-FBAED5168D3A}" srcOrd="6" destOrd="0" presId="urn:microsoft.com/office/officeart/2005/8/layout/process5"/>
    <dgm:cxn modelId="{6C99BD56-63CC-47B8-95E2-263F549B21C5}" type="presParOf" srcId="{4F9F8035-C867-40EE-B1B2-FB283E731EB6}" destId="{010C95C8-F282-4ADD-B3A9-95F09C0394E1}" srcOrd="7" destOrd="0" presId="urn:microsoft.com/office/officeart/2005/8/layout/process5"/>
    <dgm:cxn modelId="{190F47F9-64C8-4304-88C3-51FB6F57CF53}" type="presParOf" srcId="{010C95C8-F282-4ADD-B3A9-95F09C0394E1}" destId="{B8A70D31-6BFF-4A67-BF8F-7F7B4919613E}" srcOrd="0" destOrd="0" presId="urn:microsoft.com/office/officeart/2005/8/layout/process5"/>
    <dgm:cxn modelId="{C28864F2-B36F-4D69-86B6-7808AA1C1309}" type="presParOf" srcId="{4F9F8035-C867-40EE-B1B2-FB283E731EB6}" destId="{D75B7053-93E2-4B59-948E-924267C645D0}" srcOrd="8" destOrd="0" presId="urn:microsoft.com/office/officeart/2005/8/layout/process5"/>
    <dgm:cxn modelId="{3D6F10D7-91E1-4CF5-B484-509294A12E55}" type="presParOf" srcId="{4F9F8035-C867-40EE-B1B2-FB283E731EB6}" destId="{F4681905-26BD-4BB2-95E6-DA6C15D07AF7}" srcOrd="9" destOrd="0" presId="urn:microsoft.com/office/officeart/2005/8/layout/process5"/>
    <dgm:cxn modelId="{3D302F6D-1E5C-452C-B440-3D605513E634}" type="presParOf" srcId="{F4681905-26BD-4BB2-95E6-DA6C15D07AF7}" destId="{1D2962C5-5E3E-49C6-93CB-B7E2384286CF}" srcOrd="0" destOrd="0" presId="urn:microsoft.com/office/officeart/2005/8/layout/process5"/>
    <dgm:cxn modelId="{5FDDDCD1-0E7C-47FD-BAE6-04BF4CBDA801}" type="presParOf" srcId="{4F9F8035-C867-40EE-B1B2-FB283E731EB6}" destId="{7CF1CAC8-D02C-4F55-A3B9-D1B53A3FEB6F}" srcOrd="10" destOrd="0" presId="urn:microsoft.com/office/officeart/2005/8/layout/process5"/>
    <dgm:cxn modelId="{BAD9AC51-CE65-46CF-BDA2-9449120BC86D}" type="presParOf" srcId="{4F9F8035-C867-40EE-B1B2-FB283E731EB6}" destId="{20DB9B09-1A19-4B17-BEAF-3269CB703680}" srcOrd="11" destOrd="0" presId="urn:microsoft.com/office/officeart/2005/8/layout/process5"/>
    <dgm:cxn modelId="{4C2FBB10-9C86-4DCD-A2B5-757FE682D847}" type="presParOf" srcId="{20DB9B09-1A19-4B17-BEAF-3269CB703680}" destId="{BA3DB51A-DBC2-42B4-98EC-624CF54E37AF}" srcOrd="0" destOrd="0" presId="urn:microsoft.com/office/officeart/2005/8/layout/process5"/>
    <dgm:cxn modelId="{CF02A368-5DBC-48E4-BCC5-BC32F72C6F05}" type="presParOf" srcId="{4F9F8035-C867-40EE-B1B2-FB283E731EB6}" destId="{2DD8091E-34C7-48DF-A513-74B8FBAB2919}" srcOrd="12" destOrd="0" presId="urn:microsoft.com/office/officeart/2005/8/layout/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BC7E7B4-8628-4E11-A714-FBE5A81F61C6}" type="doc">
      <dgm:prSet loTypeId="urn:microsoft.com/office/officeart/2005/8/layout/hierarchy5" loCatId="hierarchy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s-CO"/>
        </a:p>
      </dgm:t>
    </dgm:pt>
    <dgm:pt modelId="{7A255446-0469-4B73-8AB2-B9F401C7950C}">
      <dgm:prSet phldrT="[Texto]" custT="1"/>
      <dgm:spPr/>
      <dgm:t>
        <a:bodyPr/>
        <a:lstStyle/>
        <a:p>
          <a:pPr>
            <a:lnSpc>
              <a:spcPct val="100000"/>
            </a:lnSpc>
          </a:pPr>
          <a:r>
            <a:rPr lang="es-CO" sz="1200" b="1" dirty="0" smtClean="0">
              <a:latin typeface="Arial Narrow" panose="020B0606020202030204" pitchFamily="34" charset="0"/>
            </a:rPr>
            <a:t>Artículo 32 Ley 1712 de 2014: </a:t>
          </a:r>
          <a:r>
            <a:rPr lang="es-CO" sz="1200" b="0" dirty="0" smtClean="0">
              <a:latin typeface="Arial Narrow" panose="020B0606020202030204" pitchFamily="34" charset="0"/>
            </a:rPr>
            <a:t>El diseño, e implementación de la estará a cargo de la Secretaría de Transparencia de la Presidencia de la República, el Min-TIC, el DAFP, el DNP) el Archivo General de la Nación y el DANE. </a:t>
          </a:r>
          <a:endParaRPr lang="es-CO" sz="1200" b="0" dirty="0">
            <a:latin typeface="Arial Narrow" panose="020B0606020202030204" pitchFamily="34" charset="0"/>
          </a:endParaRPr>
        </a:p>
      </dgm:t>
    </dgm:pt>
    <dgm:pt modelId="{4E682E93-5DB9-48A7-A9D5-E49E5ECBEBEF}" type="parTrans" cxnId="{A897B103-C49F-4076-A4EA-5FC637CBEB0F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695EC617-E52B-4973-86C8-6DCE3F65B71C}" type="sibTrans" cxnId="{A897B103-C49F-4076-A4EA-5FC637CBEB0F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B5228F55-20FF-417E-9A9F-891AAD0A1B13}">
      <dgm:prSet phldrT="[Texto]"/>
      <dgm:spPr/>
      <dgm:t>
        <a:bodyPr/>
        <a:lstStyle/>
        <a:p>
          <a:r>
            <a:rPr lang="es-CO" b="1" dirty="0" smtClean="0">
              <a:latin typeface="Arial Narrow" panose="020B0606020202030204" pitchFamily="34" charset="0"/>
            </a:rPr>
            <a:t>DEFINICIÓN DE LINEAMIENTOS</a:t>
          </a:r>
          <a:endParaRPr lang="es-CO" b="1" dirty="0">
            <a:latin typeface="Arial Narrow" panose="020B0606020202030204" pitchFamily="34" charset="0"/>
          </a:endParaRPr>
        </a:p>
      </dgm:t>
    </dgm:pt>
    <dgm:pt modelId="{97C9FAC6-5D69-47C5-9C26-A1ECE98993F5}" type="parTrans" cxnId="{52F2C09C-7C1C-4551-9972-1CC93936F450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6FED371A-32F9-4F3B-A4F4-FB5E3FD1370D}" type="sibTrans" cxnId="{52F2C09C-7C1C-4551-9972-1CC93936F450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1BDF17BE-2144-4CCB-A626-D11F2022108D}">
      <dgm:prSet phldrT="[Texto]" custT="1"/>
      <dgm:spPr/>
      <dgm:t>
        <a:bodyPr/>
        <a:lstStyle/>
        <a:p>
          <a:r>
            <a:rPr lang="es-CO" sz="1200" dirty="0" smtClean="0">
              <a:latin typeface="Arial Narrow" panose="020B0606020202030204" pitchFamily="34" charset="0"/>
            </a:rPr>
            <a:t>- Reglamentación</a:t>
          </a:r>
        </a:p>
        <a:p>
          <a:r>
            <a:rPr lang="es-CO" sz="1200" dirty="0" smtClean="0">
              <a:latin typeface="Arial Narrow" panose="020B0606020202030204" pitchFamily="34" charset="0"/>
            </a:rPr>
            <a:t>- Ajuste de lineamientos</a:t>
          </a:r>
        </a:p>
        <a:p>
          <a:r>
            <a:rPr lang="es-CO" sz="1200" dirty="0" smtClean="0">
              <a:latin typeface="Arial Narrow" panose="020B0606020202030204" pitchFamily="34" charset="0"/>
            </a:rPr>
            <a:t>- Elaboración de guías y manuales</a:t>
          </a:r>
          <a:endParaRPr lang="es-CO" sz="1200" dirty="0">
            <a:latin typeface="Arial Narrow" panose="020B0606020202030204" pitchFamily="34" charset="0"/>
          </a:endParaRPr>
        </a:p>
      </dgm:t>
    </dgm:pt>
    <dgm:pt modelId="{819B0616-38A7-4E23-9323-4C5F17053D56}" type="parTrans" cxnId="{A34C50FA-D3CD-4DD4-A76D-86525A4F0029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FFD66E5F-901B-413C-8951-D450313913A2}" type="sibTrans" cxnId="{A34C50FA-D3CD-4DD4-A76D-86525A4F0029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89BC4835-5C00-418E-9549-0D5054A1DE0E}">
      <dgm:prSet phldrT="[Texto]"/>
      <dgm:spPr/>
      <dgm:t>
        <a:bodyPr/>
        <a:lstStyle/>
        <a:p>
          <a:r>
            <a:rPr lang="es-CO" b="1" dirty="0" smtClean="0">
              <a:latin typeface="Arial Narrow" panose="020B0606020202030204" pitchFamily="34" charset="0"/>
            </a:rPr>
            <a:t>PROMOCIÓN y ACOMPAÑAMIENTO</a:t>
          </a:r>
          <a:endParaRPr lang="es-CO" b="1" dirty="0">
            <a:latin typeface="Arial Narrow" panose="020B0606020202030204" pitchFamily="34" charset="0"/>
          </a:endParaRPr>
        </a:p>
      </dgm:t>
    </dgm:pt>
    <dgm:pt modelId="{B73A9944-46C9-49B6-A3E4-69385880812A}" type="parTrans" cxnId="{CFCC5271-BF20-4C39-A492-31810C560956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DC6886A1-9E3A-41B0-A138-FBA455D54EBF}" type="sibTrans" cxnId="{CFCC5271-BF20-4C39-A492-31810C560956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25E60247-E539-4F96-B88C-B52FFB55538E}">
      <dgm:prSet phldrT="[Texto]"/>
      <dgm:spPr/>
      <dgm:t>
        <a:bodyPr/>
        <a:lstStyle/>
        <a:p>
          <a:r>
            <a:rPr lang="es-CO" b="1" dirty="0" smtClean="0">
              <a:latin typeface="Arial Narrow" panose="020B0606020202030204" pitchFamily="34" charset="0"/>
            </a:rPr>
            <a:t>POLÍTICA PÚBLICA DE ACCESO A LA INFORMACIÓN PÚBLICA</a:t>
          </a:r>
          <a:endParaRPr lang="es-CO" b="1" dirty="0">
            <a:latin typeface="Arial Narrow" panose="020B0606020202030204" pitchFamily="34" charset="0"/>
          </a:endParaRPr>
        </a:p>
      </dgm:t>
    </dgm:pt>
    <dgm:pt modelId="{81870775-59F4-425A-AD9A-9A9276E40DEE}" type="parTrans" cxnId="{1A6A7D25-7754-410D-9898-699AE00BF32C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8EDD05B7-021B-4C8F-AF3E-56F525459F0C}" type="sibTrans" cxnId="{1A6A7D25-7754-410D-9898-699AE00BF32C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196C2563-4AED-4EF5-A058-CE298EC84754}">
      <dgm:prSet phldrT="[Texto]"/>
      <dgm:spPr/>
      <dgm:t>
        <a:bodyPr/>
        <a:lstStyle/>
        <a:p>
          <a:r>
            <a:rPr lang="es-CO" b="1" dirty="0" smtClean="0">
              <a:latin typeface="Arial Narrow" panose="020B0606020202030204" pitchFamily="34" charset="0"/>
            </a:rPr>
            <a:t>LÍNEAS DE ACCIÓN</a:t>
          </a:r>
          <a:endParaRPr lang="es-CO" b="1" dirty="0">
            <a:latin typeface="Arial Narrow" panose="020B0606020202030204" pitchFamily="34" charset="0"/>
          </a:endParaRPr>
        </a:p>
      </dgm:t>
    </dgm:pt>
    <dgm:pt modelId="{950B627B-EDEB-44D9-A905-277D1D395EBC}" type="parTrans" cxnId="{2CD08FDA-56B7-4C3E-92A2-59B31291A1E9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DED1994D-D791-4C85-8FF5-BC160FB9A3C5}" type="sibTrans" cxnId="{2CD08FDA-56B7-4C3E-92A2-59B31291A1E9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9286F16F-AC1E-45C2-9E38-F3C74D1455E8}">
      <dgm:prSet phldrT="[Texto]"/>
      <dgm:spPr/>
      <dgm:t>
        <a:bodyPr/>
        <a:lstStyle/>
        <a:p>
          <a:r>
            <a:rPr lang="es-CO" b="1" dirty="0" smtClean="0">
              <a:latin typeface="Arial Narrow" panose="020B0606020202030204" pitchFamily="34" charset="0"/>
            </a:rPr>
            <a:t>ACCIONES</a:t>
          </a:r>
          <a:endParaRPr lang="es-CO" b="1" dirty="0">
            <a:latin typeface="Arial Narrow" panose="020B0606020202030204" pitchFamily="34" charset="0"/>
          </a:endParaRPr>
        </a:p>
      </dgm:t>
    </dgm:pt>
    <dgm:pt modelId="{1D664B36-7873-41CC-9CE0-FC1F3DCD5C2D}" type="parTrans" cxnId="{E77D08D3-F3E8-4AE4-A8A5-16A52243BB90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3D667FCB-D3CA-4877-BA6C-0921304DBFEC}" type="sibTrans" cxnId="{E77D08D3-F3E8-4AE4-A8A5-16A52243BB90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5A36CB46-3AEB-4FCB-842E-608948D4E2D7}">
      <dgm:prSet phldrT="[Texto]" custT="1"/>
      <dgm:spPr/>
      <dgm:t>
        <a:bodyPr/>
        <a:lstStyle/>
        <a:p>
          <a:r>
            <a:rPr lang="es-CO" sz="1200" dirty="0" smtClean="0">
              <a:latin typeface="Arial Narrow" panose="020B0606020202030204" pitchFamily="34" charset="0"/>
            </a:rPr>
            <a:t>- Sensibilización y capacitación a sujetos obligados y ciudadanía.</a:t>
          </a:r>
        </a:p>
        <a:p>
          <a:r>
            <a:rPr lang="es-CO" sz="1200" dirty="0" smtClean="0">
              <a:latin typeface="Arial Narrow" panose="020B0606020202030204" pitchFamily="34" charset="0"/>
            </a:rPr>
            <a:t>- Acompañamiento a sectores priorizados</a:t>
          </a:r>
          <a:endParaRPr lang="es-CO" sz="1200" dirty="0">
            <a:latin typeface="Arial Narrow" panose="020B0606020202030204" pitchFamily="34" charset="0"/>
          </a:endParaRPr>
        </a:p>
      </dgm:t>
    </dgm:pt>
    <dgm:pt modelId="{440F0D39-BC7B-4078-8D69-FBA22A647311}" type="parTrans" cxnId="{9204E2C9-664B-4922-B591-3E7E01C4654E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3A961363-C8A6-4FBB-8BF8-77591CFBD677}" type="sibTrans" cxnId="{9204E2C9-664B-4922-B591-3E7E01C4654E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6AAF81D3-E821-4150-A097-11140265A11F}">
      <dgm:prSet/>
      <dgm:spPr/>
      <dgm:t>
        <a:bodyPr/>
        <a:lstStyle/>
        <a:p>
          <a:r>
            <a:rPr lang="es-CO" b="1" dirty="0" smtClean="0">
              <a:latin typeface="Arial Narrow" panose="020B0606020202030204" pitchFamily="34" charset="0"/>
            </a:rPr>
            <a:t>MONITOREO, SEGUIMIENTO Y EVALUACIÓN</a:t>
          </a:r>
          <a:endParaRPr lang="es-CO" b="1" dirty="0">
            <a:latin typeface="Arial Narrow" panose="020B0606020202030204" pitchFamily="34" charset="0"/>
          </a:endParaRPr>
        </a:p>
      </dgm:t>
    </dgm:pt>
    <dgm:pt modelId="{5C89CFAD-DC65-44DA-A5E6-BC64325A629B}" type="parTrans" cxnId="{3CC56342-5565-472D-967B-E9EB475CF3C3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C47C7A30-2A22-4ABE-8394-663F54D42529}" type="sibTrans" cxnId="{3CC56342-5565-472D-967B-E9EB475CF3C3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00BB7000-5044-45F4-9164-BE2572752BE0}">
      <dgm:prSet custT="1"/>
      <dgm:spPr/>
      <dgm:t>
        <a:bodyPr/>
        <a:lstStyle/>
        <a:p>
          <a:r>
            <a:rPr lang="es-CO" sz="1200" dirty="0" smtClean="0">
              <a:latin typeface="Arial Narrow" panose="020B0606020202030204" pitchFamily="34" charset="0"/>
            </a:rPr>
            <a:t>- Levantamiento de Línea de Base</a:t>
          </a:r>
        </a:p>
        <a:p>
          <a:r>
            <a:rPr lang="es-CO" sz="1200" dirty="0" smtClean="0">
              <a:latin typeface="Arial Narrow" panose="020B0606020202030204" pitchFamily="34" charset="0"/>
            </a:rPr>
            <a:t>- Construcción de indicadores</a:t>
          </a:r>
          <a:endParaRPr lang="es-CO" sz="1200" dirty="0">
            <a:latin typeface="Arial Narrow" panose="020B0606020202030204" pitchFamily="34" charset="0"/>
          </a:endParaRPr>
        </a:p>
      </dgm:t>
    </dgm:pt>
    <dgm:pt modelId="{FD069D7D-9B35-43FA-9C39-F38D2B489B7E}" type="parTrans" cxnId="{6D6BA609-92C3-4A1D-98DF-3A6A79639ED7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9A0D4358-627D-432A-8E77-6B33932032ED}" type="sibTrans" cxnId="{6D6BA609-92C3-4A1D-98DF-3A6A79639ED7}">
      <dgm:prSet/>
      <dgm:spPr/>
      <dgm:t>
        <a:bodyPr/>
        <a:lstStyle/>
        <a:p>
          <a:endParaRPr lang="es-CO">
            <a:latin typeface="Arial Narrow" panose="020B0606020202030204" pitchFamily="34" charset="0"/>
          </a:endParaRPr>
        </a:p>
      </dgm:t>
    </dgm:pt>
    <dgm:pt modelId="{8AC91490-F803-490D-9C3F-C445825DC626}" type="pres">
      <dgm:prSet presAssocID="{ABC7E7B4-8628-4E11-A714-FBE5A81F61C6}" presName="mainComposite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s-CO"/>
        </a:p>
      </dgm:t>
    </dgm:pt>
    <dgm:pt modelId="{9F3B52FA-BC8F-4406-9229-2B4C53A13E79}" type="pres">
      <dgm:prSet presAssocID="{ABC7E7B4-8628-4E11-A714-FBE5A81F61C6}" presName="hierFlow" presStyleCnt="0"/>
      <dgm:spPr/>
      <dgm:t>
        <a:bodyPr/>
        <a:lstStyle/>
        <a:p>
          <a:endParaRPr lang="es-CO"/>
        </a:p>
      </dgm:t>
    </dgm:pt>
    <dgm:pt modelId="{B23A2A7F-31E0-4B27-B02C-A2574A8015B8}" type="pres">
      <dgm:prSet presAssocID="{ABC7E7B4-8628-4E11-A714-FBE5A81F61C6}" presName="firstBuf" presStyleCnt="0"/>
      <dgm:spPr/>
      <dgm:t>
        <a:bodyPr/>
        <a:lstStyle/>
        <a:p>
          <a:endParaRPr lang="es-CO"/>
        </a:p>
      </dgm:t>
    </dgm:pt>
    <dgm:pt modelId="{9CC83BB4-283A-4B1E-A3A1-193427D12733}" type="pres">
      <dgm:prSet presAssocID="{ABC7E7B4-8628-4E11-A714-FBE5A81F61C6}" presName="hierChild1" presStyleCnt="0">
        <dgm:presLayoutVars>
          <dgm:chPref val="1"/>
          <dgm:animOne val="branch"/>
          <dgm:animLvl val="lvl"/>
        </dgm:presLayoutVars>
      </dgm:prSet>
      <dgm:spPr/>
      <dgm:t>
        <a:bodyPr/>
        <a:lstStyle/>
        <a:p>
          <a:endParaRPr lang="es-CO"/>
        </a:p>
      </dgm:t>
    </dgm:pt>
    <dgm:pt modelId="{8F32DC5E-C8E8-4D48-9950-BB8711AA5B16}" type="pres">
      <dgm:prSet presAssocID="{7A255446-0469-4B73-8AB2-B9F401C7950C}" presName="Name17" presStyleCnt="0"/>
      <dgm:spPr/>
      <dgm:t>
        <a:bodyPr/>
        <a:lstStyle/>
        <a:p>
          <a:endParaRPr lang="es-CO"/>
        </a:p>
      </dgm:t>
    </dgm:pt>
    <dgm:pt modelId="{EE98AB63-82FF-447E-AD17-679B588104B5}" type="pres">
      <dgm:prSet presAssocID="{7A255446-0469-4B73-8AB2-B9F401C7950C}" presName="level1Shape" presStyleLbl="node0" presStyleIdx="0" presStyleCnt="1" custScaleY="185316">
        <dgm:presLayoutVars>
          <dgm:chPref val="3"/>
        </dgm:presLayoutVars>
      </dgm:prSet>
      <dgm:spPr/>
      <dgm:t>
        <a:bodyPr/>
        <a:lstStyle/>
        <a:p>
          <a:endParaRPr lang="es-CO"/>
        </a:p>
      </dgm:t>
    </dgm:pt>
    <dgm:pt modelId="{86521F85-A128-4B62-BD0E-8E199CFDC435}" type="pres">
      <dgm:prSet presAssocID="{7A255446-0469-4B73-8AB2-B9F401C7950C}" presName="hierChild2" presStyleCnt="0"/>
      <dgm:spPr/>
      <dgm:t>
        <a:bodyPr/>
        <a:lstStyle/>
        <a:p>
          <a:endParaRPr lang="es-CO"/>
        </a:p>
      </dgm:t>
    </dgm:pt>
    <dgm:pt modelId="{71302E67-AEBE-4C32-8A75-A93DEA158ADC}" type="pres">
      <dgm:prSet presAssocID="{97C9FAC6-5D69-47C5-9C26-A1ECE98993F5}" presName="Name25" presStyleLbl="parChTrans1D2" presStyleIdx="0" presStyleCnt="3"/>
      <dgm:spPr/>
      <dgm:t>
        <a:bodyPr/>
        <a:lstStyle/>
        <a:p>
          <a:endParaRPr lang="es-CO"/>
        </a:p>
      </dgm:t>
    </dgm:pt>
    <dgm:pt modelId="{ECFE645A-363C-473F-A485-57CB8FD05A06}" type="pres">
      <dgm:prSet presAssocID="{97C9FAC6-5D69-47C5-9C26-A1ECE98993F5}" presName="connTx" presStyleLbl="parChTrans1D2" presStyleIdx="0" presStyleCnt="3"/>
      <dgm:spPr/>
      <dgm:t>
        <a:bodyPr/>
        <a:lstStyle/>
        <a:p>
          <a:endParaRPr lang="es-CO"/>
        </a:p>
      </dgm:t>
    </dgm:pt>
    <dgm:pt modelId="{B88E08FB-10D5-40FD-AC32-1D013FDE25D4}" type="pres">
      <dgm:prSet presAssocID="{B5228F55-20FF-417E-9A9F-891AAD0A1B13}" presName="Name30" presStyleCnt="0"/>
      <dgm:spPr/>
      <dgm:t>
        <a:bodyPr/>
        <a:lstStyle/>
        <a:p>
          <a:endParaRPr lang="es-CO"/>
        </a:p>
      </dgm:t>
    </dgm:pt>
    <dgm:pt modelId="{BBB7FCCB-236C-4BDF-8BB7-D78C48986E61}" type="pres">
      <dgm:prSet presAssocID="{B5228F55-20FF-417E-9A9F-891AAD0A1B13}" presName="level2Shape" presStyleLbl="node2" presStyleIdx="0" presStyleCnt="3" custScaleY="61349" custLinFactNeighborX="1720"/>
      <dgm:spPr/>
      <dgm:t>
        <a:bodyPr/>
        <a:lstStyle/>
        <a:p>
          <a:endParaRPr lang="es-CO"/>
        </a:p>
      </dgm:t>
    </dgm:pt>
    <dgm:pt modelId="{274C61D5-9132-4ED3-835E-BB12A579C724}" type="pres">
      <dgm:prSet presAssocID="{B5228F55-20FF-417E-9A9F-891AAD0A1B13}" presName="hierChild3" presStyleCnt="0"/>
      <dgm:spPr/>
      <dgm:t>
        <a:bodyPr/>
        <a:lstStyle/>
        <a:p>
          <a:endParaRPr lang="es-CO"/>
        </a:p>
      </dgm:t>
    </dgm:pt>
    <dgm:pt modelId="{0BD1FDDB-CBA3-4564-BB66-19B109CFA398}" type="pres">
      <dgm:prSet presAssocID="{819B0616-38A7-4E23-9323-4C5F17053D56}" presName="Name25" presStyleLbl="parChTrans1D3" presStyleIdx="0" presStyleCnt="3"/>
      <dgm:spPr/>
      <dgm:t>
        <a:bodyPr/>
        <a:lstStyle/>
        <a:p>
          <a:endParaRPr lang="es-CO"/>
        </a:p>
      </dgm:t>
    </dgm:pt>
    <dgm:pt modelId="{267F7ADB-2A5F-4285-B52A-AA8BA6291602}" type="pres">
      <dgm:prSet presAssocID="{819B0616-38A7-4E23-9323-4C5F17053D56}" presName="connTx" presStyleLbl="parChTrans1D3" presStyleIdx="0" presStyleCnt="3"/>
      <dgm:spPr/>
      <dgm:t>
        <a:bodyPr/>
        <a:lstStyle/>
        <a:p>
          <a:endParaRPr lang="es-CO"/>
        </a:p>
      </dgm:t>
    </dgm:pt>
    <dgm:pt modelId="{BF42F851-FDB6-45C7-8E6E-D2013DFEB28C}" type="pres">
      <dgm:prSet presAssocID="{1BDF17BE-2144-4CCB-A626-D11F2022108D}" presName="Name30" presStyleCnt="0"/>
      <dgm:spPr/>
      <dgm:t>
        <a:bodyPr/>
        <a:lstStyle/>
        <a:p>
          <a:endParaRPr lang="es-CO"/>
        </a:p>
      </dgm:t>
    </dgm:pt>
    <dgm:pt modelId="{A3355950-82BD-4B11-BE4B-FC79A58F8188}" type="pres">
      <dgm:prSet presAssocID="{1BDF17BE-2144-4CCB-A626-D11F2022108D}" presName="level2Shape" presStyleLbl="node3" presStyleIdx="0" presStyleCnt="3"/>
      <dgm:spPr/>
      <dgm:t>
        <a:bodyPr/>
        <a:lstStyle/>
        <a:p>
          <a:endParaRPr lang="es-CO"/>
        </a:p>
      </dgm:t>
    </dgm:pt>
    <dgm:pt modelId="{3B895331-D453-4BEE-8889-695B2EEC9EC7}" type="pres">
      <dgm:prSet presAssocID="{1BDF17BE-2144-4CCB-A626-D11F2022108D}" presName="hierChild3" presStyleCnt="0"/>
      <dgm:spPr/>
      <dgm:t>
        <a:bodyPr/>
        <a:lstStyle/>
        <a:p>
          <a:endParaRPr lang="es-CO"/>
        </a:p>
      </dgm:t>
    </dgm:pt>
    <dgm:pt modelId="{FFC119F2-BF2B-4BA4-A1FB-4F24A37F1C4A}" type="pres">
      <dgm:prSet presAssocID="{B73A9944-46C9-49B6-A3E4-69385880812A}" presName="Name25" presStyleLbl="parChTrans1D2" presStyleIdx="1" presStyleCnt="3"/>
      <dgm:spPr/>
      <dgm:t>
        <a:bodyPr/>
        <a:lstStyle/>
        <a:p>
          <a:endParaRPr lang="es-CO"/>
        </a:p>
      </dgm:t>
    </dgm:pt>
    <dgm:pt modelId="{267F4BC3-0074-4FF5-BEE1-1E4158A27D49}" type="pres">
      <dgm:prSet presAssocID="{B73A9944-46C9-49B6-A3E4-69385880812A}" presName="connTx" presStyleLbl="parChTrans1D2" presStyleIdx="1" presStyleCnt="3"/>
      <dgm:spPr/>
      <dgm:t>
        <a:bodyPr/>
        <a:lstStyle/>
        <a:p>
          <a:endParaRPr lang="es-CO"/>
        </a:p>
      </dgm:t>
    </dgm:pt>
    <dgm:pt modelId="{E51B41C8-5E6F-4748-8DC3-6C92F4C0C4D6}" type="pres">
      <dgm:prSet presAssocID="{89BC4835-5C00-418E-9549-0D5054A1DE0E}" presName="Name30" presStyleCnt="0"/>
      <dgm:spPr/>
      <dgm:t>
        <a:bodyPr/>
        <a:lstStyle/>
        <a:p>
          <a:endParaRPr lang="es-CO"/>
        </a:p>
      </dgm:t>
    </dgm:pt>
    <dgm:pt modelId="{8409AF5B-D8E9-43D1-B53F-049F54562DF6}" type="pres">
      <dgm:prSet presAssocID="{89BC4835-5C00-418E-9549-0D5054A1DE0E}" presName="level2Shape" presStyleLbl="node2" presStyleIdx="1" presStyleCnt="3" custScaleY="68733" custLinFactNeighborX="1720" custLinFactNeighborY="662"/>
      <dgm:spPr/>
      <dgm:t>
        <a:bodyPr/>
        <a:lstStyle/>
        <a:p>
          <a:endParaRPr lang="es-CO"/>
        </a:p>
      </dgm:t>
    </dgm:pt>
    <dgm:pt modelId="{20621224-0A45-4A94-92E1-3A2CC817C22C}" type="pres">
      <dgm:prSet presAssocID="{89BC4835-5C00-418E-9549-0D5054A1DE0E}" presName="hierChild3" presStyleCnt="0"/>
      <dgm:spPr/>
      <dgm:t>
        <a:bodyPr/>
        <a:lstStyle/>
        <a:p>
          <a:endParaRPr lang="es-CO"/>
        </a:p>
      </dgm:t>
    </dgm:pt>
    <dgm:pt modelId="{D3992A16-4A7A-4AAC-91CF-7835B0F51426}" type="pres">
      <dgm:prSet presAssocID="{440F0D39-BC7B-4078-8D69-FBA22A647311}" presName="Name25" presStyleLbl="parChTrans1D3" presStyleIdx="1" presStyleCnt="3"/>
      <dgm:spPr/>
      <dgm:t>
        <a:bodyPr/>
        <a:lstStyle/>
        <a:p>
          <a:endParaRPr lang="es-CO"/>
        </a:p>
      </dgm:t>
    </dgm:pt>
    <dgm:pt modelId="{5E1F6086-2127-4A23-B753-0778EF5B0F50}" type="pres">
      <dgm:prSet presAssocID="{440F0D39-BC7B-4078-8D69-FBA22A647311}" presName="connTx" presStyleLbl="parChTrans1D3" presStyleIdx="1" presStyleCnt="3"/>
      <dgm:spPr/>
      <dgm:t>
        <a:bodyPr/>
        <a:lstStyle/>
        <a:p>
          <a:endParaRPr lang="es-CO"/>
        </a:p>
      </dgm:t>
    </dgm:pt>
    <dgm:pt modelId="{D9B35214-77FD-46A7-A566-FE3D6CD08D72}" type="pres">
      <dgm:prSet presAssocID="{5A36CB46-3AEB-4FCB-842E-608948D4E2D7}" presName="Name30" presStyleCnt="0"/>
      <dgm:spPr/>
      <dgm:t>
        <a:bodyPr/>
        <a:lstStyle/>
        <a:p>
          <a:endParaRPr lang="es-CO"/>
        </a:p>
      </dgm:t>
    </dgm:pt>
    <dgm:pt modelId="{F5CA72BE-88E3-4C76-A322-3000D3ECF608}" type="pres">
      <dgm:prSet presAssocID="{5A36CB46-3AEB-4FCB-842E-608948D4E2D7}" presName="level2Shape" presStyleLbl="node3" presStyleIdx="1" presStyleCnt="3"/>
      <dgm:spPr/>
      <dgm:t>
        <a:bodyPr/>
        <a:lstStyle/>
        <a:p>
          <a:endParaRPr lang="es-CO"/>
        </a:p>
      </dgm:t>
    </dgm:pt>
    <dgm:pt modelId="{BF781704-4C93-4FB6-A48E-7AF3A33EC087}" type="pres">
      <dgm:prSet presAssocID="{5A36CB46-3AEB-4FCB-842E-608948D4E2D7}" presName="hierChild3" presStyleCnt="0"/>
      <dgm:spPr/>
      <dgm:t>
        <a:bodyPr/>
        <a:lstStyle/>
        <a:p>
          <a:endParaRPr lang="es-CO"/>
        </a:p>
      </dgm:t>
    </dgm:pt>
    <dgm:pt modelId="{432D8853-B35F-40C8-8412-914599DD0AB4}" type="pres">
      <dgm:prSet presAssocID="{5C89CFAD-DC65-44DA-A5E6-BC64325A629B}" presName="Name25" presStyleLbl="parChTrans1D2" presStyleIdx="2" presStyleCnt="3"/>
      <dgm:spPr/>
      <dgm:t>
        <a:bodyPr/>
        <a:lstStyle/>
        <a:p>
          <a:endParaRPr lang="es-CO"/>
        </a:p>
      </dgm:t>
    </dgm:pt>
    <dgm:pt modelId="{88938D27-368F-49BA-9953-9050CA384624}" type="pres">
      <dgm:prSet presAssocID="{5C89CFAD-DC65-44DA-A5E6-BC64325A629B}" presName="connTx" presStyleLbl="parChTrans1D2" presStyleIdx="2" presStyleCnt="3"/>
      <dgm:spPr/>
      <dgm:t>
        <a:bodyPr/>
        <a:lstStyle/>
        <a:p>
          <a:endParaRPr lang="es-CO"/>
        </a:p>
      </dgm:t>
    </dgm:pt>
    <dgm:pt modelId="{A29C0C85-6DC3-4186-A00B-29782AE6E022}" type="pres">
      <dgm:prSet presAssocID="{6AAF81D3-E821-4150-A097-11140265A11F}" presName="Name30" presStyleCnt="0"/>
      <dgm:spPr/>
      <dgm:t>
        <a:bodyPr/>
        <a:lstStyle/>
        <a:p>
          <a:endParaRPr lang="es-CO"/>
        </a:p>
      </dgm:t>
    </dgm:pt>
    <dgm:pt modelId="{4ABA5E5E-C846-4DA5-8C9B-A2339A128D89}" type="pres">
      <dgm:prSet presAssocID="{6AAF81D3-E821-4150-A097-11140265A11F}" presName="level2Shape" presStyleLbl="node2" presStyleIdx="2" presStyleCnt="3" custScaleY="62851" custLinFactNeighborX="1720"/>
      <dgm:spPr/>
      <dgm:t>
        <a:bodyPr/>
        <a:lstStyle/>
        <a:p>
          <a:endParaRPr lang="es-CO"/>
        </a:p>
      </dgm:t>
    </dgm:pt>
    <dgm:pt modelId="{DE94C94F-A578-4098-AB8E-FBA21E10B108}" type="pres">
      <dgm:prSet presAssocID="{6AAF81D3-E821-4150-A097-11140265A11F}" presName="hierChild3" presStyleCnt="0"/>
      <dgm:spPr/>
      <dgm:t>
        <a:bodyPr/>
        <a:lstStyle/>
        <a:p>
          <a:endParaRPr lang="es-CO"/>
        </a:p>
      </dgm:t>
    </dgm:pt>
    <dgm:pt modelId="{B41ABF23-8F8A-4213-8023-A412CABEF399}" type="pres">
      <dgm:prSet presAssocID="{FD069D7D-9B35-43FA-9C39-F38D2B489B7E}" presName="Name25" presStyleLbl="parChTrans1D3" presStyleIdx="2" presStyleCnt="3"/>
      <dgm:spPr/>
      <dgm:t>
        <a:bodyPr/>
        <a:lstStyle/>
        <a:p>
          <a:endParaRPr lang="es-CO"/>
        </a:p>
      </dgm:t>
    </dgm:pt>
    <dgm:pt modelId="{3F9DE17C-0D4D-4DEF-B3B3-0B4EC7341BDA}" type="pres">
      <dgm:prSet presAssocID="{FD069D7D-9B35-43FA-9C39-F38D2B489B7E}" presName="connTx" presStyleLbl="parChTrans1D3" presStyleIdx="2" presStyleCnt="3"/>
      <dgm:spPr/>
      <dgm:t>
        <a:bodyPr/>
        <a:lstStyle/>
        <a:p>
          <a:endParaRPr lang="es-CO"/>
        </a:p>
      </dgm:t>
    </dgm:pt>
    <dgm:pt modelId="{39FDCF31-D991-439C-B6B4-0E72D8AF033B}" type="pres">
      <dgm:prSet presAssocID="{00BB7000-5044-45F4-9164-BE2572752BE0}" presName="Name30" presStyleCnt="0"/>
      <dgm:spPr/>
      <dgm:t>
        <a:bodyPr/>
        <a:lstStyle/>
        <a:p>
          <a:endParaRPr lang="es-CO"/>
        </a:p>
      </dgm:t>
    </dgm:pt>
    <dgm:pt modelId="{C94F4581-CE76-400A-864E-C8AC7A411272}" type="pres">
      <dgm:prSet presAssocID="{00BB7000-5044-45F4-9164-BE2572752BE0}" presName="level2Shape" presStyleLbl="node3" presStyleIdx="2" presStyleCnt="3"/>
      <dgm:spPr/>
      <dgm:t>
        <a:bodyPr/>
        <a:lstStyle/>
        <a:p>
          <a:endParaRPr lang="es-CO"/>
        </a:p>
      </dgm:t>
    </dgm:pt>
    <dgm:pt modelId="{CADD31DE-9712-447B-97BA-10ABD8259AC7}" type="pres">
      <dgm:prSet presAssocID="{00BB7000-5044-45F4-9164-BE2572752BE0}" presName="hierChild3" presStyleCnt="0"/>
      <dgm:spPr/>
      <dgm:t>
        <a:bodyPr/>
        <a:lstStyle/>
        <a:p>
          <a:endParaRPr lang="es-CO"/>
        </a:p>
      </dgm:t>
    </dgm:pt>
    <dgm:pt modelId="{A2529B6D-E913-4BD8-B178-8F5AAD04C3AB}" type="pres">
      <dgm:prSet presAssocID="{ABC7E7B4-8628-4E11-A714-FBE5A81F61C6}" presName="bgShapesFlow" presStyleCnt="0"/>
      <dgm:spPr/>
      <dgm:t>
        <a:bodyPr/>
        <a:lstStyle/>
        <a:p>
          <a:endParaRPr lang="es-CO"/>
        </a:p>
      </dgm:t>
    </dgm:pt>
    <dgm:pt modelId="{EAFEFF07-07DC-4EB7-A030-C87DDC3125B6}" type="pres">
      <dgm:prSet presAssocID="{25E60247-E539-4F96-B88C-B52FFB55538E}" presName="rectComp" presStyleCnt="0"/>
      <dgm:spPr/>
      <dgm:t>
        <a:bodyPr/>
        <a:lstStyle/>
        <a:p>
          <a:endParaRPr lang="es-CO"/>
        </a:p>
      </dgm:t>
    </dgm:pt>
    <dgm:pt modelId="{6593D2F0-4D5E-4BBE-AF82-277A9B7FF22E}" type="pres">
      <dgm:prSet presAssocID="{25E60247-E539-4F96-B88C-B52FFB55538E}" presName="bgRect" presStyleLbl="bgShp" presStyleIdx="0" presStyleCnt="3"/>
      <dgm:spPr/>
      <dgm:t>
        <a:bodyPr/>
        <a:lstStyle/>
        <a:p>
          <a:endParaRPr lang="es-CO"/>
        </a:p>
      </dgm:t>
    </dgm:pt>
    <dgm:pt modelId="{7DCAFAF4-60FD-4820-A6D1-C151A3593F52}" type="pres">
      <dgm:prSet presAssocID="{25E60247-E539-4F96-B88C-B52FFB55538E}" presName="bgRectTx" presStyleLbl="bgShp" presStyleIdx="0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7DA66B9A-F491-490D-9D90-38FAD6E50A04}" type="pres">
      <dgm:prSet presAssocID="{25E60247-E539-4F96-B88C-B52FFB55538E}" presName="spComp" presStyleCnt="0"/>
      <dgm:spPr/>
      <dgm:t>
        <a:bodyPr/>
        <a:lstStyle/>
        <a:p>
          <a:endParaRPr lang="es-CO"/>
        </a:p>
      </dgm:t>
    </dgm:pt>
    <dgm:pt modelId="{D0A2363B-FAE1-4A73-8FA8-98BD9A790237}" type="pres">
      <dgm:prSet presAssocID="{25E60247-E539-4F96-B88C-B52FFB55538E}" presName="hSp" presStyleCnt="0"/>
      <dgm:spPr/>
      <dgm:t>
        <a:bodyPr/>
        <a:lstStyle/>
        <a:p>
          <a:endParaRPr lang="es-CO"/>
        </a:p>
      </dgm:t>
    </dgm:pt>
    <dgm:pt modelId="{C6AEBAD9-FE23-4D13-8B73-3B92679D5C08}" type="pres">
      <dgm:prSet presAssocID="{196C2563-4AED-4EF5-A058-CE298EC84754}" presName="rectComp" presStyleCnt="0"/>
      <dgm:spPr/>
      <dgm:t>
        <a:bodyPr/>
        <a:lstStyle/>
        <a:p>
          <a:endParaRPr lang="es-CO"/>
        </a:p>
      </dgm:t>
    </dgm:pt>
    <dgm:pt modelId="{6AB65018-22E2-4DFD-B950-8A336D6DA435}" type="pres">
      <dgm:prSet presAssocID="{196C2563-4AED-4EF5-A058-CE298EC84754}" presName="bgRect" presStyleLbl="bgShp" presStyleIdx="1" presStyleCnt="3"/>
      <dgm:spPr/>
      <dgm:t>
        <a:bodyPr/>
        <a:lstStyle/>
        <a:p>
          <a:endParaRPr lang="es-CO"/>
        </a:p>
      </dgm:t>
    </dgm:pt>
    <dgm:pt modelId="{39E01C53-6272-4CFD-87A6-B17E7856AED1}" type="pres">
      <dgm:prSet presAssocID="{196C2563-4AED-4EF5-A058-CE298EC84754}" presName="bgRectTx" presStyleLbl="bgShp" presStyleIdx="1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  <dgm:pt modelId="{61A65F0B-9605-4213-8315-64D9B1D54062}" type="pres">
      <dgm:prSet presAssocID="{196C2563-4AED-4EF5-A058-CE298EC84754}" presName="spComp" presStyleCnt="0"/>
      <dgm:spPr/>
      <dgm:t>
        <a:bodyPr/>
        <a:lstStyle/>
        <a:p>
          <a:endParaRPr lang="es-CO"/>
        </a:p>
      </dgm:t>
    </dgm:pt>
    <dgm:pt modelId="{06EBB41C-9203-4ADF-85E0-9D1CA9702621}" type="pres">
      <dgm:prSet presAssocID="{196C2563-4AED-4EF5-A058-CE298EC84754}" presName="hSp" presStyleCnt="0"/>
      <dgm:spPr/>
      <dgm:t>
        <a:bodyPr/>
        <a:lstStyle/>
        <a:p>
          <a:endParaRPr lang="es-CO"/>
        </a:p>
      </dgm:t>
    </dgm:pt>
    <dgm:pt modelId="{C6BCCC77-7D9C-4F7F-970D-F9DA2DE39CDF}" type="pres">
      <dgm:prSet presAssocID="{9286F16F-AC1E-45C2-9E38-F3C74D1455E8}" presName="rectComp" presStyleCnt="0"/>
      <dgm:spPr/>
      <dgm:t>
        <a:bodyPr/>
        <a:lstStyle/>
        <a:p>
          <a:endParaRPr lang="es-CO"/>
        </a:p>
      </dgm:t>
    </dgm:pt>
    <dgm:pt modelId="{C1144BB5-B1B0-47B5-86E5-FA07006CDB07}" type="pres">
      <dgm:prSet presAssocID="{9286F16F-AC1E-45C2-9E38-F3C74D1455E8}" presName="bgRect" presStyleLbl="bgShp" presStyleIdx="2" presStyleCnt="3"/>
      <dgm:spPr/>
      <dgm:t>
        <a:bodyPr/>
        <a:lstStyle/>
        <a:p>
          <a:endParaRPr lang="es-CO"/>
        </a:p>
      </dgm:t>
    </dgm:pt>
    <dgm:pt modelId="{37883A4A-25C1-4E54-9A9D-6B5CE2134C3B}" type="pres">
      <dgm:prSet presAssocID="{9286F16F-AC1E-45C2-9E38-F3C74D1455E8}" presName="bgRectTx" presStyleLbl="bgShp" presStyleIdx="2" presStyleCnt="3">
        <dgm:presLayoutVars>
          <dgm:bulletEnabled val="1"/>
        </dgm:presLayoutVars>
      </dgm:prSet>
      <dgm:spPr/>
      <dgm:t>
        <a:bodyPr/>
        <a:lstStyle/>
        <a:p>
          <a:endParaRPr lang="es-CO"/>
        </a:p>
      </dgm:t>
    </dgm:pt>
  </dgm:ptLst>
  <dgm:cxnLst>
    <dgm:cxn modelId="{804B6523-DC05-431E-905B-C9ED76C811D8}" type="presOf" srcId="{B73A9944-46C9-49B6-A3E4-69385880812A}" destId="{FFC119F2-BF2B-4BA4-A1FB-4F24A37F1C4A}" srcOrd="0" destOrd="0" presId="urn:microsoft.com/office/officeart/2005/8/layout/hierarchy5"/>
    <dgm:cxn modelId="{6D6BA609-92C3-4A1D-98DF-3A6A79639ED7}" srcId="{6AAF81D3-E821-4150-A097-11140265A11F}" destId="{00BB7000-5044-45F4-9164-BE2572752BE0}" srcOrd="0" destOrd="0" parTransId="{FD069D7D-9B35-43FA-9C39-F38D2B489B7E}" sibTransId="{9A0D4358-627D-432A-8E77-6B33932032ED}"/>
    <dgm:cxn modelId="{F6486019-32BD-44F4-8C7D-F69454CB4750}" type="presOf" srcId="{196C2563-4AED-4EF5-A058-CE298EC84754}" destId="{6AB65018-22E2-4DFD-B950-8A336D6DA435}" srcOrd="0" destOrd="0" presId="urn:microsoft.com/office/officeart/2005/8/layout/hierarchy5"/>
    <dgm:cxn modelId="{4812587F-6918-42E9-855C-AEABA82347B8}" type="presOf" srcId="{5C89CFAD-DC65-44DA-A5E6-BC64325A629B}" destId="{432D8853-B35F-40C8-8412-914599DD0AB4}" srcOrd="0" destOrd="0" presId="urn:microsoft.com/office/officeart/2005/8/layout/hierarchy5"/>
    <dgm:cxn modelId="{98C8D62C-4A52-4B90-A091-645241661FE3}" type="presOf" srcId="{1BDF17BE-2144-4CCB-A626-D11F2022108D}" destId="{A3355950-82BD-4B11-BE4B-FC79A58F8188}" srcOrd="0" destOrd="0" presId="urn:microsoft.com/office/officeart/2005/8/layout/hierarchy5"/>
    <dgm:cxn modelId="{AACE5E84-ED01-4107-AB2A-94BF92684AAD}" type="presOf" srcId="{440F0D39-BC7B-4078-8D69-FBA22A647311}" destId="{5E1F6086-2127-4A23-B753-0778EF5B0F50}" srcOrd="1" destOrd="0" presId="urn:microsoft.com/office/officeart/2005/8/layout/hierarchy5"/>
    <dgm:cxn modelId="{52F2C09C-7C1C-4551-9972-1CC93936F450}" srcId="{7A255446-0469-4B73-8AB2-B9F401C7950C}" destId="{B5228F55-20FF-417E-9A9F-891AAD0A1B13}" srcOrd="0" destOrd="0" parTransId="{97C9FAC6-5D69-47C5-9C26-A1ECE98993F5}" sibTransId="{6FED371A-32F9-4F3B-A4F4-FB5E3FD1370D}"/>
    <dgm:cxn modelId="{D0FBBCCE-6F4C-4276-9AD1-FDA3D2A6D9DB}" type="presOf" srcId="{00BB7000-5044-45F4-9164-BE2572752BE0}" destId="{C94F4581-CE76-400A-864E-C8AC7A411272}" srcOrd="0" destOrd="0" presId="urn:microsoft.com/office/officeart/2005/8/layout/hierarchy5"/>
    <dgm:cxn modelId="{B7770442-0B31-44C1-B2C3-760B8A0C1F53}" type="presOf" srcId="{89BC4835-5C00-418E-9549-0D5054A1DE0E}" destId="{8409AF5B-D8E9-43D1-B53F-049F54562DF6}" srcOrd="0" destOrd="0" presId="urn:microsoft.com/office/officeart/2005/8/layout/hierarchy5"/>
    <dgm:cxn modelId="{B4B2047F-23D8-4AAD-8A1F-4D9FACAA39F1}" type="presOf" srcId="{FD069D7D-9B35-43FA-9C39-F38D2B489B7E}" destId="{B41ABF23-8F8A-4213-8023-A412CABEF399}" srcOrd="0" destOrd="0" presId="urn:microsoft.com/office/officeart/2005/8/layout/hierarchy5"/>
    <dgm:cxn modelId="{32914E4A-AA1F-40B1-A236-15E206B3F415}" type="presOf" srcId="{97C9FAC6-5D69-47C5-9C26-A1ECE98993F5}" destId="{71302E67-AEBE-4C32-8A75-A93DEA158ADC}" srcOrd="0" destOrd="0" presId="urn:microsoft.com/office/officeart/2005/8/layout/hierarchy5"/>
    <dgm:cxn modelId="{A1DE90B8-FEB4-4C9D-A18C-3A9226B68413}" type="presOf" srcId="{97C9FAC6-5D69-47C5-9C26-A1ECE98993F5}" destId="{ECFE645A-363C-473F-A485-57CB8FD05A06}" srcOrd="1" destOrd="0" presId="urn:microsoft.com/office/officeart/2005/8/layout/hierarchy5"/>
    <dgm:cxn modelId="{2CD08FDA-56B7-4C3E-92A2-59B31291A1E9}" srcId="{ABC7E7B4-8628-4E11-A714-FBE5A81F61C6}" destId="{196C2563-4AED-4EF5-A058-CE298EC84754}" srcOrd="2" destOrd="0" parTransId="{950B627B-EDEB-44D9-A905-277D1D395EBC}" sibTransId="{DED1994D-D791-4C85-8FF5-BC160FB9A3C5}"/>
    <dgm:cxn modelId="{505F6B8B-A1A3-4F3F-8F8F-16C9E99649F6}" type="presOf" srcId="{7A255446-0469-4B73-8AB2-B9F401C7950C}" destId="{EE98AB63-82FF-447E-AD17-679B588104B5}" srcOrd="0" destOrd="0" presId="urn:microsoft.com/office/officeart/2005/8/layout/hierarchy5"/>
    <dgm:cxn modelId="{D4FC7D4E-CFBE-4BB2-A149-6AAD21BCD376}" type="presOf" srcId="{FD069D7D-9B35-43FA-9C39-F38D2B489B7E}" destId="{3F9DE17C-0D4D-4DEF-B3B3-0B4EC7341BDA}" srcOrd="1" destOrd="0" presId="urn:microsoft.com/office/officeart/2005/8/layout/hierarchy5"/>
    <dgm:cxn modelId="{96055998-E64E-4EA1-8D12-A058885108E2}" type="presOf" srcId="{819B0616-38A7-4E23-9323-4C5F17053D56}" destId="{0BD1FDDB-CBA3-4564-BB66-19B109CFA398}" srcOrd="0" destOrd="0" presId="urn:microsoft.com/office/officeart/2005/8/layout/hierarchy5"/>
    <dgm:cxn modelId="{B1666823-4D8D-48A3-8C0D-EF85FD9B1E55}" type="presOf" srcId="{196C2563-4AED-4EF5-A058-CE298EC84754}" destId="{39E01C53-6272-4CFD-87A6-B17E7856AED1}" srcOrd="1" destOrd="0" presId="urn:microsoft.com/office/officeart/2005/8/layout/hierarchy5"/>
    <dgm:cxn modelId="{CFCC5271-BF20-4C39-A492-31810C560956}" srcId="{7A255446-0469-4B73-8AB2-B9F401C7950C}" destId="{89BC4835-5C00-418E-9549-0D5054A1DE0E}" srcOrd="1" destOrd="0" parTransId="{B73A9944-46C9-49B6-A3E4-69385880812A}" sibTransId="{DC6886A1-9E3A-41B0-A138-FBA455D54EBF}"/>
    <dgm:cxn modelId="{F2B85EBA-5193-4C7F-8572-CA17114A8B67}" type="presOf" srcId="{819B0616-38A7-4E23-9323-4C5F17053D56}" destId="{267F7ADB-2A5F-4285-B52A-AA8BA6291602}" srcOrd="1" destOrd="0" presId="urn:microsoft.com/office/officeart/2005/8/layout/hierarchy5"/>
    <dgm:cxn modelId="{FC8D571D-4458-4F80-8788-B025DE8B742D}" type="presOf" srcId="{9286F16F-AC1E-45C2-9E38-F3C74D1455E8}" destId="{37883A4A-25C1-4E54-9A9D-6B5CE2134C3B}" srcOrd="1" destOrd="0" presId="urn:microsoft.com/office/officeart/2005/8/layout/hierarchy5"/>
    <dgm:cxn modelId="{9204E2C9-664B-4922-B591-3E7E01C4654E}" srcId="{89BC4835-5C00-418E-9549-0D5054A1DE0E}" destId="{5A36CB46-3AEB-4FCB-842E-608948D4E2D7}" srcOrd="0" destOrd="0" parTransId="{440F0D39-BC7B-4078-8D69-FBA22A647311}" sibTransId="{3A961363-C8A6-4FBB-8BF8-77591CFBD677}"/>
    <dgm:cxn modelId="{1DB2C772-ECA8-410F-A5E0-57776B1B2130}" type="presOf" srcId="{25E60247-E539-4F96-B88C-B52FFB55538E}" destId="{6593D2F0-4D5E-4BBE-AF82-277A9B7FF22E}" srcOrd="0" destOrd="0" presId="urn:microsoft.com/office/officeart/2005/8/layout/hierarchy5"/>
    <dgm:cxn modelId="{1A6A7D25-7754-410D-9898-699AE00BF32C}" srcId="{ABC7E7B4-8628-4E11-A714-FBE5A81F61C6}" destId="{25E60247-E539-4F96-B88C-B52FFB55538E}" srcOrd="1" destOrd="0" parTransId="{81870775-59F4-425A-AD9A-9A9276E40DEE}" sibTransId="{8EDD05B7-021B-4C8F-AF3E-56F525459F0C}"/>
    <dgm:cxn modelId="{38FCC194-AB9E-435E-89CA-E5462D3521A9}" type="presOf" srcId="{5A36CB46-3AEB-4FCB-842E-608948D4E2D7}" destId="{F5CA72BE-88E3-4C76-A322-3000D3ECF608}" srcOrd="0" destOrd="0" presId="urn:microsoft.com/office/officeart/2005/8/layout/hierarchy5"/>
    <dgm:cxn modelId="{B2F3C2F0-22D9-4712-9923-B57AF82CCE26}" type="presOf" srcId="{ABC7E7B4-8628-4E11-A714-FBE5A81F61C6}" destId="{8AC91490-F803-490D-9C3F-C445825DC626}" srcOrd="0" destOrd="0" presId="urn:microsoft.com/office/officeart/2005/8/layout/hierarchy5"/>
    <dgm:cxn modelId="{A34C50FA-D3CD-4DD4-A76D-86525A4F0029}" srcId="{B5228F55-20FF-417E-9A9F-891AAD0A1B13}" destId="{1BDF17BE-2144-4CCB-A626-D11F2022108D}" srcOrd="0" destOrd="0" parTransId="{819B0616-38A7-4E23-9323-4C5F17053D56}" sibTransId="{FFD66E5F-901B-413C-8951-D450313913A2}"/>
    <dgm:cxn modelId="{F2B219CB-5D36-44AC-8530-AE36B6F3DB98}" type="presOf" srcId="{25E60247-E539-4F96-B88C-B52FFB55538E}" destId="{7DCAFAF4-60FD-4820-A6D1-C151A3593F52}" srcOrd="1" destOrd="0" presId="urn:microsoft.com/office/officeart/2005/8/layout/hierarchy5"/>
    <dgm:cxn modelId="{B433013B-5366-49E9-AAA2-B020DE21D436}" type="presOf" srcId="{5C89CFAD-DC65-44DA-A5E6-BC64325A629B}" destId="{88938D27-368F-49BA-9953-9050CA384624}" srcOrd="1" destOrd="0" presId="urn:microsoft.com/office/officeart/2005/8/layout/hierarchy5"/>
    <dgm:cxn modelId="{7D400B03-78CA-482F-852C-592D53BCE3BE}" type="presOf" srcId="{B5228F55-20FF-417E-9A9F-891AAD0A1B13}" destId="{BBB7FCCB-236C-4BDF-8BB7-D78C48986E61}" srcOrd="0" destOrd="0" presId="urn:microsoft.com/office/officeart/2005/8/layout/hierarchy5"/>
    <dgm:cxn modelId="{E77D08D3-F3E8-4AE4-A8A5-16A52243BB90}" srcId="{ABC7E7B4-8628-4E11-A714-FBE5A81F61C6}" destId="{9286F16F-AC1E-45C2-9E38-F3C74D1455E8}" srcOrd="3" destOrd="0" parTransId="{1D664B36-7873-41CC-9CE0-FC1F3DCD5C2D}" sibTransId="{3D667FCB-D3CA-4877-BA6C-0921304DBFEC}"/>
    <dgm:cxn modelId="{DE66C475-DC59-454F-AEB0-AB5BC616685A}" type="presOf" srcId="{B73A9944-46C9-49B6-A3E4-69385880812A}" destId="{267F4BC3-0074-4FF5-BEE1-1E4158A27D49}" srcOrd="1" destOrd="0" presId="urn:microsoft.com/office/officeart/2005/8/layout/hierarchy5"/>
    <dgm:cxn modelId="{3CC56342-5565-472D-967B-E9EB475CF3C3}" srcId="{7A255446-0469-4B73-8AB2-B9F401C7950C}" destId="{6AAF81D3-E821-4150-A097-11140265A11F}" srcOrd="2" destOrd="0" parTransId="{5C89CFAD-DC65-44DA-A5E6-BC64325A629B}" sibTransId="{C47C7A30-2A22-4ABE-8394-663F54D42529}"/>
    <dgm:cxn modelId="{EF263163-962E-4FC9-984E-F2283DBDC9C9}" type="presOf" srcId="{440F0D39-BC7B-4078-8D69-FBA22A647311}" destId="{D3992A16-4A7A-4AAC-91CF-7835B0F51426}" srcOrd="0" destOrd="0" presId="urn:microsoft.com/office/officeart/2005/8/layout/hierarchy5"/>
    <dgm:cxn modelId="{4390D553-9EEE-4B51-9C07-947E2E74DBC0}" type="presOf" srcId="{9286F16F-AC1E-45C2-9E38-F3C74D1455E8}" destId="{C1144BB5-B1B0-47B5-86E5-FA07006CDB07}" srcOrd="0" destOrd="0" presId="urn:microsoft.com/office/officeart/2005/8/layout/hierarchy5"/>
    <dgm:cxn modelId="{17AEA50F-6215-4247-A953-53041E20C27A}" type="presOf" srcId="{6AAF81D3-E821-4150-A097-11140265A11F}" destId="{4ABA5E5E-C846-4DA5-8C9B-A2339A128D89}" srcOrd="0" destOrd="0" presId="urn:microsoft.com/office/officeart/2005/8/layout/hierarchy5"/>
    <dgm:cxn modelId="{A897B103-C49F-4076-A4EA-5FC637CBEB0F}" srcId="{ABC7E7B4-8628-4E11-A714-FBE5A81F61C6}" destId="{7A255446-0469-4B73-8AB2-B9F401C7950C}" srcOrd="0" destOrd="0" parTransId="{4E682E93-5DB9-48A7-A9D5-E49E5ECBEBEF}" sibTransId="{695EC617-E52B-4973-86C8-6DCE3F65B71C}"/>
    <dgm:cxn modelId="{93A7C29C-A41B-435D-90A5-A26A3E1A457F}" type="presParOf" srcId="{8AC91490-F803-490D-9C3F-C445825DC626}" destId="{9F3B52FA-BC8F-4406-9229-2B4C53A13E79}" srcOrd="0" destOrd="0" presId="urn:microsoft.com/office/officeart/2005/8/layout/hierarchy5"/>
    <dgm:cxn modelId="{029F74A0-AD97-49B8-A71B-E4311F7B7C1C}" type="presParOf" srcId="{9F3B52FA-BC8F-4406-9229-2B4C53A13E79}" destId="{B23A2A7F-31E0-4B27-B02C-A2574A8015B8}" srcOrd="0" destOrd="0" presId="urn:microsoft.com/office/officeart/2005/8/layout/hierarchy5"/>
    <dgm:cxn modelId="{644C278F-F65C-4DCA-B9DA-950E6EB18071}" type="presParOf" srcId="{9F3B52FA-BC8F-4406-9229-2B4C53A13E79}" destId="{9CC83BB4-283A-4B1E-A3A1-193427D12733}" srcOrd="1" destOrd="0" presId="urn:microsoft.com/office/officeart/2005/8/layout/hierarchy5"/>
    <dgm:cxn modelId="{996D39D8-9A1F-4200-B5D8-A6357B221DFB}" type="presParOf" srcId="{9CC83BB4-283A-4B1E-A3A1-193427D12733}" destId="{8F32DC5E-C8E8-4D48-9950-BB8711AA5B16}" srcOrd="0" destOrd="0" presId="urn:microsoft.com/office/officeart/2005/8/layout/hierarchy5"/>
    <dgm:cxn modelId="{1F0286A6-FA66-488D-BB30-F0092ED75DDE}" type="presParOf" srcId="{8F32DC5E-C8E8-4D48-9950-BB8711AA5B16}" destId="{EE98AB63-82FF-447E-AD17-679B588104B5}" srcOrd="0" destOrd="0" presId="urn:microsoft.com/office/officeart/2005/8/layout/hierarchy5"/>
    <dgm:cxn modelId="{18B60737-7621-4443-AB6E-B62D75010661}" type="presParOf" srcId="{8F32DC5E-C8E8-4D48-9950-BB8711AA5B16}" destId="{86521F85-A128-4B62-BD0E-8E199CFDC435}" srcOrd="1" destOrd="0" presId="urn:microsoft.com/office/officeart/2005/8/layout/hierarchy5"/>
    <dgm:cxn modelId="{BC1FFA05-8AB0-471A-9EB4-3C44C557F772}" type="presParOf" srcId="{86521F85-A128-4B62-BD0E-8E199CFDC435}" destId="{71302E67-AEBE-4C32-8A75-A93DEA158ADC}" srcOrd="0" destOrd="0" presId="urn:microsoft.com/office/officeart/2005/8/layout/hierarchy5"/>
    <dgm:cxn modelId="{820D006B-B2A3-4157-89C1-BA2BB477E008}" type="presParOf" srcId="{71302E67-AEBE-4C32-8A75-A93DEA158ADC}" destId="{ECFE645A-363C-473F-A485-57CB8FD05A06}" srcOrd="0" destOrd="0" presId="urn:microsoft.com/office/officeart/2005/8/layout/hierarchy5"/>
    <dgm:cxn modelId="{8421BCC5-8AE7-4557-BCA4-37C906022725}" type="presParOf" srcId="{86521F85-A128-4B62-BD0E-8E199CFDC435}" destId="{B88E08FB-10D5-40FD-AC32-1D013FDE25D4}" srcOrd="1" destOrd="0" presId="urn:microsoft.com/office/officeart/2005/8/layout/hierarchy5"/>
    <dgm:cxn modelId="{2ACE17D5-21AD-45FA-9A5D-2128E176D82A}" type="presParOf" srcId="{B88E08FB-10D5-40FD-AC32-1D013FDE25D4}" destId="{BBB7FCCB-236C-4BDF-8BB7-D78C48986E61}" srcOrd="0" destOrd="0" presId="urn:microsoft.com/office/officeart/2005/8/layout/hierarchy5"/>
    <dgm:cxn modelId="{ED03C6A9-B500-407E-8FDF-A1F365E148B9}" type="presParOf" srcId="{B88E08FB-10D5-40FD-AC32-1D013FDE25D4}" destId="{274C61D5-9132-4ED3-835E-BB12A579C724}" srcOrd="1" destOrd="0" presId="urn:microsoft.com/office/officeart/2005/8/layout/hierarchy5"/>
    <dgm:cxn modelId="{B2781D33-8425-48E5-9019-EAEEFC9EB3CB}" type="presParOf" srcId="{274C61D5-9132-4ED3-835E-BB12A579C724}" destId="{0BD1FDDB-CBA3-4564-BB66-19B109CFA398}" srcOrd="0" destOrd="0" presId="urn:microsoft.com/office/officeart/2005/8/layout/hierarchy5"/>
    <dgm:cxn modelId="{818C39CC-617B-4A8F-A052-627D85D7FD08}" type="presParOf" srcId="{0BD1FDDB-CBA3-4564-BB66-19B109CFA398}" destId="{267F7ADB-2A5F-4285-B52A-AA8BA6291602}" srcOrd="0" destOrd="0" presId="urn:microsoft.com/office/officeart/2005/8/layout/hierarchy5"/>
    <dgm:cxn modelId="{0284A530-8F85-44DA-B96D-48BF23A72603}" type="presParOf" srcId="{274C61D5-9132-4ED3-835E-BB12A579C724}" destId="{BF42F851-FDB6-45C7-8E6E-D2013DFEB28C}" srcOrd="1" destOrd="0" presId="urn:microsoft.com/office/officeart/2005/8/layout/hierarchy5"/>
    <dgm:cxn modelId="{55F6CD75-61E8-47E3-ADC6-65A7F6C39200}" type="presParOf" srcId="{BF42F851-FDB6-45C7-8E6E-D2013DFEB28C}" destId="{A3355950-82BD-4B11-BE4B-FC79A58F8188}" srcOrd="0" destOrd="0" presId="urn:microsoft.com/office/officeart/2005/8/layout/hierarchy5"/>
    <dgm:cxn modelId="{B4441FBE-0D76-4F6F-B608-9043D2DA1002}" type="presParOf" srcId="{BF42F851-FDB6-45C7-8E6E-D2013DFEB28C}" destId="{3B895331-D453-4BEE-8889-695B2EEC9EC7}" srcOrd="1" destOrd="0" presId="urn:microsoft.com/office/officeart/2005/8/layout/hierarchy5"/>
    <dgm:cxn modelId="{6559FE49-70D2-4661-8900-FE26D4C52E36}" type="presParOf" srcId="{86521F85-A128-4B62-BD0E-8E199CFDC435}" destId="{FFC119F2-BF2B-4BA4-A1FB-4F24A37F1C4A}" srcOrd="2" destOrd="0" presId="urn:microsoft.com/office/officeart/2005/8/layout/hierarchy5"/>
    <dgm:cxn modelId="{16C29135-F646-4821-A313-42763493A6F3}" type="presParOf" srcId="{FFC119F2-BF2B-4BA4-A1FB-4F24A37F1C4A}" destId="{267F4BC3-0074-4FF5-BEE1-1E4158A27D49}" srcOrd="0" destOrd="0" presId="urn:microsoft.com/office/officeart/2005/8/layout/hierarchy5"/>
    <dgm:cxn modelId="{3B11F52D-034E-4C5D-8A3F-2331F10A09A3}" type="presParOf" srcId="{86521F85-A128-4B62-BD0E-8E199CFDC435}" destId="{E51B41C8-5E6F-4748-8DC3-6C92F4C0C4D6}" srcOrd="3" destOrd="0" presId="urn:microsoft.com/office/officeart/2005/8/layout/hierarchy5"/>
    <dgm:cxn modelId="{FFCBA861-72D4-469E-86EF-2BDF428EA5AC}" type="presParOf" srcId="{E51B41C8-5E6F-4748-8DC3-6C92F4C0C4D6}" destId="{8409AF5B-D8E9-43D1-B53F-049F54562DF6}" srcOrd="0" destOrd="0" presId="urn:microsoft.com/office/officeart/2005/8/layout/hierarchy5"/>
    <dgm:cxn modelId="{2F274D82-7439-408E-8467-95D2593F6F5F}" type="presParOf" srcId="{E51B41C8-5E6F-4748-8DC3-6C92F4C0C4D6}" destId="{20621224-0A45-4A94-92E1-3A2CC817C22C}" srcOrd="1" destOrd="0" presId="urn:microsoft.com/office/officeart/2005/8/layout/hierarchy5"/>
    <dgm:cxn modelId="{C70546CC-0A0B-47FF-AAA2-6134B507DE39}" type="presParOf" srcId="{20621224-0A45-4A94-92E1-3A2CC817C22C}" destId="{D3992A16-4A7A-4AAC-91CF-7835B0F51426}" srcOrd="0" destOrd="0" presId="urn:microsoft.com/office/officeart/2005/8/layout/hierarchy5"/>
    <dgm:cxn modelId="{F6BC8F31-3A24-49BC-B95B-261786BB8E56}" type="presParOf" srcId="{D3992A16-4A7A-4AAC-91CF-7835B0F51426}" destId="{5E1F6086-2127-4A23-B753-0778EF5B0F50}" srcOrd="0" destOrd="0" presId="urn:microsoft.com/office/officeart/2005/8/layout/hierarchy5"/>
    <dgm:cxn modelId="{5EDD9079-5395-4B43-9A5B-51413D1A2DC7}" type="presParOf" srcId="{20621224-0A45-4A94-92E1-3A2CC817C22C}" destId="{D9B35214-77FD-46A7-A566-FE3D6CD08D72}" srcOrd="1" destOrd="0" presId="urn:microsoft.com/office/officeart/2005/8/layout/hierarchy5"/>
    <dgm:cxn modelId="{8911F690-529B-4378-8566-FEE1994209BB}" type="presParOf" srcId="{D9B35214-77FD-46A7-A566-FE3D6CD08D72}" destId="{F5CA72BE-88E3-4C76-A322-3000D3ECF608}" srcOrd="0" destOrd="0" presId="urn:microsoft.com/office/officeart/2005/8/layout/hierarchy5"/>
    <dgm:cxn modelId="{FC0D6FF6-2FB5-429C-A0DD-983DB342F066}" type="presParOf" srcId="{D9B35214-77FD-46A7-A566-FE3D6CD08D72}" destId="{BF781704-4C93-4FB6-A48E-7AF3A33EC087}" srcOrd="1" destOrd="0" presId="urn:microsoft.com/office/officeart/2005/8/layout/hierarchy5"/>
    <dgm:cxn modelId="{D33A6A75-3D09-4B9F-96A6-8B6F47D2BB3C}" type="presParOf" srcId="{86521F85-A128-4B62-BD0E-8E199CFDC435}" destId="{432D8853-B35F-40C8-8412-914599DD0AB4}" srcOrd="4" destOrd="0" presId="urn:microsoft.com/office/officeart/2005/8/layout/hierarchy5"/>
    <dgm:cxn modelId="{DD017C61-7C09-45A5-B7C3-0050DAB527AF}" type="presParOf" srcId="{432D8853-B35F-40C8-8412-914599DD0AB4}" destId="{88938D27-368F-49BA-9953-9050CA384624}" srcOrd="0" destOrd="0" presId="urn:microsoft.com/office/officeart/2005/8/layout/hierarchy5"/>
    <dgm:cxn modelId="{26409627-2F94-4B28-8705-E646BDFC6F82}" type="presParOf" srcId="{86521F85-A128-4B62-BD0E-8E199CFDC435}" destId="{A29C0C85-6DC3-4186-A00B-29782AE6E022}" srcOrd="5" destOrd="0" presId="urn:microsoft.com/office/officeart/2005/8/layout/hierarchy5"/>
    <dgm:cxn modelId="{ABA7F9D2-CB33-4478-9C61-718BABEC0372}" type="presParOf" srcId="{A29C0C85-6DC3-4186-A00B-29782AE6E022}" destId="{4ABA5E5E-C846-4DA5-8C9B-A2339A128D89}" srcOrd="0" destOrd="0" presId="urn:microsoft.com/office/officeart/2005/8/layout/hierarchy5"/>
    <dgm:cxn modelId="{DD18F366-AB99-4E62-9258-B0CBD24A81EE}" type="presParOf" srcId="{A29C0C85-6DC3-4186-A00B-29782AE6E022}" destId="{DE94C94F-A578-4098-AB8E-FBA21E10B108}" srcOrd="1" destOrd="0" presId="urn:microsoft.com/office/officeart/2005/8/layout/hierarchy5"/>
    <dgm:cxn modelId="{58F5D24F-E9EF-4AC5-92FE-2C860F848C2F}" type="presParOf" srcId="{DE94C94F-A578-4098-AB8E-FBA21E10B108}" destId="{B41ABF23-8F8A-4213-8023-A412CABEF399}" srcOrd="0" destOrd="0" presId="urn:microsoft.com/office/officeart/2005/8/layout/hierarchy5"/>
    <dgm:cxn modelId="{36015974-52FD-483D-B951-AA828C9257C9}" type="presParOf" srcId="{B41ABF23-8F8A-4213-8023-A412CABEF399}" destId="{3F9DE17C-0D4D-4DEF-B3B3-0B4EC7341BDA}" srcOrd="0" destOrd="0" presId="urn:microsoft.com/office/officeart/2005/8/layout/hierarchy5"/>
    <dgm:cxn modelId="{200B402C-47E1-43FA-B533-24823D3A85FD}" type="presParOf" srcId="{DE94C94F-A578-4098-AB8E-FBA21E10B108}" destId="{39FDCF31-D991-439C-B6B4-0E72D8AF033B}" srcOrd="1" destOrd="0" presId="urn:microsoft.com/office/officeart/2005/8/layout/hierarchy5"/>
    <dgm:cxn modelId="{64CBF36E-0223-4F38-967C-0B253D0F10EB}" type="presParOf" srcId="{39FDCF31-D991-439C-B6B4-0E72D8AF033B}" destId="{C94F4581-CE76-400A-864E-C8AC7A411272}" srcOrd="0" destOrd="0" presId="urn:microsoft.com/office/officeart/2005/8/layout/hierarchy5"/>
    <dgm:cxn modelId="{0B266B2B-47F3-460E-8FAA-D5F5E0CA5019}" type="presParOf" srcId="{39FDCF31-D991-439C-B6B4-0E72D8AF033B}" destId="{CADD31DE-9712-447B-97BA-10ABD8259AC7}" srcOrd="1" destOrd="0" presId="urn:microsoft.com/office/officeart/2005/8/layout/hierarchy5"/>
    <dgm:cxn modelId="{6DFCA165-8545-4550-88BC-528DA2D10014}" type="presParOf" srcId="{8AC91490-F803-490D-9C3F-C445825DC626}" destId="{A2529B6D-E913-4BD8-B178-8F5AAD04C3AB}" srcOrd="1" destOrd="0" presId="urn:microsoft.com/office/officeart/2005/8/layout/hierarchy5"/>
    <dgm:cxn modelId="{BD192D73-6534-458E-B631-9BADB2339498}" type="presParOf" srcId="{A2529B6D-E913-4BD8-B178-8F5AAD04C3AB}" destId="{EAFEFF07-07DC-4EB7-A030-C87DDC3125B6}" srcOrd="0" destOrd="0" presId="urn:microsoft.com/office/officeart/2005/8/layout/hierarchy5"/>
    <dgm:cxn modelId="{53C3BB6E-045C-41F0-90B2-FC7F8AA3842C}" type="presParOf" srcId="{EAFEFF07-07DC-4EB7-A030-C87DDC3125B6}" destId="{6593D2F0-4D5E-4BBE-AF82-277A9B7FF22E}" srcOrd="0" destOrd="0" presId="urn:microsoft.com/office/officeart/2005/8/layout/hierarchy5"/>
    <dgm:cxn modelId="{B22A126E-4D27-4C3C-8E75-B1D766D9A3C3}" type="presParOf" srcId="{EAFEFF07-07DC-4EB7-A030-C87DDC3125B6}" destId="{7DCAFAF4-60FD-4820-A6D1-C151A3593F52}" srcOrd="1" destOrd="0" presId="urn:microsoft.com/office/officeart/2005/8/layout/hierarchy5"/>
    <dgm:cxn modelId="{99EBBA9E-4355-4CB5-AC44-B07AFD77AD9A}" type="presParOf" srcId="{A2529B6D-E913-4BD8-B178-8F5AAD04C3AB}" destId="{7DA66B9A-F491-490D-9D90-38FAD6E50A04}" srcOrd="1" destOrd="0" presId="urn:microsoft.com/office/officeart/2005/8/layout/hierarchy5"/>
    <dgm:cxn modelId="{B851D53E-4C47-4F98-AB85-E0C844E88859}" type="presParOf" srcId="{7DA66B9A-F491-490D-9D90-38FAD6E50A04}" destId="{D0A2363B-FAE1-4A73-8FA8-98BD9A790237}" srcOrd="0" destOrd="0" presId="urn:microsoft.com/office/officeart/2005/8/layout/hierarchy5"/>
    <dgm:cxn modelId="{F788D1FC-E3D0-42FA-931D-3520CA9C5C19}" type="presParOf" srcId="{A2529B6D-E913-4BD8-B178-8F5AAD04C3AB}" destId="{C6AEBAD9-FE23-4D13-8B73-3B92679D5C08}" srcOrd="2" destOrd="0" presId="urn:microsoft.com/office/officeart/2005/8/layout/hierarchy5"/>
    <dgm:cxn modelId="{B79899D6-9032-4C67-96AA-0A2B2AA256A3}" type="presParOf" srcId="{C6AEBAD9-FE23-4D13-8B73-3B92679D5C08}" destId="{6AB65018-22E2-4DFD-B950-8A336D6DA435}" srcOrd="0" destOrd="0" presId="urn:microsoft.com/office/officeart/2005/8/layout/hierarchy5"/>
    <dgm:cxn modelId="{5CAF65BF-25B7-4312-BEF5-CE68991B9275}" type="presParOf" srcId="{C6AEBAD9-FE23-4D13-8B73-3B92679D5C08}" destId="{39E01C53-6272-4CFD-87A6-B17E7856AED1}" srcOrd="1" destOrd="0" presId="urn:microsoft.com/office/officeart/2005/8/layout/hierarchy5"/>
    <dgm:cxn modelId="{51CF4F17-F1D7-4937-AB8B-12ADF81BF83C}" type="presParOf" srcId="{A2529B6D-E913-4BD8-B178-8F5AAD04C3AB}" destId="{61A65F0B-9605-4213-8315-64D9B1D54062}" srcOrd="3" destOrd="0" presId="urn:microsoft.com/office/officeart/2005/8/layout/hierarchy5"/>
    <dgm:cxn modelId="{2DB5ABC4-9994-4D44-9006-5C7E8C3F82C2}" type="presParOf" srcId="{61A65F0B-9605-4213-8315-64D9B1D54062}" destId="{06EBB41C-9203-4ADF-85E0-9D1CA9702621}" srcOrd="0" destOrd="0" presId="urn:microsoft.com/office/officeart/2005/8/layout/hierarchy5"/>
    <dgm:cxn modelId="{426BBA5C-31B7-4166-9DAF-166BF3833D56}" type="presParOf" srcId="{A2529B6D-E913-4BD8-B178-8F5AAD04C3AB}" destId="{C6BCCC77-7D9C-4F7F-970D-F9DA2DE39CDF}" srcOrd="4" destOrd="0" presId="urn:microsoft.com/office/officeart/2005/8/layout/hierarchy5"/>
    <dgm:cxn modelId="{4BBC7E71-2B72-44AD-A438-C45CDC2E8FCA}" type="presParOf" srcId="{C6BCCC77-7D9C-4F7F-970D-F9DA2DE39CDF}" destId="{C1144BB5-B1B0-47B5-86E5-FA07006CDB07}" srcOrd="0" destOrd="0" presId="urn:microsoft.com/office/officeart/2005/8/layout/hierarchy5"/>
    <dgm:cxn modelId="{2CFAD877-12D0-4F8B-86D5-40FE3EA5C1C0}" type="presParOf" srcId="{C6BCCC77-7D9C-4F7F-970D-F9DA2DE39CDF}" destId="{37883A4A-25C1-4E54-9A9D-6B5CE2134C3B}" srcOrd="1" destOrd="0" presId="urn:microsoft.com/office/officeart/2005/8/layout/hierarchy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F722EC37-2BDF-4ED4-B6E4-44F4BED17863}">
      <dsp:nvSpPr>
        <dsp:cNvPr id="0" name=""/>
        <dsp:cNvSpPr/>
      </dsp:nvSpPr>
      <dsp:spPr>
        <a:xfrm>
          <a:off x="716943" y="0"/>
          <a:ext cx="3678681" cy="3384376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Plan Estratégico Sectorial</a:t>
          </a:r>
          <a:endParaRPr lang="es-ES" sz="1200" b="1" kern="1200" dirty="0"/>
        </a:p>
      </dsp:txBody>
      <dsp:txXfrm>
        <a:off x="2042004" y="169218"/>
        <a:ext cx="1028559" cy="507656"/>
      </dsp:txXfrm>
    </dsp:sp>
    <dsp:sp modelId="{F88F7748-2D77-4F13-BD33-1BDF97CCA8E3}">
      <dsp:nvSpPr>
        <dsp:cNvPr id="0" name=""/>
        <dsp:cNvSpPr/>
      </dsp:nvSpPr>
      <dsp:spPr>
        <a:xfrm>
          <a:off x="1202533" y="676875"/>
          <a:ext cx="2707500" cy="2707500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102082"/>
                <a:satOff val="-1464"/>
                <a:lumOff val="8538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02082"/>
                <a:satOff val="-1464"/>
                <a:lumOff val="8538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02082"/>
                <a:satOff val="-1464"/>
                <a:lumOff val="85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Metas del Sector</a:t>
          </a:r>
          <a:endParaRPr lang="es-ES" sz="1200" b="1" kern="1200" dirty="0"/>
        </a:p>
      </dsp:txBody>
      <dsp:txXfrm>
        <a:off x="2083148" y="839325"/>
        <a:ext cx="946271" cy="487350"/>
      </dsp:txXfrm>
    </dsp:sp>
    <dsp:sp modelId="{783A009C-834C-4A6C-B6BF-9D7B64753E72}">
      <dsp:nvSpPr>
        <dsp:cNvPr id="0" name=""/>
        <dsp:cNvSpPr/>
      </dsp:nvSpPr>
      <dsp:spPr>
        <a:xfrm>
          <a:off x="1540971" y="1353750"/>
          <a:ext cx="2030625" cy="2030625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204164"/>
                <a:satOff val="-2928"/>
                <a:lumOff val="1707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04164"/>
                <a:satOff val="-2928"/>
                <a:lumOff val="1707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04164"/>
                <a:satOff val="-2928"/>
                <a:lumOff val="170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Indicadores</a:t>
          </a:r>
          <a:endParaRPr lang="es-ES" sz="1200" b="1" kern="1200" dirty="0"/>
        </a:p>
      </dsp:txBody>
      <dsp:txXfrm>
        <a:off x="2083148" y="1506047"/>
        <a:ext cx="946271" cy="456890"/>
      </dsp:txXfrm>
    </dsp:sp>
    <dsp:sp modelId="{982F0DBD-D983-4438-AF54-B7B05E64DF69}">
      <dsp:nvSpPr>
        <dsp:cNvPr id="0" name=""/>
        <dsp:cNvSpPr/>
      </dsp:nvSpPr>
      <dsp:spPr>
        <a:xfrm>
          <a:off x="1879408" y="2030625"/>
          <a:ext cx="1353750" cy="1353750"/>
        </a:xfrm>
        <a:prstGeom prst="ellipse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85344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Metas del PND</a:t>
          </a:r>
          <a:endParaRPr lang="es-ES" sz="1200" b="1" kern="1200" dirty="0"/>
        </a:p>
      </dsp:txBody>
      <dsp:txXfrm>
        <a:off x="2077660" y="2369063"/>
        <a:ext cx="957246" cy="676875"/>
      </dsp:txXfrm>
    </dsp:sp>
  </dsp:spTree>
</dsp:drawing>
</file>

<file path=ppt/diagrams/drawing1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0CB3B-F64F-8741-A697-E40ADE1FC2D3}">
      <dsp:nvSpPr>
        <dsp:cNvPr id="0" name=""/>
        <dsp:cNvSpPr/>
      </dsp:nvSpPr>
      <dsp:spPr>
        <a:xfrm>
          <a:off x="0" y="147"/>
          <a:ext cx="8856984" cy="0"/>
        </a:xfrm>
        <a:prstGeom prst="line">
          <a:avLst/>
        </a:prstGeom>
        <a:solidFill>
          <a:schemeClr val="accent5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09FB8516-2CD4-354C-AF77-047492EA1B2D}">
      <dsp:nvSpPr>
        <dsp:cNvPr id="0" name=""/>
        <dsp:cNvSpPr/>
      </dsp:nvSpPr>
      <dsp:spPr>
        <a:xfrm>
          <a:off x="0" y="147"/>
          <a:ext cx="8856984" cy="608616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Unidad normativa con estándares internacionales.</a:t>
          </a:r>
        </a:p>
      </dsp:txBody>
      <dsp:txXfrm>
        <a:off x="0" y="147"/>
        <a:ext cx="8856984" cy="608616"/>
      </dsp:txXfrm>
    </dsp:sp>
    <dsp:sp modelId="{8CFECBF7-3C62-B447-9093-68A8A54D4F10}">
      <dsp:nvSpPr>
        <dsp:cNvPr id="0" name=""/>
        <dsp:cNvSpPr/>
      </dsp:nvSpPr>
      <dsp:spPr>
        <a:xfrm>
          <a:off x="0" y="608764"/>
          <a:ext cx="8856984" cy="0"/>
        </a:xfrm>
        <a:prstGeom prst="line">
          <a:avLst/>
        </a:prstGeom>
        <a:solidFill>
          <a:schemeClr val="accent5">
            <a:shade val="80000"/>
            <a:hueOff val="34204"/>
            <a:satOff val="-373"/>
            <a:lumOff val="4263"/>
            <a:alphaOff val="0"/>
          </a:schemeClr>
        </a:solidFill>
        <a:ln w="25400" cap="flat" cmpd="sng" algn="ctr">
          <a:solidFill>
            <a:schemeClr val="accent5">
              <a:shade val="80000"/>
              <a:hueOff val="34204"/>
              <a:satOff val="-373"/>
              <a:lumOff val="426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DBBF3D09-45CB-6148-A4B7-BF3239A090DD}">
      <dsp:nvSpPr>
        <dsp:cNvPr id="0" name=""/>
        <dsp:cNvSpPr/>
      </dsp:nvSpPr>
      <dsp:spPr>
        <a:xfrm>
          <a:off x="0" y="608764"/>
          <a:ext cx="8856984" cy="906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Ampliación de sujetos obligados, incluyendo órganos de control, partidos políticos, prestadoras de servicio públicos, entre otras.</a:t>
          </a:r>
          <a:endParaRPr lang="es-CO" sz="1700" kern="1200" dirty="0"/>
        </a:p>
      </dsp:txBody>
      <dsp:txXfrm>
        <a:off x="0" y="608764"/>
        <a:ext cx="8856984" cy="906165"/>
      </dsp:txXfrm>
    </dsp:sp>
    <dsp:sp modelId="{0700BA18-DA57-E341-B7EC-E808EF084145}">
      <dsp:nvSpPr>
        <dsp:cNvPr id="0" name=""/>
        <dsp:cNvSpPr/>
      </dsp:nvSpPr>
      <dsp:spPr>
        <a:xfrm>
          <a:off x="0" y="1514929"/>
          <a:ext cx="8856984" cy="0"/>
        </a:xfrm>
        <a:prstGeom prst="line">
          <a:avLst/>
        </a:prstGeom>
        <a:solidFill>
          <a:schemeClr val="accent5">
            <a:shade val="80000"/>
            <a:hueOff val="68408"/>
            <a:satOff val="-746"/>
            <a:lumOff val="8526"/>
            <a:alphaOff val="0"/>
          </a:schemeClr>
        </a:solidFill>
        <a:ln w="25400" cap="flat" cmpd="sng" algn="ctr">
          <a:solidFill>
            <a:schemeClr val="accent5">
              <a:shade val="80000"/>
              <a:hueOff val="68408"/>
              <a:satOff val="-746"/>
              <a:lumOff val="852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01DE9B7-F095-DF42-AEEF-F5A8276D1868}">
      <dsp:nvSpPr>
        <dsp:cNvPr id="0" name=""/>
        <dsp:cNvSpPr/>
      </dsp:nvSpPr>
      <dsp:spPr>
        <a:xfrm>
          <a:off x="0" y="1514929"/>
          <a:ext cx="8856984" cy="46650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Garantías jurídicas del derecho de Acceso a la Información como derecho fundamental.</a:t>
          </a:r>
          <a:endParaRPr lang="es-CO" sz="1700" kern="1200" dirty="0"/>
        </a:p>
      </dsp:txBody>
      <dsp:txXfrm>
        <a:off x="0" y="1514929"/>
        <a:ext cx="8856984" cy="466502"/>
      </dsp:txXfrm>
    </dsp:sp>
    <dsp:sp modelId="{F9213ED7-8B6A-7B4E-90B3-D44AD747F3F7}">
      <dsp:nvSpPr>
        <dsp:cNvPr id="0" name=""/>
        <dsp:cNvSpPr/>
      </dsp:nvSpPr>
      <dsp:spPr>
        <a:xfrm>
          <a:off x="0" y="1981432"/>
          <a:ext cx="8856984" cy="50418"/>
        </a:xfrm>
        <a:prstGeom prst="line">
          <a:avLst/>
        </a:prstGeom>
        <a:solidFill>
          <a:schemeClr val="accent5">
            <a:shade val="80000"/>
            <a:hueOff val="102612"/>
            <a:satOff val="-1119"/>
            <a:lumOff val="12789"/>
            <a:alphaOff val="0"/>
          </a:schemeClr>
        </a:solidFill>
        <a:ln w="25400" cap="flat" cmpd="sng" algn="ctr">
          <a:solidFill>
            <a:schemeClr val="accent5">
              <a:shade val="80000"/>
              <a:hueOff val="102612"/>
              <a:satOff val="-1119"/>
              <a:lumOff val="12789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E1E259A2-D19F-754C-A68D-199BF5599F11}">
      <dsp:nvSpPr>
        <dsp:cNvPr id="0" name=""/>
        <dsp:cNvSpPr/>
      </dsp:nvSpPr>
      <dsp:spPr>
        <a:xfrm>
          <a:off x="0" y="2031850"/>
          <a:ext cx="8856984" cy="49414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Principios de proactividad y oportunidad .</a:t>
          </a:r>
          <a:endParaRPr lang="es-CO" sz="1700" kern="1200" dirty="0"/>
        </a:p>
      </dsp:txBody>
      <dsp:txXfrm>
        <a:off x="0" y="2031850"/>
        <a:ext cx="8856984" cy="494149"/>
      </dsp:txXfrm>
    </dsp:sp>
    <dsp:sp modelId="{EC05C09F-C26E-9043-86FB-D780497B7823}">
      <dsp:nvSpPr>
        <dsp:cNvPr id="0" name=""/>
        <dsp:cNvSpPr/>
      </dsp:nvSpPr>
      <dsp:spPr>
        <a:xfrm>
          <a:off x="0" y="2526000"/>
          <a:ext cx="8856984" cy="0"/>
        </a:xfrm>
        <a:prstGeom prst="line">
          <a:avLst/>
        </a:prstGeom>
        <a:solidFill>
          <a:schemeClr val="accent5">
            <a:shade val="80000"/>
            <a:hueOff val="136816"/>
            <a:satOff val="-1492"/>
            <a:lumOff val="17053"/>
            <a:alphaOff val="0"/>
          </a:schemeClr>
        </a:solidFill>
        <a:ln w="25400" cap="flat" cmpd="sng" algn="ctr">
          <a:solidFill>
            <a:schemeClr val="accent5">
              <a:shade val="80000"/>
              <a:hueOff val="136816"/>
              <a:satOff val="-1492"/>
              <a:lumOff val="17053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C4EAA673-0AF0-8D46-8318-667F3DC416F2}">
      <dsp:nvSpPr>
        <dsp:cNvPr id="0" name=""/>
        <dsp:cNvSpPr/>
      </dsp:nvSpPr>
      <dsp:spPr>
        <a:xfrm>
          <a:off x="0" y="2526000"/>
          <a:ext cx="8856984" cy="48601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Acceso a la Información, en un lenguaje comprensible para todas las comunidades del país.</a:t>
          </a:r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700" kern="1200" dirty="0" smtClean="0"/>
        </a:p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700" kern="1200" dirty="0"/>
        </a:p>
      </dsp:txBody>
      <dsp:txXfrm>
        <a:off x="0" y="2526000"/>
        <a:ext cx="8856984" cy="486012"/>
      </dsp:txXfrm>
    </dsp:sp>
    <dsp:sp modelId="{F08749DB-372A-B441-A022-477EDC4D5DB6}">
      <dsp:nvSpPr>
        <dsp:cNvPr id="0" name=""/>
        <dsp:cNvSpPr/>
      </dsp:nvSpPr>
      <dsp:spPr>
        <a:xfrm>
          <a:off x="0" y="3012013"/>
          <a:ext cx="8856984" cy="0"/>
        </a:xfrm>
        <a:prstGeom prst="line">
          <a:avLst/>
        </a:prstGeom>
        <a:solidFill>
          <a:schemeClr val="accent5">
            <a:shade val="80000"/>
            <a:hueOff val="171020"/>
            <a:satOff val="-1865"/>
            <a:lumOff val="21316"/>
            <a:alphaOff val="0"/>
          </a:schemeClr>
        </a:solidFill>
        <a:ln w="25400" cap="flat" cmpd="sng" algn="ctr">
          <a:solidFill>
            <a:schemeClr val="accent5">
              <a:shade val="80000"/>
              <a:hueOff val="171020"/>
              <a:satOff val="-1865"/>
              <a:lumOff val="21316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61BBED71-549F-5F43-A16A-2E0A9133B8D1}">
      <dsp:nvSpPr>
        <dsp:cNvPr id="0" name=""/>
        <dsp:cNvSpPr/>
      </dsp:nvSpPr>
      <dsp:spPr>
        <a:xfrm>
          <a:off x="0" y="3012013"/>
          <a:ext cx="8856984" cy="762193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Fortalecimiento del Ministerio Público como entidad garante del derecho de acceso a la información pública.</a:t>
          </a:r>
          <a:endParaRPr lang="es-CO" sz="1700" kern="1200" dirty="0"/>
        </a:p>
      </dsp:txBody>
      <dsp:txXfrm>
        <a:off x="0" y="3012013"/>
        <a:ext cx="8856984" cy="762193"/>
      </dsp:txXfrm>
    </dsp:sp>
    <dsp:sp modelId="{B8BABE00-3A55-1C4C-AF96-A1928C247EFD}">
      <dsp:nvSpPr>
        <dsp:cNvPr id="0" name=""/>
        <dsp:cNvSpPr/>
      </dsp:nvSpPr>
      <dsp:spPr>
        <a:xfrm>
          <a:off x="0" y="3774206"/>
          <a:ext cx="8856984" cy="0"/>
        </a:xfrm>
        <a:prstGeom prst="line">
          <a:avLst/>
        </a:prstGeom>
        <a:solidFill>
          <a:schemeClr val="accent5">
            <a:shade val="80000"/>
            <a:hueOff val="205224"/>
            <a:satOff val="-2238"/>
            <a:lumOff val="25579"/>
            <a:alphaOff val="0"/>
          </a:schemeClr>
        </a:solidFill>
        <a:ln w="25400" cap="flat" cmpd="sng" algn="ctr">
          <a:solidFill>
            <a:schemeClr val="accent5">
              <a:shade val="80000"/>
              <a:hueOff val="205224"/>
              <a:satOff val="-2238"/>
              <a:lumOff val="25579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</dsp:sp>
    <dsp:sp modelId="{79AE870D-231B-7648-923D-ED9235BD9B19}">
      <dsp:nvSpPr>
        <dsp:cNvPr id="0" name=""/>
        <dsp:cNvSpPr/>
      </dsp:nvSpPr>
      <dsp:spPr>
        <a:xfrm>
          <a:off x="0" y="3774206"/>
          <a:ext cx="8856984" cy="90616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64770" rIns="64770" bIns="64770" numCol="1" spcCol="1270" anchor="t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Vigencias diferenciadas territorialmente en aras de garantizar las herramientas necesarias para la implementación de la ley en las distintas entidades del país.</a:t>
          </a:r>
          <a:endParaRPr lang="es-CO" sz="1700" kern="1200" dirty="0"/>
        </a:p>
      </dsp:txBody>
      <dsp:txXfrm>
        <a:off x="0" y="3774206"/>
        <a:ext cx="8856984" cy="906165"/>
      </dsp:txXfrm>
    </dsp:sp>
  </dsp:spTree>
</dsp:drawing>
</file>

<file path=ppt/diagrams/drawing1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7ECC647-AFDB-4478-8A7F-E3B22D560B6D}">
      <dsp:nvSpPr>
        <dsp:cNvPr id="0" name=""/>
        <dsp:cNvSpPr/>
      </dsp:nvSpPr>
      <dsp:spPr>
        <a:xfrm>
          <a:off x="720439" y="2162"/>
          <a:ext cx="6480000" cy="1040037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latin typeface="Arial Narrow" pitchFamily="34" charset="0"/>
            </a:rPr>
            <a:t>Actuación coordinada en el marco del </a:t>
          </a:r>
          <a:r>
            <a:rPr lang="es-CO" sz="2400" kern="1200" dirty="0" smtClean="0">
              <a:latin typeface="Arial Narrow" pitchFamily="34" charset="0"/>
            </a:rPr>
            <a:t>Modelo Integrado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>
              <a:latin typeface="Arial Narrow" pitchFamily="34" charset="0"/>
            </a:rPr>
            <a:t>de Planeación y Gestión</a:t>
          </a:r>
          <a:r>
            <a:rPr lang="es-MX" sz="2400" kern="1200" dirty="0" smtClean="0">
              <a:latin typeface="Arial Narrow" pitchFamily="34" charset="0"/>
            </a:rPr>
            <a:t>.</a:t>
          </a:r>
          <a:endParaRPr lang="es-CO" sz="2400" kern="1200" dirty="0">
            <a:latin typeface="Arial Narrow" pitchFamily="34" charset="0"/>
          </a:endParaRPr>
        </a:p>
      </dsp:txBody>
      <dsp:txXfrm>
        <a:off x="720439" y="2162"/>
        <a:ext cx="6480000" cy="1040037"/>
      </dsp:txXfrm>
    </dsp:sp>
    <dsp:sp modelId="{93BB62F0-A183-41D3-B971-3B6060E00826}">
      <dsp:nvSpPr>
        <dsp:cNvPr id="0" name=""/>
        <dsp:cNvSpPr/>
      </dsp:nvSpPr>
      <dsp:spPr>
        <a:xfrm>
          <a:off x="1533059" y="2088227"/>
          <a:ext cx="4950000" cy="1040037"/>
        </a:xfrm>
        <a:prstGeom prst="rect">
          <a:avLst/>
        </a:prstGeom>
        <a:solidFill>
          <a:schemeClr val="accent1">
            <a:shade val="80000"/>
            <a:hueOff val="102082"/>
            <a:satOff val="-1464"/>
            <a:lumOff val="8538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latin typeface="Arial Narrow" pitchFamily="34" charset="0"/>
            </a:rPr>
            <a:t>Indicadores para fomentar la transparencia y promover el acceso a la información</a:t>
          </a:r>
          <a:endParaRPr lang="en-US" sz="2400" kern="1200" dirty="0" smtClean="0">
            <a:latin typeface="Arial Narrow" pitchFamily="34" charset="0"/>
          </a:endParaRPr>
        </a:p>
      </dsp:txBody>
      <dsp:txXfrm>
        <a:off x="1533059" y="2088227"/>
        <a:ext cx="4950000" cy="1040037"/>
      </dsp:txXfrm>
    </dsp:sp>
    <dsp:sp modelId="{C23BC8E4-4D67-4A3A-ACEB-AA5974FA8705}">
      <dsp:nvSpPr>
        <dsp:cNvPr id="0" name=""/>
        <dsp:cNvSpPr/>
      </dsp:nvSpPr>
      <dsp:spPr>
        <a:xfrm>
          <a:off x="1577617" y="3168348"/>
          <a:ext cx="4680000" cy="1040037"/>
        </a:xfrm>
        <a:prstGeom prst="rect">
          <a:avLst/>
        </a:prstGeom>
        <a:solidFill>
          <a:schemeClr val="accent1">
            <a:shade val="80000"/>
            <a:hueOff val="204164"/>
            <a:satOff val="-2928"/>
            <a:lumOff val="17077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kern="1200" dirty="0" smtClean="0"/>
            <a:t>Consolidar  y fortalecer los sistemas de archivos de las entidades públicas</a:t>
          </a:r>
          <a:endParaRPr lang="en-US" sz="2400" kern="1200" dirty="0" smtClean="0">
            <a:latin typeface="Arial Narrow" pitchFamily="34" charset="0"/>
          </a:endParaRPr>
        </a:p>
      </dsp:txBody>
      <dsp:txXfrm>
        <a:off x="1577617" y="3168348"/>
        <a:ext cx="4680000" cy="1040037"/>
      </dsp:txXfrm>
    </dsp:sp>
    <dsp:sp modelId="{2F888F41-04DE-4458-B38A-3F29D15887D2}">
      <dsp:nvSpPr>
        <dsp:cNvPr id="0" name=""/>
        <dsp:cNvSpPr/>
      </dsp:nvSpPr>
      <dsp:spPr>
        <a:xfrm>
          <a:off x="450018" y="1080120"/>
          <a:ext cx="7020000" cy="1040037"/>
        </a:xfrm>
        <a:prstGeom prst="rect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400" kern="1200" dirty="0" smtClean="0">
              <a:latin typeface="Arial Narrow" pitchFamily="34" charset="0"/>
            </a:rPr>
            <a:t>Capacitar a los funcionarios de entidades nacionales y locales para cumplir con las obligaciones de información proactiva.</a:t>
          </a:r>
          <a:endParaRPr lang="en-US" sz="2400" kern="1200" dirty="0" smtClean="0">
            <a:latin typeface="Arial Narrow" pitchFamily="34" charset="0"/>
          </a:endParaRPr>
        </a:p>
      </dsp:txBody>
      <dsp:txXfrm>
        <a:off x="450018" y="1080120"/>
        <a:ext cx="7020000" cy="1040037"/>
      </dsp:txXfrm>
    </dsp:sp>
  </dsp:spTree>
</dsp:drawing>
</file>

<file path=ppt/diagrams/drawing1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5BE6D-8036-4FF4-83E6-4870D3737E8B}">
      <dsp:nvSpPr>
        <dsp:cNvPr id="0" name=""/>
        <dsp:cNvSpPr/>
      </dsp:nvSpPr>
      <dsp:spPr>
        <a:xfrm>
          <a:off x="133151" y="906260"/>
          <a:ext cx="2416984" cy="1993507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kern="1200" dirty="0" smtClean="0"/>
            <a:t>Disponibilidad, exposición y difusión de datos, estadísticas, informes.</a:t>
          </a:r>
          <a:endParaRPr lang="es-CO" sz="1600" kern="1200" dirty="0"/>
        </a:p>
      </dsp:txBody>
      <dsp:txXfrm>
        <a:off x="179027" y="952136"/>
        <a:ext cx="2325232" cy="1474574"/>
      </dsp:txXfrm>
    </dsp:sp>
    <dsp:sp modelId="{F0F230C0-7A11-4CF2-83F7-F59F77FF6CD0}">
      <dsp:nvSpPr>
        <dsp:cNvPr id="0" name=""/>
        <dsp:cNvSpPr/>
      </dsp:nvSpPr>
      <dsp:spPr>
        <a:xfrm>
          <a:off x="1580816" y="1484740"/>
          <a:ext cx="2529708" cy="2529708"/>
        </a:xfrm>
        <a:prstGeom prst="leftCircularArrow">
          <a:avLst>
            <a:gd name="adj1" fmla="val 3683"/>
            <a:gd name="adj2" fmla="val 458958"/>
            <a:gd name="adj3" fmla="val 2810958"/>
            <a:gd name="adj4" fmla="val 9600978"/>
            <a:gd name="adj5" fmla="val 4297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A4181-2023-434A-A155-8984D84F4B7A}">
      <dsp:nvSpPr>
        <dsp:cNvPr id="0" name=""/>
        <dsp:cNvSpPr/>
      </dsp:nvSpPr>
      <dsp:spPr>
        <a:xfrm>
          <a:off x="677610" y="2293009"/>
          <a:ext cx="2148430" cy="854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600" kern="1200" dirty="0" smtClean="0"/>
            <a:t>Información</a:t>
          </a:r>
          <a:endParaRPr lang="es-CO" sz="2600" kern="1200" dirty="0"/>
        </a:p>
      </dsp:txBody>
      <dsp:txXfrm>
        <a:off x="702633" y="2318032"/>
        <a:ext cx="2098384" cy="804314"/>
      </dsp:txXfrm>
    </dsp:sp>
    <dsp:sp modelId="{D815E09B-C686-40D9-9329-19C91FAD552B}">
      <dsp:nvSpPr>
        <dsp:cNvPr id="0" name=""/>
        <dsp:cNvSpPr/>
      </dsp:nvSpPr>
      <dsp:spPr>
        <a:xfrm>
          <a:off x="3062836" y="773305"/>
          <a:ext cx="2416984" cy="2567776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kern="1200" smtClean="0"/>
            <a:t>Justificación de las acciones; </a:t>
          </a:r>
          <a:endParaRPr lang="es-CO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kern="1200" smtClean="0"/>
            <a:t>Presentación de diagnósticos e interpretaciones; y</a:t>
          </a:r>
          <a:endParaRPr lang="es-CO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kern="1200" smtClean="0"/>
            <a:t>Manifestaciones de los criterios empleados para las decisiones.</a:t>
          </a:r>
          <a:endParaRPr lang="es-CO" sz="1500" kern="1200" dirty="0"/>
        </a:p>
      </dsp:txBody>
      <dsp:txXfrm>
        <a:off x="3121928" y="1382635"/>
        <a:ext cx="2298800" cy="1899354"/>
      </dsp:txXfrm>
    </dsp:sp>
    <dsp:sp modelId="{BD93C1BE-C1B7-46BA-8299-0BFF788E0B0C}">
      <dsp:nvSpPr>
        <dsp:cNvPr id="0" name=""/>
        <dsp:cNvSpPr/>
      </dsp:nvSpPr>
      <dsp:spPr>
        <a:xfrm>
          <a:off x="4624704" y="-199152"/>
          <a:ext cx="2831078" cy="2831078"/>
        </a:xfrm>
        <a:prstGeom prst="circularArrow">
          <a:avLst>
            <a:gd name="adj1" fmla="val 3291"/>
            <a:gd name="adj2" fmla="val 406286"/>
            <a:gd name="adj3" fmla="val 19596790"/>
            <a:gd name="adj4" fmla="val 12754097"/>
            <a:gd name="adj5" fmla="val 383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984FB8-5823-47F8-8C05-7624F7959BDF}">
      <dsp:nvSpPr>
        <dsp:cNvPr id="0" name=""/>
        <dsp:cNvSpPr/>
      </dsp:nvSpPr>
      <dsp:spPr>
        <a:xfrm>
          <a:off x="3858139" y="508726"/>
          <a:ext cx="2148430" cy="854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600" kern="1200" dirty="0" smtClean="0"/>
            <a:t>Diálogo</a:t>
          </a:r>
          <a:endParaRPr lang="es-CO" sz="2600" kern="1200" dirty="0"/>
        </a:p>
      </dsp:txBody>
      <dsp:txXfrm>
        <a:off x="3883162" y="533749"/>
        <a:ext cx="2098384" cy="804314"/>
      </dsp:txXfrm>
    </dsp:sp>
    <dsp:sp modelId="{B06E40B6-490D-467A-9A8F-81495EE65753}">
      <dsp:nvSpPr>
        <dsp:cNvPr id="0" name=""/>
        <dsp:cNvSpPr/>
      </dsp:nvSpPr>
      <dsp:spPr>
        <a:xfrm>
          <a:off x="6262183" y="936955"/>
          <a:ext cx="2416984" cy="223224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kern="1200" smtClean="0"/>
            <a:t>Acciones que refuerzan los comportamientos de los servidores públicos.</a:t>
          </a:r>
          <a:endParaRPr lang="es-CO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kern="1200" dirty="0" smtClean="0"/>
            <a:t>Medios correctivos por las acciones de estímulo por el cumplimiento o de castigo por el mal desempeño.</a:t>
          </a:r>
          <a:endParaRPr lang="es-CO" sz="1500" kern="1200" dirty="0"/>
        </a:p>
      </dsp:txBody>
      <dsp:txXfrm>
        <a:off x="6313553" y="988325"/>
        <a:ext cx="2314244" cy="1651170"/>
      </dsp:txXfrm>
    </dsp:sp>
    <dsp:sp modelId="{29C07304-4CE4-4493-AD28-0A1AF4974A33}">
      <dsp:nvSpPr>
        <dsp:cNvPr id="0" name=""/>
        <dsp:cNvSpPr/>
      </dsp:nvSpPr>
      <dsp:spPr>
        <a:xfrm>
          <a:off x="6682222" y="2831921"/>
          <a:ext cx="2148430" cy="85436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9530" tIns="33020" rIns="49530" bIns="3302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600" kern="1200" dirty="0" smtClean="0"/>
            <a:t>Incentivos y sanciones </a:t>
          </a:r>
          <a:endParaRPr lang="es-CO" sz="2600" kern="1200" dirty="0"/>
        </a:p>
      </dsp:txBody>
      <dsp:txXfrm>
        <a:off x="6707245" y="2856944"/>
        <a:ext cx="2098384" cy="804314"/>
      </dsp:txXfrm>
    </dsp:sp>
  </dsp:spTree>
</dsp:drawing>
</file>

<file path=ppt/diagrams/drawing1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C85BE6D-8036-4FF4-83E6-4870D3737E8B}">
      <dsp:nvSpPr>
        <dsp:cNvPr id="0" name=""/>
        <dsp:cNvSpPr/>
      </dsp:nvSpPr>
      <dsp:spPr>
        <a:xfrm>
          <a:off x="155097" y="818618"/>
          <a:ext cx="2037906" cy="355531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kern="1200" smtClean="0"/>
            <a:t>Diagnóstico proceso anterior</a:t>
          </a:r>
          <a:endParaRPr lang="es-C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kern="1200" smtClean="0"/>
            <a:t>Mapa de actores y caracterización ciudadanos</a:t>
          </a:r>
          <a:endParaRPr lang="es-C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kern="1200" smtClean="0"/>
            <a:t>Necesidades de información</a:t>
          </a:r>
          <a:endParaRPr lang="es-C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kern="1200" smtClean="0"/>
            <a:t>Capacidad operativa y disponibilidad de recursos</a:t>
          </a:r>
          <a:endParaRPr lang="es-CO" sz="1600" kern="1200" dirty="0"/>
        </a:p>
      </dsp:txBody>
      <dsp:txXfrm>
        <a:off x="214785" y="878306"/>
        <a:ext cx="1918530" cy="2674089"/>
      </dsp:txXfrm>
    </dsp:sp>
    <dsp:sp modelId="{F0F230C0-7A11-4CF2-83F7-F59F77FF6CD0}">
      <dsp:nvSpPr>
        <dsp:cNvPr id="0" name=""/>
        <dsp:cNvSpPr/>
      </dsp:nvSpPr>
      <dsp:spPr>
        <a:xfrm>
          <a:off x="420310" y="1926348"/>
          <a:ext cx="2814327" cy="2814327"/>
        </a:xfrm>
        <a:prstGeom prst="leftCircularArrow">
          <a:avLst>
            <a:gd name="adj1" fmla="val 1453"/>
            <a:gd name="adj2" fmla="val 171929"/>
            <a:gd name="adj3" fmla="val 4800"/>
            <a:gd name="adj4" fmla="val 7081849"/>
            <a:gd name="adj5" fmla="val 1695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AFA4181-2023-434A-A155-8984D84F4B7A}">
      <dsp:nvSpPr>
        <dsp:cNvPr id="0" name=""/>
        <dsp:cNvSpPr/>
      </dsp:nvSpPr>
      <dsp:spPr>
        <a:xfrm>
          <a:off x="262881" y="3622796"/>
          <a:ext cx="1848239" cy="91370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/>
            <a:t>Insumos</a:t>
          </a:r>
          <a:endParaRPr lang="es-CO" sz="2800" kern="1200" dirty="0"/>
        </a:p>
      </dsp:txBody>
      <dsp:txXfrm>
        <a:off x="289643" y="3649558"/>
        <a:ext cx="1794715" cy="860185"/>
      </dsp:txXfrm>
    </dsp:sp>
    <dsp:sp modelId="{D815E09B-C686-40D9-9329-19C91FAD552B}">
      <dsp:nvSpPr>
        <dsp:cNvPr id="0" name=""/>
        <dsp:cNvSpPr/>
      </dsp:nvSpPr>
      <dsp:spPr>
        <a:xfrm>
          <a:off x="2454066" y="642409"/>
          <a:ext cx="1979393" cy="3822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smtClean="0"/>
            <a:t>Elección y cronograma acciones de información</a:t>
          </a:r>
          <a:endParaRPr lang="es-C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smtClean="0"/>
            <a:t>Elección y cronograma acciones de diálogo</a:t>
          </a:r>
          <a:endParaRPr lang="es-C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600" kern="1200" dirty="0" smtClean="0"/>
            <a:t>Elección y cronograma acciones de incentivos</a:t>
          </a:r>
          <a:endParaRPr lang="es-CO" sz="1600" kern="1200" dirty="0"/>
        </a:p>
      </dsp:txBody>
      <dsp:txXfrm>
        <a:off x="2512040" y="1519402"/>
        <a:ext cx="1863445" cy="2887121"/>
      </dsp:txXfrm>
    </dsp:sp>
    <dsp:sp modelId="{BD93C1BE-C1B7-46BA-8299-0BFF788E0B0C}">
      <dsp:nvSpPr>
        <dsp:cNvPr id="0" name=""/>
        <dsp:cNvSpPr/>
      </dsp:nvSpPr>
      <dsp:spPr>
        <a:xfrm>
          <a:off x="2623716" y="425086"/>
          <a:ext cx="2859182" cy="2859182"/>
        </a:xfrm>
        <a:prstGeom prst="circularArrow">
          <a:avLst>
            <a:gd name="adj1" fmla="val 1430"/>
            <a:gd name="adj2" fmla="val 169145"/>
            <a:gd name="adj3" fmla="val 42015"/>
            <a:gd name="adj4" fmla="val 14562182"/>
            <a:gd name="adj5" fmla="val 1669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E984FB8-5823-47F8-8C05-7624F7959BDF}">
      <dsp:nvSpPr>
        <dsp:cNvPr id="0" name=""/>
        <dsp:cNvSpPr/>
      </dsp:nvSpPr>
      <dsp:spPr>
        <a:xfrm>
          <a:off x="2614396" y="623649"/>
          <a:ext cx="1607225" cy="8473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35560" rIns="53340" bIns="3556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/>
            <a:t>Diseño</a:t>
          </a:r>
          <a:endParaRPr lang="es-CO" sz="2800" kern="1200" dirty="0"/>
        </a:p>
      </dsp:txBody>
      <dsp:txXfrm>
        <a:off x="2639215" y="648468"/>
        <a:ext cx="1557587" cy="797761"/>
      </dsp:txXfrm>
    </dsp:sp>
    <dsp:sp modelId="{36A86885-CC09-4FF7-8D69-919C4FC58669}">
      <dsp:nvSpPr>
        <dsp:cNvPr id="0" name=""/>
        <dsp:cNvSpPr/>
      </dsp:nvSpPr>
      <dsp:spPr>
        <a:xfrm>
          <a:off x="4605438" y="1086450"/>
          <a:ext cx="1909592" cy="3124214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FECBF95-DC4B-40EC-8262-33D1ADEBACE0}">
      <dsp:nvSpPr>
        <dsp:cNvPr id="0" name=""/>
        <dsp:cNvSpPr/>
      </dsp:nvSpPr>
      <dsp:spPr>
        <a:xfrm rot="20774303">
          <a:off x="5570140" y="2352457"/>
          <a:ext cx="2017860" cy="2289121"/>
        </a:xfrm>
        <a:prstGeom prst="leftCircularArrow">
          <a:avLst>
            <a:gd name="adj1" fmla="val 1786"/>
            <a:gd name="adj2" fmla="val 212976"/>
            <a:gd name="adj3" fmla="val 2391583"/>
            <a:gd name="adj4" fmla="val 9427585"/>
            <a:gd name="adj5" fmla="val 2084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F805731-CF76-4893-97B4-004CAAA8B812}">
      <dsp:nvSpPr>
        <dsp:cNvPr id="0" name=""/>
        <dsp:cNvSpPr/>
      </dsp:nvSpPr>
      <dsp:spPr>
        <a:xfrm>
          <a:off x="4711037" y="2200869"/>
          <a:ext cx="1702584" cy="95300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385" tIns="21590" rIns="32385" bIns="2159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smtClean="0">
              <a:latin typeface="Trebuchet MS" pitchFamily="34" charset="0"/>
            </a:rPr>
            <a:t>Ejecución e implementación</a:t>
          </a:r>
          <a:endParaRPr lang="es-CO" sz="1700" kern="1200" dirty="0">
            <a:latin typeface="Trebuchet MS" pitchFamily="34" charset="0"/>
          </a:endParaRPr>
        </a:p>
      </dsp:txBody>
      <dsp:txXfrm>
        <a:off x="4738950" y="2228782"/>
        <a:ext cx="1646758" cy="897178"/>
      </dsp:txXfrm>
    </dsp:sp>
    <dsp:sp modelId="{BD5A8AA7-7C22-4134-B9A8-D3F5F84D377F}">
      <dsp:nvSpPr>
        <dsp:cNvPr id="0" name=""/>
        <dsp:cNvSpPr/>
      </dsp:nvSpPr>
      <dsp:spPr>
        <a:xfrm>
          <a:off x="6603762" y="1144181"/>
          <a:ext cx="2227923" cy="3050459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kern="1200" smtClean="0"/>
            <a:t>Evaluación de cada acción</a:t>
          </a:r>
          <a:endParaRPr lang="es-CO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_tradnl" sz="1500" kern="1200" smtClean="0"/>
            <a:t>Evaluación estrategia en conjunto</a:t>
          </a:r>
          <a:endParaRPr lang="es-CO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500" kern="1200" smtClean="0"/>
            <a:t>Informe de R.D.C. general</a:t>
          </a:r>
          <a:endParaRPr lang="es-CO" sz="1500" kern="1200" dirty="0"/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500" kern="1200" dirty="0">
            <a:solidFill>
              <a:schemeClr val="bg1"/>
            </a:solidFill>
          </a:endParaRPr>
        </a:p>
        <a:p>
          <a:pPr marL="114300" lvl="1" indent="-114300" algn="l" defTabSz="6667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500" kern="1200" smtClean="0"/>
            <a:t>Evaluaciones externas</a:t>
          </a:r>
          <a:endParaRPr lang="es-CO" sz="1500" kern="1200" dirty="0"/>
        </a:p>
      </dsp:txBody>
      <dsp:txXfrm>
        <a:off x="6669016" y="1863105"/>
        <a:ext cx="2097415" cy="2266281"/>
      </dsp:txXfrm>
    </dsp:sp>
    <dsp:sp modelId="{D37092C2-1C51-4445-9CAC-F5B497119FE7}">
      <dsp:nvSpPr>
        <dsp:cNvPr id="0" name=""/>
        <dsp:cNvSpPr/>
      </dsp:nvSpPr>
      <dsp:spPr>
        <a:xfrm>
          <a:off x="6871636" y="557707"/>
          <a:ext cx="1569255" cy="1034588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1910" tIns="27940" rIns="41910" bIns="27940" numCol="1" spcCol="1270" anchor="ctr" anchorCtr="0">
          <a:noAutofit/>
        </a:bodyPr>
        <a:lstStyle/>
        <a:p>
          <a:pPr lvl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200" kern="1200" dirty="0" smtClean="0"/>
            <a:t>Evaluación y Monitoreo</a:t>
          </a:r>
          <a:endParaRPr lang="es-CO" sz="2200" kern="1200" dirty="0"/>
        </a:p>
      </dsp:txBody>
      <dsp:txXfrm>
        <a:off x="6901938" y="588009"/>
        <a:ext cx="1508651" cy="973984"/>
      </dsp:txXfrm>
    </dsp:sp>
  </dsp:spTree>
</dsp:drawing>
</file>

<file path=ppt/diagrams/drawing1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73E4BDE-8210-154E-BC5F-DE568388ACC0}">
      <dsp:nvSpPr>
        <dsp:cNvPr id="0" name=""/>
        <dsp:cNvSpPr/>
      </dsp:nvSpPr>
      <dsp:spPr>
        <a:xfrm>
          <a:off x="101303" y="-40755"/>
          <a:ext cx="7617318" cy="4760823"/>
        </a:xfrm>
        <a:prstGeom prst="swooshArrow">
          <a:avLst>
            <a:gd name="adj1" fmla="val 25000"/>
            <a:gd name="adj2" fmla="val 25000"/>
          </a:avLst>
        </a:prstGeom>
        <a:solidFill>
          <a:srgbClr val="333399">
            <a:tint val="40000"/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034AFF26-2DBE-294A-AB6B-C5A3595E26CE}">
      <dsp:nvSpPr>
        <dsp:cNvPr id="0" name=""/>
        <dsp:cNvSpPr/>
      </dsp:nvSpPr>
      <dsp:spPr>
        <a:xfrm>
          <a:off x="1131012" y="3245164"/>
          <a:ext cx="198050" cy="198050"/>
        </a:xfrm>
        <a:prstGeom prst="ellipse">
          <a:avLst/>
        </a:prstGeom>
        <a:gradFill rotWithShape="0">
          <a:gsLst>
            <a:gs pos="0">
              <a:srgbClr val="33339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33339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33339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C0F635FD-BDF7-924D-90E0-B456340782AE}">
      <dsp:nvSpPr>
        <dsp:cNvPr id="0" name=""/>
        <dsp:cNvSpPr/>
      </dsp:nvSpPr>
      <dsp:spPr>
        <a:xfrm>
          <a:off x="1230037" y="3344190"/>
          <a:ext cx="1774835" cy="137587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4943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80 – 90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Nueva Gerencia Pública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i="1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Ciudadano cliente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Énfasis en la precisión y rapidez del servicio</a:t>
          </a:r>
          <a:endParaRPr lang="es-ES_tradnl" sz="1400" kern="1200" dirty="0">
            <a:solidFill>
              <a:schemeClr val="tx1"/>
            </a:solidFill>
            <a:latin typeface="Futura Std Book"/>
            <a:ea typeface="+mn-ea"/>
            <a:cs typeface="Futura Std Book"/>
          </a:endParaRPr>
        </a:p>
      </dsp:txBody>
      <dsp:txXfrm>
        <a:off x="1230037" y="3344190"/>
        <a:ext cx="1774835" cy="1375878"/>
      </dsp:txXfrm>
    </dsp:sp>
    <dsp:sp modelId="{FBB4F55F-C5C1-084B-A227-A625FA50F62E}">
      <dsp:nvSpPr>
        <dsp:cNvPr id="0" name=""/>
        <dsp:cNvSpPr/>
      </dsp:nvSpPr>
      <dsp:spPr>
        <a:xfrm>
          <a:off x="2879186" y="1951172"/>
          <a:ext cx="358013" cy="358013"/>
        </a:xfrm>
        <a:prstGeom prst="ellipse">
          <a:avLst/>
        </a:prstGeom>
        <a:gradFill rotWithShape="0">
          <a:gsLst>
            <a:gs pos="0">
              <a:srgbClr val="33339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33339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33339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AC08CD95-235D-554A-A4CD-F14BF76F1CA9}">
      <dsp:nvSpPr>
        <dsp:cNvPr id="0" name=""/>
        <dsp:cNvSpPr/>
      </dsp:nvSpPr>
      <dsp:spPr>
        <a:xfrm>
          <a:off x="3058193" y="2130179"/>
          <a:ext cx="1828156" cy="2589888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9704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2000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Nuevo servicio público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i="1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Ciudadano socio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Énfasis en el empoderamiento del ciudadano</a:t>
          </a:r>
          <a:endParaRPr lang="es-ES_tradnl" sz="1400" kern="1200" dirty="0">
            <a:solidFill>
              <a:schemeClr val="tx1"/>
            </a:solidFill>
            <a:latin typeface="Futura Std Book"/>
            <a:ea typeface="+mn-ea"/>
            <a:cs typeface="Futura Std Book"/>
          </a:endParaRPr>
        </a:p>
      </dsp:txBody>
      <dsp:txXfrm>
        <a:off x="3058193" y="2130179"/>
        <a:ext cx="1828156" cy="2589888"/>
      </dsp:txXfrm>
    </dsp:sp>
    <dsp:sp modelId="{0E34CC39-B6D6-3C4C-86B6-89EB26CC2459}">
      <dsp:nvSpPr>
        <dsp:cNvPr id="0" name=""/>
        <dsp:cNvSpPr/>
      </dsp:nvSpPr>
      <dsp:spPr>
        <a:xfrm>
          <a:off x="4981566" y="1163732"/>
          <a:ext cx="495125" cy="495125"/>
        </a:xfrm>
        <a:prstGeom prst="ellipse">
          <a:avLst/>
        </a:prstGeom>
        <a:gradFill rotWithShape="0">
          <a:gsLst>
            <a:gs pos="0">
              <a:srgbClr val="333399">
                <a:hueOff val="0"/>
                <a:satOff val="0"/>
                <a:lumOff val="0"/>
                <a:alphaOff val="0"/>
                <a:shade val="51000"/>
                <a:satMod val="130000"/>
              </a:srgbClr>
            </a:gs>
            <a:gs pos="80000">
              <a:srgbClr val="333399">
                <a:hueOff val="0"/>
                <a:satOff val="0"/>
                <a:lumOff val="0"/>
                <a:alphaOff val="0"/>
                <a:shade val="93000"/>
                <a:satMod val="130000"/>
              </a:srgbClr>
            </a:gs>
            <a:gs pos="100000">
              <a:srgbClr val="333399">
                <a:hueOff val="0"/>
                <a:satOff val="0"/>
                <a:lumOff val="0"/>
                <a:alphaOff val="0"/>
                <a:shade val="94000"/>
                <a:satMod val="135000"/>
              </a:srgb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4FD850E-AB85-BB43-8BB7-DBA090A442E1}">
      <dsp:nvSpPr>
        <dsp:cNvPr id="0" name=""/>
        <dsp:cNvSpPr/>
      </dsp:nvSpPr>
      <dsp:spPr>
        <a:xfrm>
          <a:off x="5230582" y="1329783"/>
          <a:ext cx="2527663" cy="3471795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62357" tIns="0" rIns="0" bIns="0" numCol="1" spcCol="1270" anchor="t" anchorCtr="0">
          <a:noAutofit/>
        </a:bodyPr>
        <a:lstStyle/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2010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b="1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Gerencia colaborativa, Gobernabilidad en red, e-</a:t>
          </a:r>
          <a:r>
            <a:rPr lang="es-ES_tradnl" sz="1400" b="1" kern="1200" dirty="0" err="1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government</a:t>
          </a:r>
          <a:endParaRPr lang="es-ES_tradnl" sz="1400" b="1" kern="1200" dirty="0" smtClean="0">
            <a:solidFill>
              <a:schemeClr val="tx1"/>
            </a:solidFill>
            <a:latin typeface="Futura Std Book"/>
            <a:ea typeface="+mn-ea"/>
            <a:cs typeface="Futura Std Book"/>
          </a:endParaRP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i="1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Ciudadano socio y cliente</a:t>
          </a:r>
        </a:p>
        <a:p>
          <a:pPr lvl="0" algn="l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1400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Rapidez y precisión depende de la colaboración entre Estado y  </a:t>
          </a:r>
          <a:r>
            <a:rPr lang="es-ES" sz="1400" kern="1200" dirty="0" smtClean="0">
              <a:solidFill>
                <a:schemeClr val="tx1"/>
              </a:solidFill>
              <a:latin typeface="Futura Std Book"/>
              <a:ea typeface="+mn-ea"/>
              <a:cs typeface="Futura Std Book"/>
            </a:rPr>
            <a:t>ciudadanos</a:t>
          </a:r>
          <a:endParaRPr lang="es-ES_tradnl" sz="1400" kern="1200" dirty="0">
            <a:solidFill>
              <a:schemeClr val="tx1"/>
            </a:solidFill>
            <a:latin typeface="Futura Std Book"/>
            <a:ea typeface="+mn-ea"/>
            <a:cs typeface="Futura Std Book"/>
          </a:endParaRPr>
        </a:p>
      </dsp:txBody>
      <dsp:txXfrm>
        <a:off x="5230582" y="1329783"/>
        <a:ext cx="2527663" cy="3471795"/>
      </dsp:txXfrm>
    </dsp:sp>
  </dsp:spTree>
</dsp:drawing>
</file>

<file path=ppt/diagrams/drawing1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2A551A-C52D-4A11-939C-72FD24462D41}">
      <dsp:nvSpPr>
        <dsp:cNvPr id="0" name=""/>
        <dsp:cNvSpPr/>
      </dsp:nvSpPr>
      <dsp:spPr>
        <a:xfrm>
          <a:off x="879" y="0"/>
          <a:ext cx="2285410" cy="44802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cs typeface="Arial" pitchFamily="34" charset="0"/>
            </a:rPr>
            <a:t>PLANEACIÓN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cs typeface="Arial" pitchFamily="34" charset="0"/>
            </a:rPr>
            <a:t>TALENTO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cs typeface="Arial" pitchFamily="34" charset="0"/>
            </a:rPr>
            <a:t>HUMANO</a:t>
          </a:r>
          <a:endParaRPr lang="es-CO" sz="1600" kern="1200" dirty="0"/>
        </a:p>
      </dsp:txBody>
      <dsp:txXfrm>
        <a:off x="879" y="0"/>
        <a:ext cx="2285410" cy="1344081"/>
      </dsp:txXfrm>
    </dsp:sp>
    <dsp:sp modelId="{4366AF92-0D8E-4827-A1C1-5921FAC8A1F0}">
      <dsp:nvSpPr>
        <dsp:cNvPr id="0" name=""/>
        <dsp:cNvSpPr/>
      </dsp:nvSpPr>
      <dsp:spPr>
        <a:xfrm>
          <a:off x="229420" y="1345394"/>
          <a:ext cx="1828328" cy="1350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cs typeface="Arial" pitchFamily="34" charset="0"/>
            </a:rPr>
            <a:t>Plan anual de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cs typeface="Arial" pitchFamily="34" charset="0"/>
            </a:rPr>
            <a:t>vacantes</a:t>
          </a:r>
          <a:endParaRPr lang="es-CO" sz="1600" kern="1200" dirty="0"/>
        </a:p>
      </dsp:txBody>
      <dsp:txXfrm>
        <a:off x="268985" y="1384959"/>
        <a:ext cx="1749198" cy="1271733"/>
      </dsp:txXfrm>
    </dsp:sp>
    <dsp:sp modelId="{018FD693-70CC-45B9-9AE4-13A6E428C4B4}">
      <dsp:nvSpPr>
        <dsp:cNvPr id="0" name=""/>
        <dsp:cNvSpPr/>
      </dsp:nvSpPr>
      <dsp:spPr>
        <a:xfrm>
          <a:off x="229420" y="2904082"/>
          <a:ext cx="1828328" cy="1350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>
              <a:cs typeface="Arial" pitchFamily="34" charset="0"/>
            </a:rPr>
            <a:t>Sistemas de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>
              <a:cs typeface="Arial" pitchFamily="34" charset="0"/>
            </a:rPr>
            <a:t>Información de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>
              <a:cs typeface="Arial" pitchFamily="34" charset="0"/>
            </a:rPr>
            <a:t>Empleo Público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kern="1200" dirty="0" smtClean="0">
              <a:cs typeface="Arial" pitchFamily="34" charset="0"/>
            </a:rPr>
            <a:t>SIGEP</a:t>
          </a:r>
          <a:endParaRPr lang="es-CO" sz="1600" kern="1200" dirty="0"/>
        </a:p>
      </dsp:txBody>
      <dsp:txXfrm>
        <a:off x="268985" y="2943647"/>
        <a:ext cx="1749198" cy="1271733"/>
      </dsp:txXfrm>
    </dsp:sp>
    <dsp:sp modelId="{0CDDE83B-2802-4095-B3A3-615D1B162D0E}">
      <dsp:nvSpPr>
        <dsp:cNvPr id="0" name=""/>
        <dsp:cNvSpPr/>
      </dsp:nvSpPr>
      <dsp:spPr>
        <a:xfrm>
          <a:off x="2457694" y="0"/>
          <a:ext cx="2285410" cy="44802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cs typeface="Arial" pitchFamily="34" charset="0"/>
            </a:rPr>
            <a:t>GESTION DEL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cs typeface="Arial" pitchFamily="34" charset="0"/>
            </a:rPr>
            <a:t>DESEMPEÑO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cs typeface="Arial" pitchFamily="34" charset="0"/>
            </a:rPr>
            <a:t>Y DESARROLLO</a:t>
          </a:r>
          <a:endParaRPr lang="es-CO" sz="1600" kern="1200" dirty="0"/>
        </a:p>
      </dsp:txBody>
      <dsp:txXfrm>
        <a:off x="2457694" y="0"/>
        <a:ext cx="2285410" cy="1344081"/>
      </dsp:txXfrm>
    </dsp:sp>
    <dsp:sp modelId="{6F70760C-2B92-4E7B-9AD9-54B244A838B2}">
      <dsp:nvSpPr>
        <dsp:cNvPr id="0" name=""/>
        <dsp:cNvSpPr/>
      </dsp:nvSpPr>
      <dsp:spPr>
        <a:xfrm>
          <a:off x="2686235" y="1345394"/>
          <a:ext cx="1828328" cy="1350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cs typeface="Arial" pitchFamily="34" charset="0"/>
            </a:rPr>
            <a:t>Evaluación del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cs typeface="Arial" pitchFamily="34" charset="0"/>
            </a:rPr>
            <a:t>Desempeño y 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cs typeface="Arial" pitchFamily="34" charset="0"/>
            </a:rPr>
            <a:t>de gerentes Públicos</a:t>
          </a:r>
          <a:endParaRPr lang="es-CO" sz="1600" kern="1200" dirty="0"/>
        </a:p>
      </dsp:txBody>
      <dsp:txXfrm>
        <a:off x="2725800" y="1384959"/>
        <a:ext cx="1749198" cy="1271733"/>
      </dsp:txXfrm>
    </dsp:sp>
    <dsp:sp modelId="{528AE12D-EB79-4AA4-A6A5-E0E44EFEF3D4}">
      <dsp:nvSpPr>
        <dsp:cNvPr id="0" name=""/>
        <dsp:cNvSpPr/>
      </dsp:nvSpPr>
      <dsp:spPr>
        <a:xfrm>
          <a:off x="2686235" y="2904082"/>
          <a:ext cx="1828328" cy="1350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cs typeface="Arial" pitchFamily="34" charset="0"/>
            </a:rPr>
            <a:t>Formación y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cs typeface="Arial" pitchFamily="34" charset="0"/>
            </a:rPr>
            <a:t>Capacitación</a:t>
          </a:r>
          <a:endParaRPr lang="es-CO" sz="1600" kern="1200" dirty="0"/>
        </a:p>
      </dsp:txBody>
      <dsp:txXfrm>
        <a:off x="2725800" y="2943647"/>
        <a:ext cx="1749198" cy="1271733"/>
      </dsp:txXfrm>
    </dsp:sp>
    <dsp:sp modelId="{38F1121C-92BB-4D5C-873D-0ED2BE27F409}">
      <dsp:nvSpPr>
        <dsp:cNvPr id="0" name=""/>
        <dsp:cNvSpPr/>
      </dsp:nvSpPr>
      <dsp:spPr>
        <a:xfrm>
          <a:off x="4914510" y="0"/>
          <a:ext cx="2285410" cy="4480272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cs typeface="Arial" pitchFamily="34" charset="0"/>
            </a:rPr>
            <a:t>GESTIÓN </a:t>
          </a:r>
          <a:endParaRPr lang="es-ES" sz="1600" b="1" kern="1200" dirty="0" smtClean="0">
            <a:cs typeface="Arial" pitchFamily="34" charset="0"/>
          </a:endParaRP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cs typeface="Arial" pitchFamily="34" charset="0"/>
            </a:rPr>
            <a:t>DE  RELACIONES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cs typeface="Arial" pitchFamily="34" charset="0"/>
            </a:rPr>
            <a:t>HUMANAS Y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b="1" kern="1200" dirty="0" smtClean="0">
              <a:cs typeface="Arial" pitchFamily="34" charset="0"/>
            </a:rPr>
            <a:t>SOCIALES</a:t>
          </a:r>
          <a:endParaRPr lang="es-CO" sz="1600" kern="1200" dirty="0"/>
        </a:p>
      </dsp:txBody>
      <dsp:txXfrm>
        <a:off x="4914510" y="0"/>
        <a:ext cx="2285410" cy="1344081"/>
      </dsp:txXfrm>
    </dsp:sp>
    <dsp:sp modelId="{98664503-1E15-49B9-AE0D-461280C36605}">
      <dsp:nvSpPr>
        <dsp:cNvPr id="0" name=""/>
        <dsp:cNvSpPr/>
      </dsp:nvSpPr>
      <dsp:spPr>
        <a:xfrm>
          <a:off x="5143051" y="1345394"/>
          <a:ext cx="1828328" cy="1350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cs typeface="Arial" pitchFamily="34" charset="0"/>
            </a:rPr>
            <a:t>Programa de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cs typeface="Arial" pitchFamily="34" charset="0"/>
            </a:rPr>
            <a:t>Bienestar  Social</a:t>
          </a:r>
          <a:endParaRPr lang="es-CO" sz="1600" kern="1200" dirty="0"/>
        </a:p>
      </dsp:txBody>
      <dsp:txXfrm>
        <a:off x="5182616" y="1384959"/>
        <a:ext cx="1749198" cy="1271733"/>
      </dsp:txXfrm>
    </dsp:sp>
    <dsp:sp modelId="{9ECF3182-49F8-4FAC-98DB-B67A000AC797}">
      <dsp:nvSpPr>
        <dsp:cNvPr id="0" name=""/>
        <dsp:cNvSpPr/>
      </dsp:nvSpPr>
      <dsp:spPr>
        <a:xfrm>
          <a:off x="5143051" y="2904082"/>
          <a:ext cx="1828328" cy="1350863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30480" rIns="40640" bIns="3048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cs typeface="Arial" pitchFamily="34" charset="0"/>
            </a:rPr>
            <a:t>Programa de </a:t>
          </a:r>
        </a:p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600" kern="1200" dirty="0" smtClean="0">
              <a:cs typeface="Arial" pitchFamily="34" charset="0"/>
            </a:rPr>
            <a:t>Incentivos</a:t>
          </a:r>
          <a:endParaRPr lang="es-CO" sz="1600" kern="1200" dirty="0"/>
        </a:p>
      </dsp:txBody>
      <dsp:txXfrm>
        <a:off x="5182616" y="2943647"/>
        <a:ext cx="1749198" cy="1271733"/>
      </dsp:txXfrm>
    </dsp:sp>
  </dsp:spTree>
</dsp:drawing>
</file>

<file path=ppt/diagrams/drawing1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8484A90-5FEB-44B7-887E-9BFFA1CC6D70}">
      <dsp:nvSpPr>
        <dsp:cNvPr id="0" name=""/>
        <dsp:cNvSpPr/>
      </dsp:nvSpPr>
      <dsp:spPr>
        <a:xfrm>
          <a:off x="0" y="0"/>
          <a:ext cx="6504384" cy="1219200"/>
        </a:xfrm>
        <a:prstGeom prst="rect">
          <a:avLst/>
        </a:prstGeom>
        <a:gradFill rotWithShape="1">
          <a:gsLst>
            <a:gs pos="0">
              <a:schemeClr val="accent1">
                <a:shade val="51000"/>
                <a:satMod val="130000"/>
              </a:schemeClr>
            </a:gs>
            <a:gs pos="80000">
              <a:schemeClr val="accent1">
                <a:shade val="93000"/>
                <a:satMod val="130000"/>
              </a:schemeClr>
            </a:gs>
            <a:gs pos="100000">
              <a:schemeClr val="accent1">
                <a:shade val="94000"/>
                <a:satMod val="135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  <dsp:txBody>
        <a:bodyPr spcFirstLastPara="0" vert="horz" wrap="square" lIns="156210" tIns="156210" rIns="156210" bIns="156210" numCol="1" spcCol="1270" anchor="ctr" anchorCtr="0">
          <a:noAutofit/>
        </a:bodyPr>
        <a:lstStyle/>
        <a:p>
          <a:pPr lvl="0" algn="ctr" defTabSz="1822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100" kern="1200" dirty="0" smtClean="0">
              <a:latin typeface="Calibri" pitchFamily="34" charset="0"/>
              <a:cs typeface="Calibri" pitchFamily="34" charset="0"/>
            </a:rPr>
            <a:t>Enfoque basado en procesos</a:t>
          </a:r>
          <a:endParaRPr lang="es-CO" sz="4100" kern="1200" dirty="0">
            <a:latin typeface="Calibri" pitchFamily="34" charset="0"/>
            <a:cs typeface="Calibri" pitchFamily="34" charset="0"/>
          </a:endParaRPr>
        </a:p>
      </dsp:txBody>
      <dsp:txXfrm>
        <a:off x="0" y="0"/>
        <a:ext cx="6504384" cy="1219200"/>
      </dsp:txXfrm>
    </dsp:sp>
    <dsp:sp modelId="{D1E0B406-7B47-4AEF-9E39-4F4B829AADA7}">
      <dsp:nvSpPr>
        <dsp:cNvPr id="0" name=""/>
        <dsp:cNvSpPr/>
      </dsp:nvSpPr>
      <dsp:spPr>
        <a:xfrm>
          <a:off x="3175" y="1219200"/>
          <a:ext cx="2166010" cy="256032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>
              <a:latin typeface="Calibri" pitchFamily="34" charset="0"/>
              <a:cs typeface="Calibri" pitchFamily="34" charset="0"/>
            </a:rPr>
            <a:t>Elaborar los procesos en términos que aporten valor</a:t>
          </a:r>
          <a:endParaRPr lang="es-CO" sz="2800" kern="1200" dirty="0">
            <a:latin typeface="Calibri" pitchFamily="34" charset="0"/>
            <a:cs typeface="Calibri" pitchFamily="34" charset="0"/>
          </a:endParaRPr>
        </a:p>
      </dsp:txBody>
      <dsp:txXfrm>
        <a:off x="3175" y="1219200"/>
        <a:ext cx="2166010" cy="2560320"/>
      </dsp:txXfrm>
    </dsp:sp>
    <dsp:sp modelId="{3EC47BD6-F846-43B8-84EE-47B0A28FC0F8}">
      <dsp:nvSpPr>
        <dsp:cNvPr id="0" name=""/>
        <dsp:cNvSpPr/>
      </dsp:nvSpPr>
      <dsp:spPr>
        <a:xfrm>
          <a:off x="2169186" y="1219200"/>
          <a:ext cx="2166010" cy="256032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>
              <a:latin typeface="Calibri" pitchFamily="34" charset="0"/>
              <a:cs typeface="Calibri" pitchFamily="34" charset="0"/>
            </a:rPr>
            <a:t>Obtención de resultados del desempeño y la eficacia del proceso</a:t>
          </a:r>
          <a:endParaRPr lang="es-CO" sz="2800" kern="1200" dirty="0">
            <a:latin typeface="Calibri" pitchFamily="34" charset="0"/>
            <a:cs typeface="Calibri" pitchFamily="34" charset="0"/>
          </a:endParaRPr>
        </a:p>
      </dsp:txBody>
      <dsp:txXfrm>
        <a:off x="2169186" y="1219200"/>
        <a:ext cx="2166010" cy="2560320"/>
      </dsp:txXfrm>
    </dsp:sp>
    <dsp:sp modelId="{F00F42C4-F402-4A5A-8F90-0980078BB756}">
      <dsp:nvSpPr>
        <dsp:cNvPr id="0" name=""/>
        <dsp:cNvSpPr/>
      </dsp:nvSpPr>
      <dsp:spPr>
        <a:xfrm>
          <a:off x="4335197" y="1219200"/>
          <a:ext cx="2166010" cy="2560320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>
              <a:latin typeface="Calibri" pitchFamily="34" charset="0"/>
              <a:cs typeface="Calibri" pitchFamily="34" charset="0"/>
            </a:rPr>
            <a:t>Mejora continua de los procesos, con base en mediciones objetivas</a:t>
          </a:r>
          <a:endParaRPr lang="es-CO" sz="2800" kern="1200" dirty="0">
            <a:latin typeface="Calibri" pitchFamily="34" charset="0"/>
            <a:cs typeface="Calibri" pitchFamily="34" charset="0"/>
          </a:endParaRPr>
        </a:p>
      </dsp:txBody>
      <dsp:txXfrm>
        <a:off x="4335197" y="1219200"/>
        <a:ext cx="2166010" cy="2560320"/>
      </dsp:txXfrm>
    </dsp:sp>
    <dsp:sp modelId="{D7C60561-FA19-47DE-A03A-FB139CEB5093}">
      <dsp:nvSpPr>
        <dsp:cNvPr id="0" name=""/>
        <dsp:cNvSpPr/>
      </dsp:nvSpPr>
      <dsp:spPr>
        <a:xfrm>
          <a:off x="0" y="3779520"/>
          <a:ext cx="6504384" cy="28448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D075CA3-0C3B-4737-963D-CE300F75048C}">
      <dsp:nvSpPr>
        <dsp:cNvPr id="0" name=""/>
        <dsp:cNvSpPr/>
      </dsp:nvSpPr>
      <dsp:spPr>
        <a:xfrm>
          <a:off x="1550827" y="2664295"/>
          <a:ext cx="582433" cy="221963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1216" y="0"/>
              </a:lnTo>
              <a:lnTo>
                <a:pt x="291216" y="2219639"/>
              </a:lnTo>
              <a:lnTo>
                <a:pt x="582433" y="221963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800" kern="1200"/>
        </a:p>
      </dsp:txBody>
      <dsp:txXfrm>
        <a:off x="1784674" y="3716746"/>
        <a:ext cx="114739" cy="114739"/>
      </dsp:txXfrm>
    </dsp:sp>
    <dsp:sp modelId="{8BDFD9E6-F5D2-4873-A1E4-605379A299ED}">
      <dsp:nvSpPr>
        <dsp:cNvPr id="0" name=""/>
        <dsp:cNvSpPr/>
      </dsp:nvSpPr>
      <dsp:spPr>
        <a:xfrm>
          <a:off x="1550827" y="2664295"/>
          <a:ext cx="582433" cy="110981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91216" y="0"/>
              </a:lnTo>
              <a:lnTo>
                <a:pt x="291216" y="1109819"/>
              </a:lnTo>
              <a:lnTo>
                <a:pt x="582433" y="1109819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>
        <a:off x="1810709" y="3187871"/>
        <a:ext cx="62668" cy="62668"/>
      </dsp:txXfrm>
    </dsp:sp>
    <dsp:sp modelId="{3F53B52E-7426-4DF4-8EA0-4DAAE97F1AE2}">
      <dsp:nvSpPr>
        <dsp:cNvPr id="0" name=""/>
        <dsp:cNvSpPr/>
      </dsp:nvSpPr>
      <dsp:spPr>
        <a:xfrm>
          <a:off x="1550827" y="2618575"/>
          <a:ext cx="582433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582433" y="4572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>
        <a:off x="1827483" y="2649735"/>
        <a:ext cx="29121" cy="29121"/>
      </dsp:txXfrm>
    </dsp:sp>
    <dsp:sp modelId="{637C0853-D4E9-4419-8953-52FF515AD08B}">
      <dsp:nvSpPr>
        <dsp:cNvPr id="0" name=""/>
        <dsp:cNvSpPr/>
      </dsp:nvSpPr>
      <dsp:spPr>
        <a:xfrm>
          <a:off x="1550827" y="1554476"/>
          <a:ext cx="582433" cy="1109819"/>
        </a:xfrm>
        <a:custGeom>
          <a:avLst/>
          <a:gdLst/>
          <a:ahLst/>
          <a:cxnLst/>
          <a:rect l="0" t="0" r="0" b="0"/>
          <a:pathLst>
            <a:path>
              <a:moveTo>
                <a:pt x="0" y="1109819"/>
              </a:moveTo>
              <a:lnTo>
                <a:pt x="291216" y="1109819"/>
              </a:lnTo>
              <a:lnTo>
                <a:pt x="291216" y="0"/>
              </a:lnTo>
              <a:lnTo>
                <a:pt x="58243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/>
        </a:p>
      </dsp:txBody>
      <dsp:txXfrm>
        <a:off x="1810709" y="2078051"/>
        <a:ext cx="62668" cy="62668"/>
      </dsp:txXfrm>
    </dsp:sp>
    <dsp:sp modelId="{18CE003A-80A1-4EBC-8532-0BF1E5CB75C8}">
      <dsp:nvSpPr>
        <dsp:cNvPr id="0" name=""/>
        <dsp:cNvSpPr/>
      </dsp:nvSpPr>
      <dsp:spPr>
        <a:xfrm>
          <a:off x="1550827" y="444656"/>
          <a:ext cx="582433" cy="2219639"/>
        </a:xfrm>
        <a:custGeom>
          <a:avLst/>
          <a:gdLst/>
          <a:ahLst/>
          <a:cxnLst/>
          <a:rect l="0" t="0" r="0" b="0"/>
          <a:pathLst>
            <a:path>
              <a:moveTo>
                <a:pt x="0" y="2219639"/>
              </a:moveTo>
              <a:lnTo>
                <a:pt x="291216" y="2219639"/>
              </a:lnTo>
              <a:lnTo>
                <a:pt x="291216" y="0"/>
              </a:lnTo>
              <a:lnTo>
                <a:pt x="582433" y="0"/>
              </a:lnTo>
            </a:path>
          </a:pathLst>
        </a:custGeom>
        <a:noFill/>
        <a:ln w="254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800" kern="1200"/>
        </a:p>
      </dsp:txBody>
      <dsp:txXfrm>
        <a:off x="1784674" y="1497106"/>
        <a:ext cx="114739" cy="114739"/>
      </dsp:txXfrm>
    </dsp:sp>
    <dsp:sp modelId="{0449F9E2-0635-4863-A8BA-09B0C0504BB2}">
      <dsp:nvSpPr>
        <dsp:cNvPr id="0" name=""/>
        <dsp:cNvSpPr/>
      </dsp:nvSpPr>
      <dsp:spPr>
        <a:xfrm rot="16200000">
          <a:off x="-1229563" y="2220368"/>
          <a:ext cx="4672925" cy="8878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lvl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000" kern="1200" dirty="0" smtClean="0">
              <a:latin typeface="Calibri" pitchFamily="34" charset="0"/>
              <a:cs typeface="Calibri" pitchFamily="34" charset="0"/>
            </a:rPr>
            <a:t>Tener en cuenta para su implementación</a:t>
          </a:r>
          <a:endParaRPr lang="es-CO" sz="3000" kern="1200" dirty="0">
            <a:latin typeface="Calibri" pitchFamily="34" charset="0"/>
            <a:cs typeface="Calibri" pitchFamily="34" charset="0"/>
          </a:endParaRPr>
        </a:p>
      </dsp:txBody>
      <dsp:txXfrm>
        <a:off x="-1229563" y="2220368"/>
        <a:ext cx="4672925" cy="887855"/>
      </dsp:txXfrm>
    </dsp:sp>
    <dsp:sp modelId="{69ED5B69-02FD-4606-B01B-26BD6917BA97}">
      <dsp:nvSpPr>
        <dsp:cNvPr id="0" name=""/>
        <dsp:cNvSpPr/>
      </dsp:nvSpPr>
      <dsp:spPr>
        <a:xfrm>
          <a:off x="2133260" y="728"/>
          <a:ext cx="4572247" cy="8878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875" tIns="15875" rIns="15875" bIns="15875" numCol="1" spcCol="1270" anchor="ctr" anchorCtr="0">
          <a:noAutofit/>
        </a:bodyPr>
        <a:lstStyle/>
        <a:p>
          <a:pPr lvl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500" kern="1200" dirty="0" smtClean="0">
              <a:latin typeface="Calibri" pitchFamily="34" charset="0"/>
              <a:cs typeface="Calibri" pitchFamily="34" charset="0"/>
            </a:rPr>
            <a:t>Definir la secuencia e interrelación de los procesos</a:t>
          </a:r>
          <a:endParaRPr lang="es-CO" sz="2500" kern="1200" dirty="0">
            <a:latin typeface="Calibri" pitchFamily="34" charset="0"/>
            <a:cs typeface="Calibri" pitchFamily="34" charset="0"/>
          </a:endParaRPr>
        </a:p>
      </dsp:txBody>
      <dsp:txXfrm>
        <a:off x="2133260" y="728"/>
        <a:ext cx="4572247" cy="887855"/>
      </dsp:txXfrm>
    </dsp:sp>
    <dsp:sp modelId="{9ECAE657-EBDB-4A21-A561-464DD99C888E}">
      <dsp:nvSpPr>
        <dsp:cNvPr id="0" name=""/>
        <dsp:cNvSpPr/>
      </dsp:nvSpPr>
      <dsp:spPr>
        <a:xfrm>
          <a:off x="2133260" y="1110548"/>
          <a:ext cx="4572247" cy="8878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kern="1200" dirty="0" smtClean="0">
              <a:latin typeface="Calibri" pitchFamily="34" charset="0"/>
              <a:cs typeface="Calibri" pitchFamily="34" charset="0"/>
            </a:rPr>
            <a:t>Asegurar la disponibilidad de recursos</a:t>
          </a:r>
          <a:endParaRPr lang="es-CO" sz="2400" kern="1200" dirty="0">
            <a:latin typeface="Calibri" pitchFamily="34" charset="0"/>
            <a:cs typeface="Calibri" pitchFamily="34" charset="0"/>
          </a:endParaRPr>
        </a:p>
      </dsp:txBody>
      <dsp:txXfrm>
        <a:off x="2133260" y="1110548"/>
        <a:ext cx="4572247" cy="887855"/>
      </dsp:txXfrm>
    </dsp:sp>
    <dsp:sp modelId="{C5193466-293F-496A-B9D8-08833240C607}">
      <dsp:nvSpPr>
        <dsp:cNvPr id="0" name=""/>
        <dsp:cNvSpPr/>
      </dsp:nvSpPr>
      <dsp:spPr>
        <a:xfrm>
          <a:off x="2133260" y="2220368"/>
          <a:ext cx="4572247" cy="8878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kern="1200" dirty="0" smtClean="0">
              <a:latin typeface="Calibri" pitchFamily="34" charset="0"/>
              <a:cs typeface="Calibri" pitchFamily="34" charset="0"/>
            </a:rPr>
            <a:t>Seguimiento y medición de los procesos</a:t>
          </a:r>
          <a:endParaRPr lang="es-CO" sz="2300" kern="1200" dirty="0">
            <a:latin typeface="Calibri" pitchFamily="34" charset="0"/>
            <a:cs typeface="Calibri" pitchFamily="34" charset="0"/>
          </a:endParaRPr>
        </a:p>
      </dsp:txBody>
      <dsp:txXfrm>
        <a:off x="2133260" y="2220368"/>
        <a:ext cx="4572247" cy="887855"/>
      </dsp:txXfrm>
    </dsp:sp>
    <dsp:sp modelId="{56953B80-F609-474C-84D2-5EBD0F3825E9}">
      <dsp:nvSpPr>
        <dsp:cNvPr id="0" name=""/>
        <dsp:cNvSpPr/>
      </dsp:nvSpPr>
      <dsp:spPr>
        <a:xfrm>
          <a:off x="2133260" y="3330187"/>
          <a:ext cx="4572247" cy="8878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kern="1200" dirty="0" smtClean="0">
              <a:latin typeface="Calibri" pitchFamily="34" charset="0"/>
              <a:cs typeface="Calibri" pitchFamily="34" charset="0"/>
            </a:rPr>
            <a:t>Implementar acciones de mejora</a:t>
          </a:r>
        </a:p>
      </dsp:txBody>
      <dsp:txXfrm>
        <a:off x="2133260" y="3330187"/>
        <a:ext cx="4572247" cy="887855"/>
      </dsp:txXfrm>
    </dsp:sp>
    <dsp:sp modelId="{A255223B-607E-4749-BFB7-713922A5E840}">
      <dsp:nvSpPr>
        <dsp:cNvPr id="0" name=""/>
        <dsp:cNvSpPr/>
      </dsp:nvSpPr>
      <dsp:spPr>
        <a:xfrm>
          <a:off x="2133260" y="4440007"/>
          <a:ext cx="4572247" cy="887855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605" tIns="14605" rIns="14605" bIns="14605" numCol="1" spcCol="1270" anchor="ctr" anchorCtr="0">
          <a:noAutofit/>
        </a:bodyPr>
        <a:lstStyle/>
        <a:p>
          <a:pPr lvl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kern="1200" dirty="0" smtClean="0">
              <a:latin typeface="Calibri" pitchFamily="34" charset="0"/>
              <a:cs typeface="Calibri" pitchFamily="34" charset="0"/>
            </a:rPr>
            <a:t>Establecer controles a los riesgos</a:t>
          </a:r>
        </a:p>
      </dsp:txBody>
      <dsp:txXfrm>
        <a:off x="2133260" y="4440007"/>
        <a:ext cx="4572247" cy="887855"/>
      </dsp:txXfrm>
    </dsp:sp>
  </dsp:spTree>
</dsp:drawing>
</file>

<file path=ppt/diagrams/drawing1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56DF3BC-6263-4041-838D-25F6C23B1642}">
      <dsp:nvSpPr>
        <dsp:cNvPr id="0" name=""/>
        <dsp:cNvSpPr/>
      </dsp:nvSpPr>
      <dsp:spPr>
        <a:xfrm>
          <a:off x="72022" y="0"/>
          <a:ext cx="8424907" cy="1555372"/>
        </a:xfrm>
        <a:prstGeom prst="rect">
          <a:avLst/>
        </a:prstGeom>
        <a:solidFill>
          <a:schemeClr val="accent1">
            <a:lumMod val="5000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82880" tIns="182880" rIns="182880" bIns="182880" numCol="1" spcCol="1270" anchor="ctr" anchorCtr="0">
          <a:noAutofit/>
        </a:bodyPr>
        <a:lstStyle/>
        <a:p>
          <a:pPr lvl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4800" kern="1200" dirty="0" smtClean="0">
              <a:latin typeface="Calibri" pitchFamily="34" charset="0"/>
              <a:cs typeface="Calibri" pitchFamily="34" charset="0"/>
            </a:rPr>
            <a:t>Aspectos a tener en cuenta</a:t>
          </a:r>
          <a:endParaRPr lang="es-CO" sz="4800" kern="1200" dirty="0">
            <a:latin typeface="Calibri" pitchFamily="34" charset="0"/>
            <a:cs typeface="Calibri" pitchFamily="34" charset="0"/>
          </a:endParaRPr>
        </a:p>
      </dsp:txBody>
      <dsp:txXfrm>
        <a:off x="72022" y="0"/>
        <a:ext cx="8424907" cy="1555372"/>
      </dsp:txXfrm>
    </dsp:sp>
    <dsp:sp modelId="{6CB2A6C7-5682-4C4E-A734-D6D7C02DEA88}">
      <dsp:nvSpPr>
        <dsp:cNvPr id="0" name=""/>
        <dsp:cNvSpPr/>
      </dsp:nvSpPr>
      <dsp:spPr>
        <a:xfrm>
          <a:off x="43380" y="1555372"/>
          <a:ext cx="1702251" cy="3266282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Actualizar procesos y procedimientos</a:t>
          </a:r>
          <a:endParaRPr lang="es-CO" sz="1500" kern="1200" dirty="0">
            <a:solidFill>
              <a:schemeClr val="accent1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sp:txBody>
      <dsp:txXfrm>
        <a:off x="43380" y="1555372"/>
        <a:ext cx="1702251" cy="3266282"/>
      </dsp:txXfrm>
    </dsp:sp>
    <dsp:sp modelId="{92D22AAE-BBB2-4CE4-9D44-D6B976A501AE}">
      <dsp:nvSpPr>
        <dsp:cNvPr id="0" name=""/>
        <dsp:cNvSpPr/>
      </dsp:nvSpPr>
      <dsp:spPr>
        <a:xfrm>
          <a:off x="1745631" y="1555372"/>
          <a:ext cx="1144340" cy="3266282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Verificar la satisfacción del cliente</a:t>
          </a:r>
        </a:p>
      </dsp:txBody>
      <dsp:txXfrm>
        <a:off x="1745631" y="1555372"/>
        <a:ext cx="1144340" cy="3266282"/>
      </dsp:txXfrm>
    </dsp:sp>
    <dsp:sp modelId="{841473CF-D117-4910-AD6B-8B7C959385ED}">
      <dsp:nvSpPr>
        <dsp:cNvPr id="0" name=""/>
        <dsp:cNvSpPr/>
      </dsp:nvSpPr>
      <dsp:spPr>
        <a:xfrm>
          <a:off x="2889971" y="1555372"/>
          <a:ext cx="1144340" cy="3266282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Programar auditorías internas para su seguimiento y medición</a:t>
          </a:r>
          <a:endParaRPr lang="es-CO" sz="1500" kern="1200" dirty="0">
            <a:solidFill>
              <a:schemeClr val="accent1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sp:txBody>
      <dsp:txXfrm>
        <a:off x="2889971" y="1555372"/>
        <a:ext cx="1144340" cy="3266282"/>
      </dsp:txXfrm>
    </dsp:sp>
    <dsp:sp modelId="{CF103500-B32F-4C59-9842-FE4B34C028CC}">
      <dsp:nvSpPr>
        <dsp:cNvPr id="0" name=""/>
        <dsp:cNvSpPr/>
      </dsp:nvSpPr>
      <dsp:spPr>
        <a:xfrm>
          <a:off x="4034311" y="1555372"/>
          <a:ext cx="1144340" cy="3266282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Revisar y actualizar del mapa de riesgos</a:t>
          </a:r>
          <a:endParaRPr lang="es-CO" sz="1500" kern="1200" dirty="0">
            <a:solidFill>
              <a:schemeClr val="accent1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sp:txBody>
      <dsp:txXfrm>
        <a:off x="4034311" y="1555372"/>
        <a:ext cx="1144340" cy="3266282"/>
      </dsp:txXfrm>
    </dsp:sp>
    <dsp:sp modelId="{2371A91C-D7F1-4571-802E-24B1F0D46F99}">
      <dsp:nvSpPr>
        <dsp:cNvPr id="0" name=""/>
        <dsp:cNvSpPr/>
      </dsp:nvSpPr>
      <dsp:spPr>
        <a:xfrm>
          <a:off x="5135601" y="1555372"/>
          <a:ext cx="1144340" cy="3266282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Controlar documentos y registros</a:t>
          </a:r>
          <a:endParaRPr lang="es-CO" sz="1500" kern="1200" dirty="0">
            <a:solidFill>
              <a:schemeClr val="accent1">
                <a:lumMod val="50000"/>
              </a:schemeClr>
            </a:solidFill>
            <a:latin typeface="Calibri" pitchFamily="34" charset="0"/>
            <a:cs typeface="Calibri" pitchFamily="34" charset="0"/>
          </a:endParaRPr>
        </a:p>
      </dsp:txBody>
      <dsp:txXfrm>
        <a:off x="5135601" y="1555372"/>
        <a:ext cx="1144340" cy="3266282"/>
      </dsp:txXfrm>
    </dsp:sp>
    <dsp:sp modelId="{7B30B6EF-FA89-49B0-A22B-8B9E4FA43D0C}">
      <dsp:nvSpPr>
        <dsp:cNvPr id="0" name=""/>
        <dsp:cNvSpPr/>
      </dsp:nvSpPr>
      <dsp:spPr>
        <a:xfrm>
          <a:off x="6279941" y="1555372"/>
          <a:ext cx="1144340" cy="3266282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Realizar la revisión por parte de la Alta Dirección </a:t>
          </a:r>
          <a:br>
            <a:rPr lang="es-CO" sz="1500" kern="12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rPr>
          </a:br>
          <a:r>
            <a:rPr lang="es-CO" sz="1500" kern="12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(Al menos una vez al año)</a:t>
          </a:r>
        </a:p>
      </dsp:txBody>
      <dsp:txXfrm>
        <a:off x="6279941" y="1555372"/>
        <a:ext cx="1144340" cy="3266282"/>
      </dsp:txXfrm>
    </dsp:sp>
    <dsp:sp modelId="{4B334DD3-7E96-44DF-B1C8-C9C2EDFE6A79}">
      <dsp:nvSpPr>
        <dsp:cNvPr id="0" name=""/>
        <dsp:cNvSpPr/>
      </dsp:nvSpPr>
      <dsp:spPr>
        <a:xfrm>
          <a:off x="7424281" y="1555372"/>
          <a:ext cx="1144340" cy="3266282"/>
        </a:xfrm>
        <a:prstGeom prst="rect">
          <a:avLst/>
        </a:prstGeom>
        <a:solidFill>
          <a:schemeClr val="accent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7150" tIns="57150" rIns="57150" bIns="57150" numCol="1" spcCol="1270" anchor="ctr" anchorCtr="0">
          <a:noAutofit/>
        </a:bodyPr>
        <a:lstStyle/>
        <a:p>
          <a:pPr lvl="0" algn="ctr" defTabSz="666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500" kern="1200" dirty="0" smtClean="0">
              <a:solidFill>
                <a:schemeClr val="accent1">
                  <a:lumMod val="50000"/>
                </a:schemeClr>
              </a:solidFill>
              <a:latin typeface="Calibri" pitchFamily="34" charset="0"/>
              <a:cs typeface="Calibri" pitchFamily="34" charset="0"/>
            </a:rPr>
            <a:t>Revisar y actualizar el normograma</a:t>
          </a:r>
        </a:p>
      </dsp:txBody>
      <dsp:txXfrm>
        <a:off x="7424281" y="1555372"/>
        <a:ext cx="1144340" cy="3266282"/>
      </dsp:txXfrm>
    </dsp:sp>
    <dsp:sp modelId="{67EAD1BE-2F76-4A63-9D94-DF096608F3AC}">
      <dsp:nvSpPr>
        <dsp:cNvPr id="0" name=""/>
        <dsp:cNvSpPr/>
      </dsp:nvSpPr>
      <dsp:spPr>
        <a:xfrm>
          <a:off x="85" y="4821655"/>
          <a:ext cx="8568866" cy="362920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1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C11E3D9-6788-44B9-8062-B46F29FFE98A}">
      <dsp:nvSpPr>
        <dsp:cNvPr id="0" name=""/>
        <dsp:cNvSpPr/>
      </dsp:nvSpPr>
      <dsp:spPr>
        <a:xfrm>
          <a:off x="1231336" y="2023424"/>
          <a:ext cx="1504967" cy="1504967"/>
        </a:xfrm>
        <a:prstGeom prst="gear9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GRAT</a:t>
          </a:r>
          <a:endParaRPr lang="es-CO" sz="900" kern="1200" dirty="0"/>
        </a:p>
      </dsp:txBody>
      <dsp:txXfrm>
        <a:off x="1533901" y="2375955"/>
        <a:ext cx="899837" cy="773584"/>
      </dsp:txXfrm>
    </dsp:sp>
    <dsp:sp modelId="{7FCBC342-B973-451A-842B-226B6B540306}">
      <dsp:nvSpPr>
        <dsp:cNvPr id="0" name=""/>
        <dsp:cNvSpPr/>
      </dsp:nvSpPr>
      <dsp:spPr>
        <a:xfrm>
          <a:off x="355719" y="1667705"/>
          <a:ext cx="1094521" cy="1094521"/>
        </a:xfrm>
        <a:prstGeom prst="gear6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Comités Sectoriales</a:t>
          </a:r>
          <a:endParaRPr lang="es-CO" sz="900" kern="1200" dirty="0"/>
        </a:p>
      </dsp:txBody>
      <dsp:txXfrm>
        <a:off x="631268" y="1944919"/>
        <a:ext cx="543423" cy="540093"/>
      </dsp:txXfrm>
    </dsp:sp>
    <dsp:sp modelId="{5E576EAC-967F-44AB-B806-0681BB83C2D6}">
      <dsp:nvSpPr>
        <dsp:cNvPr id="0" name=""/>
        <dsp:cNvSpPr/>
      </dsp:nvSpPr>
      <dsp:spPr>
        <a:xfrm rot="20700000">
          <a:off x="968763" y="912597"/>
          <a:ext cx="1072407" cy="1072407"/>
        </a:xfrm>
        <a:prstGeom prst="gear6">
          <a:avLst/>
        </a:prstGeom>
        <a:solidFill>
          <a:srgbClr val="0070C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Otras</a:t>
          </a:r>
        </a:p>
        <a:p>
          <a:pPr lvl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900" kern="1200" dirty="0" smtClean="0"/>
            <a:t>Instancias</a:t>
          </a:r>
          <a:endParaRPr lang="es-CO" sz="900" kern="1200" dirty="0"/>
        </a:p>
      </dsp:txBody>
      <dsp:txXfrm rot="-20700000">
        <a:off x="1203973" y="1147807"/>
        <a:ext cx="601986" cy="601986"/>
      </dsp:txXfrm>
    </dsp:sp>
    <dsp:sp modelId="{D6DD0776-8F11-4AE6-A59F-F1B4BCC8E330}">
      <dsp:nvSpPr>
        <dsp:cNvPr id="0" name=""/>
        <dsp:cNvSpPr/>
      </dsp:nvSpPr>
      <dsp:spPr>
        <a:xfrm>
          <a:off x="1100340" y="1804882"/>
          <a:ext cx="1926358" cy="1926358"/>
        </a:xfrm>
        <a:prstGeom prst="circularArrow">
          <a:avLst>
            <a:gd name="adj1" fmla="val 4687"/>
            <a:gd name="adj2" fmla="val 299029"/>
            <a:gd name="adj3" fmla="val 2466870"/>
            <a:gd name="adj4" fmla="val 15971878"/>
            <a:gd name="adj5" fmla="val 5469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091C284-8615-4D47-98D5-428C806C03B6}">
      <dsp:nvSpPr>
        <dsp:cNvPr id="0" name=""/>
        <dsp:cNvSpPr/>
      </dsp:nvSpPr>
      <dsp:spPr>
        <a:xfrm>
          <a:off x="161881" y="1431786"/>
          <a:ext cx="1399619" cy="1399619"/>
        </a:xfrm>
        <a:prstGeom prst="leftCircularArrow">
          <a:avLst>
            <a:gd name="adj1" fmla="val 6452"/>
            <a:gd name="adj2" fmla="val 429999"/>
            <a:gd name="adj3" fmla="val 10489124"/>
            <a:gd name="adj4" fmla="val 14837806"/>
            <a:gd name="adj5" fmla="val 7527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6BADAD-D544-46C6-8C9E-5C0B53B8F16B}">
      <dsp:nvSpPr>
        <dsp:cNvPr id="0" name=""/>
        <dsp:cNvSpPr/>
      </dsp:nvSpPr>
      <dsp:spPr>
        <a:xfrm>
          <a:off x="720704" y="683956"/>
          <a:ext cx="1509071" cy="1509071"/>
        </a:xfrm>
        <a:prstGeom prst="circularArrow">
          <a:avLst>
            <a:gd name="adj1" fmla="val 5984"/>
            <a:gd name="adj2" fmla="val 394124"/>
            <a:gd name="adj3" fmla="val 13313824"/>
            <a:gd name="adj4" fmla="val 10508221"/>
            <a:gd name="adj5" fmla="val 6981"/>
          </a:avLst>
        </a:prstGeom>
        <a:solidFill>
          <a:srgbClr val="0070C0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EC4FDA6-50DA-4A86-9844-93A63293CAA1}">
      <dsp:nvSpPr>
        <dsp:cNvPr id="0" name=""/>
        <dsp:cNvSpPr/>
      </dsp:nvSpPr>
      <dsp:spPr>
        <a:xfrm>
          <a:off x="3248" y="109398"/>
          <a:ext cx="1953498" cy="6498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Talleres de Buen Gobierno</a:t>
          </a:r>
          <a:endParaRPr lang="es-CO" sz="1800" b="1" kern="1200" dirty="0"/>
        </a:p>
      </dsp:txBody>
      <dsp:txXfrm>
        <a:off x="3248" y="109398"/>
        <a:ext cx="1953498" cy="649899"/>
      </dsp:txXfrm>
    </dsp:sp>
    <dsp:sp modelId="{2D29E1E7-9821-470B-8AFA-80BFCB9285A6}">
      <dsp:nvSpPr>
        <dsp:cNvPr id="0" name=""/>
        <dsp:cNvSpPr/>
      </dsp:nvSpPr>
      <dsp:spPr>
        <a:xfrm>
          <a:off x="3248" y="759297"/>
          <a:ext cx="1953498" cy="33077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800" kern="1200" dirty="0" smtClean="0"/>
            <a:t>Revisión de compromisos consignados en el PND – Reunión del más alto nivel de Gobierno.</a:t>
          </a:r>
          <a:endParaRPr lang="es-CO" sz="1800" kern="1200" dirty="0"/>
        </a:p>
      </dsp:txBody>
      <dsp:txXfrm>
        <a:off x="3248" y="759297"/>
        <a:ext cx="1953498" cy="3307767"/>
      </dsp:txXfrm>
    </dsp:sp>
    <dsp:sp modelId="{F60BA360-DD7E-4DF8-BA87-E283D59A6A8E}">
      <dsp:nvSpPr>
        <dsp:cNvPr id="0" name=""/>
        <dsp:cNvSpPr/>
      </dsp:nvSpPr>
      <dsp:spPr>
        <a:xfrm>
          <a:off x="2230236" y="109398"/>
          <a:ext cx="1953498" cy="6498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Diálogos de Gestión</a:t>
          </a:r>
          <a:endParaRPr lang="es-CO" sz="1800" b="1" kern="1200" dirty="0"/>
        </a:p>
      </dsp:txBody>
      <dsp:txXfrm>
        <a:off x="2230236" y="109398"/>
        <a:ext cx="1953498" cy="649899"/>
      </dsp:txXfrm>
    </dsp:sp>
    <dsp:sp modelId="{A69E8FA7-23E1-4231-BBF6-DD8A76313D98}">
      <dsp:nvSpPr>
        <dsp:cNvPr id="0" name=""/>
        <dsp:cNvSpPr/>
      </dsp:nvSpPr>
      <dsp:spPr>
        <a:xfrm>
          <a:off x="2230236" y="759297"/>
          <a:ext cx="1953498" cy="33077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800" kern="1200" dirty="0" smtClean="0"/>
            <a:t>Reuniones Sectoriales entre el Sr. Presidente y el Ministro del Sector - ¿Cómo avanza el Sector frente a sus metas?. Lineamiento de trabajo.</a:t>
          </a:r>
          <a:endParaRPr lang="es-CO" sz="1800" kern="1200" dirty="0"/>
        </a:p>
      </dsp:txBody>
      <dsp:txXfrm>
        <a:off x="2230236" y="759297"/>
        <a:ext cx="1953498" cy="3307767"/>
      </dsp:txXfrm>
    </dsp:sp>
    <dsp:sp modelId="{1D7610F2-EAC1-4FA9-98AC-A1A869BE27DA}">
      <dsp:nvSpPr>
        <dsp:cNvPr id="0" name=""/>
        <dsp:cNvSpPr/>
      </dsp:nvSpPr>
      <dsp:spPr>
        <a:xfrm>
          <a:off x="4457224" y="109398"/>
          <a:ext cx="1953498" cy="6498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Diálogos Bilaterales</a:t>
          </a:r>
          <a:endParaRPr lang="es-CO" sz="1800" b="1" kern="1200" dirty="0"/>
        </a:p>
      </dsp:txBody>
      <dsp:txXfrm>
        <a:off x="4457224" y="109398"/>
        <a:ext cx="1953498" cy="649899"/>
      </dsp:txXfrm>
    </dsp:sp>
    <dsp:sp modelId="{AF070F9C-DA6D-4C47-B4FD-1A6060715E6B}">
      <dsp:nvSpPr>
        <dsp:cNvPr id="0" name=""/>
        <dsp:cNvSpPr/>
      </dsp:nvSpPr>
      <dsp:spPr>
        <a:xfrm>
          <a:off x="4457224" y="759297"/>
          <a:ext cx="1953498" cy="33077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800" kern="1200" dirty="0" smtClean="0"/>
            <a:t>Revisión más detallada de las estrategias, metas y retos sectoriales. Más flexibilidad en temas y frecuencia. </a:t>
          </a:r>
          <a:endParaRPr lang="es-CO" sz="1800" kern="1200" dirty="0"/>
        </a:p>
      </dsp:txBody>
      <dsp:txXfrm>
        <a:off x="4457224" y="759297"/>
        <a:ext cx="1953498" cy="3307767"/>
      </dsp:txXfrm>
    </dsp:sp>
    <dsp:sp modelId="{92FEC93F-A342-432C-A203-198D8D0F32E9}">
      <dsp:nvSpPr>
        <dsp:cNvPr id="0" name=""/>
        <dsp:cNvSpPr/>
      </dsp:nvSpPr>
      <dsp:spPr>
        <a:xfrm>
          <a:off x="6684212" y="109398"/>
          <a:ext cx="1953498" cy="649899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8016" tIns="73152" rIns="128016" bIns="73152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Mesas Transversales</a:t>
          </a:r>
          <a:endParaRPr lang="es-CO" sz="1800" b="1" kern="1200" dirty="0"/>
        </a:p>
      </dsp:txBody>
      <dsp:txXfrm>
        <a:off x="6684212" y="109398"/>
        <a:ext cx="1953498" cy="649899"/>
      </dsp:txXfrm>
    </dsp:sp>
    <dsp:sp modelId="{F8FFB98E-4124-4B30-8393-1A2C20667451}">
      <dsp:nvSpPr>
        <dsp:cNvPr id="0" name=""/>
        <dsp:cNvSpPr/>
      </dsp:nvSpPr>
      <dsp:spPr>
        <a:xfrm>
          <a:off x="6684212" y="759297"/>
          <a:ext cx="1953498" cy="3307767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6012" tIns="96012" rIns="128016" bIns="144018" numCol="1" spcCol="1270" anchor="t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800" kern="1200" dirty="0" smtClean="0"/>
            <a:t>Reuniones con los principales actores en temas transversales de Gobierno para discutir estrategias conjuntas, alinear campos de acción, entre otras.</a:t>
          </a:r>
          <a:endParaRPr lang="es-CO" sz="1800" kern="1200" dirty="0"/>
        </a:p>
      </dsp:txBody>
      <dsp:txXfrm>
        <a:off x="6684212" y="759297"/>
        <a:ext cx="1953498" cy="3307767"/>
      </dsp:txXfrm>
    </dsp:sp>
  </dsp:spTree>
</dsp:drawing>
</file>

<file path=ppt/diagrams/drawing20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1FDBA70-6A8F-48DC-A812-AB21B7E0846E}">
      <dsp:nvSpPr>
        <dsp:cNvPr id="0" name=""/>
        <dsp:cNvSpPr/>
      </dsp:nvSpPr>
      <dsp:spPr>
        <a:xfrm>
          <a:off x="3081942" y="0"/>
          <a:ext cx="4622913" cy="15301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800" kern="1200" dirty="0" smtClean="0"/>
            <a:t>Compromisos pendientes Decreto 19 de 2012</a:t>
          </a:r>
          <a:endParaRPr lang="es-CO" sz="1800" kern="1200" dirty="0"/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800" kern="1200" dirty="0" smtClean="0"/>
            <a:t>Eliminación o modificación mediante Decretos o Resoluciones Ordinarios</a:t>
          </a:r>
          <a:endParaRPr lang="es-CO" sz="1800" kern="1200" dirty="0"/>
        </a:p>
      </dsp:txBody>
      <dsp:txXfrm>
        <a:off x="3081942" y="191271"/>
        <a:ext cx="4049099" cy="1147628"/>
      </dsp:txXfrm>
    </dsp:sp>
    <dsp:sp modelId="{1916CC05-A6D6-4F56-8BB2-868E60380639}">
      <dsp:nvSpPr>
        <dsp:cNvPr id="0" name=""/>
        <dsp:cNvSpPr/>
      </dsp:nvSpPr>
      <dsp:spPr>
        <a:xfrm>
          <a:off x="0" y="0"/>
          <a:ext cx="3081942" cy="1530170"/>
        </a:xfrm>
        <a:prstGeom prst="round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/>
            <a:t>Eliminación u optimización normativa</a:t>
          </a:r>
          <a:endParaRPr lang="es-CO" sz="2800" kern="1200" dirty="0"/>
        </a:p>
      </dsp:txBody>
      <dsp:txXfrm>
        <a:off x="74697" y="74697"/>
        <a:ext cx="2932548" cy="1380776"/>
      </dsp:txXfrm>
    </dsp:sp>
    <dsp:sp modelId="{24A2BB75-EEF7-41A6-A845-D21F86317DD5}">
      <dsp:nvSpPr>
        <dsp:cNvPr id="0" name=""/>
        <dsp:cNvSpPr/>
      </dsp:nvSpPr>
      <dsp:spPr>
        <a:xfrm>
          <a:off x="3081942" y="1683187"/>
          <a:ext cx="4622913" cy="15301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890" tIns="8890" rIns="8890" bIns="8890" numCol="1" spcCol="1270" anchor="t" anchorCtr="0">
          <a:noAutofit/>
        </a:bodyPr>
        <a:lstStyle/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smtClean="0"/>
            <a:t>Simplificación</a:t>
          </a:r>
          <a:endParaRPr lang="es-CO" sz="1400" kern="120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smtClean="0"/>
            <a:t>Estandarización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smtClean="0"/>
            <a:t>Eliminación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smtClean="0"/>
            <a:t>Optimización</a:t>
          </a:r>
          <a:endParaRPr lang="es-CO" sz="1400" kern="1200" dirty="0"/>
        </a:p>
        <a:p>
          <a:pPr marL="114300" lvl="1" indent="-11430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400" kern="1200" smtClean="0"/>
            <a:t>Automatización</a:t>
          </a:r>
          <a:endParaRPr lang="es-CO" sz="1400" kern="1200" dirty="0"/>
        </a:p>
      </dsp:txBody>
      <dsp:txXfrm>
        <a:off x="3081942" y="1874458"/>
        <a:ext cx="4049099" cy="1147628"/>
      </dsp:txXfrm>
    </dsp:sp>
    <dsp:sp modelId="{20FF2E2E-A7FA-4019-81A0-897580A35FAF}">
      <dsp:nvSpPr>
        <dsp:cNvPr id="0" name=""/>
        <dsp:cNvSpPr/>
      </dsp:nvSpPr>
      <dsp:spPr>
        <a:xfrm>
          <a:off x="0" y="1683187"/>
          <a:ext cx="3081942" cy="1530170"/>
        </a:xfrm>
        <a:prstGeom prst="roundRect">
          <a:avLst/>
        </a:prstGeom>
        <a:solidFill>
          <a:schemeClr val="accent1">
            <a:shade val="80000"/>
            <a:hueOff val="153123"/>
            <a:satOff val="-2196"/>
            <a:lumOff val="1280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dirty="0" smtClean="0"/>
            <a:t>Racionalización</a:t>
          </a:r>
          <a:endParaRPr lang="es-CO" sz="2800" kern="1200" dirty="0"/>
        </a:p>
      </dsp:txBody>
      <dsp:txXfrm>
        <a:off x="74697" y="1757884"/>
        <a:ext cx="2932548" cy="1380776"/>
      </dsp:txXfrm>
    </dsp:sp>
    <dsp:sp modelId="{D011D305-D33F-4607-97A5-7B28C13A612D}">
      <dsp:nvSpPr>
        <dsp:cNvPr id="0" name=""/>
        <dsp:cNvSpPr/>
      </dsp:nvSpPr>
      <dsp:spPr>
        <a:xfrm>
          <a:off x="3081942" y="3366374"/>
          <a:ext cx="4622913" cy="1530170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160" tIns="10160" rIns="10160" bIns="10160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kern="1200" dirty="0" smtClean="0"/>
            <a:t>Cadenas de Trámites</a:t>
          </a:r>
          <a:endParaRPr lang="es-C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kern="1200" dirty="0" smtClean="0"/>
            <a:t>Ventanillas Únicas</a:t>
          </a:r>
          <a:endParaRPr lang="es-C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kern="1200" dirty="0" smtClean="0"/>
            <a:t>Articulo 9 (Parágrafo) y 15 del Decreto 19 de 2012</a:t>
          </a:r>
          <a:endParaRPr lang="es-CO" sz="1600" kern="1200" dirty="0"/>
        </a:p>
      </dsp:txBody>
      <dsp:txXfrm>
        <a:off x="3081942" y="3557645"/>
        <a:ext cx="4049099" cy="1147628"/>
      </dsp:txXfrm>
    </dsp:sp>
    <dsp:sp modelId="{537ED0CE-5336-4798-9153-CF5199D59708}">
      <dsp:nvSpPr>
        <dsp:cNvPr id="0" name=""/>
        <dsp:cNvSpPr/>
      </dsp:nvSpPr>
      <dsp:spPr>
        <a:xfrm>
          <a:off x="0" y="3366374"/>
          <a:ext cx="3081942" cy="1530170"/>
        </a:xfrm>
        <a:prstGeom prst="roundRect">
          <a:avLst/>
        </a:prstGeom>
        <a:solidFill>
          <a:schemeClr val="accent1">
            <a:shade val="80000"/>
            <a:hueOff val="306246"/>
            <a:satOff val="-4392"/>
            <a:lumOff val="256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6680" tIns="53340" rIns="10668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800" kern="1200" smtClean="0"/>
            <a:t>Interoperabilidad</a:t>
          </a:r>
          <a:endParaRPr lang="es-CO" sz="2800" kern="1200" dirty="0"/>
        </a:p>
      </dsp:txBody>
      <dsp:txXfrm>
        <a:off x="74697" y="3441071"/>
        <a:ext cx="2932548" cy="1380776"/>
      </dsp:txXfrm>
    </dsp:sp>
  </dsp:spTree>
</dsp:drawing>
</file>

<file path=ppt/diagrams/drawing2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EC2C045-C373-4B95-B45C-AF5A6A370E9C}">
      <dsp:nvSpPr>
        <dsp:cNvPr id="0" name=""/>
        <dsp:cNvSpPr/>
      </dsp:nvSpPr>
      <dsp:spPr>
        <a:xfrm>
          <a:off x="-5209052" y="-798205"/>
          <a:ext cx="6205746" cy="6205746"/>
        </a:xfrm>
        <a:prstGeom prst="blockArc">
          <a:avLst>
            <a:gd name="adj1" fmla="val 18900000"/>
            <a:gd name="adj2" fmla="val 2700000"/>
            <a:gd name="adj3" fmla="val 348"/>
          </a:avLst>
        </a:prstGeom>
        <a:noFill/>
        <a:ln w="25400" cap="flat" cmpd="sng" algn="ctr">
          <a:solidFill>
            <a:schemeClr val="accent3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FBE4E20-6073-4E47-8F60-CD57A7B8D741}">
      <dsp:nvSpPr>
        <dsp:cNvPr id="0" name=""/>
        <dsp:cNvSpPr/>
      </dsp:nvSpPr>
      <dsp:spPr>
        <a:xfrm>
          <a:off x="323344" y="209540"/>
          <a:ext cx="8608512" cy="41889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249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i="0" u="none" kern="1200" dirty="0" smtClean="0">
              <a:latin typeface="Arial" pitchFamily="34" charset="0"/>
              <a:cs typeface="Arial" pitchFamily="34" charset="0"/>
            </a:rPr>
            <a:t>Solicitud de asesoría para acompañar el proceso de reforma organizacional </a:t>
          </a:r>
          <a:endParaRPr lang="es-CO" sz="1700" b="1" i="0" u="none" kern="1200" dirty="0">
            <a:latin typeface="Arial" pitchFamily="34" charset="0"/>
            <a:cs typeface="Arial" pitchFamily="34" charset="0"/>
          </a:endParaRPr>
        </a:p>
      </dsp:txBody>
      <dsp:txXfrm>
        <a:off x="323344" y="209540"/>
        <a:ext cx="8608512" cy="418896"/>
      </dsp:txXfrm>
    </dsp:sp>
    <dsp:sp modelId="{E18CE9BF-82FD-4592-A66B-12D579A2AC71}">
      <dsp:nvSpPr>
        <dsp:cNvPr id="0" name=""/>
        <dsp:cNvSpPr/>
      </dsp:nvSpPr>
      <dsp:spPr>
        <a:xfrm>
          <a:off x="61534" y="157178"/>
          <a:ext cx="523620" cy="5236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25EC6E62-0966-4FC6-B97A-DF30D1E25CE6}">
      <dsp:nvSpPr>
        <dsp:cNvPr id="0" name=""/>
        <dsp:cNvSpPr/>
      </dsp:nvSpPr>
      <dsp:spPr>
        <a:xfrm>
          <a:off x="702693" y="838253"/>
          <a:ext cx="8229164" cy="41889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249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i="0" u="none" kern="1200" smtClean="0">
              <a:latin typeface="Arial" pitchFamily="34" charset="0"/>
              <a:cs typeface="Arial" pitchFamily="34" charset="0"/>
            </a:rPr>
            <a:t>Elaboración del Estudio Técnico para la reforma organizacional </a:t>
          </a:r>
          <a:endParaRPr lang="es-CO" sz="1700" b="1" i="0" u="none" kern="1200" dirty="0">
            <a:latin typeface="Arial" pitchFamily="34" charset="0"/>
            <a:cs typeface="Arial" pitchFamily="34" charset="0"/>
          </a:endParaRPr>
        </a:p>
      </dsp:txBody>
      <dsp:txXfrm>
        <a:off x="702693" y="838253"/>
        <a:ext cx="8229164" cy="418896"/>
      </dsp:txXfrm>
    </dsp:sp>
    <dsp:sp modelId="{8E32D68E-08F3-47C5-BB3C-902D03584AAD}">
      <dsp:nvSpPr>
        <dsp:cNvPr id="0" name=""/>
        <dsp:cNvSpPr/>
      </dsp:nvSpPr>
      <dsp:spPr>
        <a:xfrm>
          <a:off x="440882" y="785891"/>
          <a:ext cx="523620" cy="5236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B96CB71D-266B-4649-AD97-DA2769F6E842}">
      <dsp:nvSpPr>
        <dsp:cNvPr id="0" name=""/>
        <dsp:cNvSpPr/>
      </dsp:nvSpPr>
      <dsp:spPr>
        <a:xfrm>
          <a:off x="910574" y="1466506"/>
          <a:ext cx="8021283" cy="41889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249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i="0" u="none" kern="1200" smtClean="0">
              <a:latin typeface="Arial" pitchFamily="34" charset="0"/>
              <a:cs typeface="Arial" pitchFamily="34" charset="0"/>
            </a:rPr>
            <a:t>Elaboración de memoria justificativa</a:t>
          </a:r>
          <a:endParaRPr lang="es-CO" sz="1700" b="1" i="0" u="none" kern="1200" dirty="0">
            <a:latin typeface="Arial" pitchFamily="34" charset="0"/>
            <a:cs typeface="Arial" pitchFamily="34" charset="0"/>
          </a:endParaRPr>
        </a:p>
      </dsp:txBody>
      <dsp:txXfrm>
        <a:off x="910574" y="1466506"/>
        <a:ext cx="8021283" cy="418896"/>
      </dsp:txXfrm>
    </dsp:sp>
    <dsp:sp modelId="{1280C2C4-29CA-4ECA-9B79-E68CE8D0A49B}">
      <dsp:nvSpPr>
        <dsp:cNvPr id="0" name=""/>
        <dsp:cNvSpPr/>
      </dsp:nvSpPr>
      <dsp:spPr>
        <a:xfrm>
          <a:off x="648763" y="1414143"/>
          <a:ext cx="523620" cy="5236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AB30FE3A-55DF-4FA1-91CF-98E0E02A3A17}">
      <dsp:nvSpPr>
        <dsp:cNvPr id="0" name=""/>
        <dsp:cNvSpPr/>
      </dsp:nvSpPr>
      <dsp:spPr>
        <a:xfrm>
          <a:off x="976948" y="2095219"/>
          <a:ext cx="7954908" cy="41889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249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i="0" u="none" kern="1200" smtClean="0">
              <a:latin typeface="Arial" pitchFamily="34" charset="0"/>
              <a:cs typeface="Arial" pitchFamily="34" charset="0"/>
            </a:rPr>
            <a:t>Solicitud de concepto técnico favorable frente a la reforma organizacional</a:t>
          </a:r>
          <a:endParaRPr lang="es-CO" sz="1700" b="1" i="0" u="none" kern="1200" dirty="0">
            <a:latin typeface="Arial" pitchFamily="34" charset="0"/>
            <a:cs typeface="Arial" pitchFamily="34" charset="0"/>
          </a:endParaRPr>
        </a:p>
      </dsp:txBody>
      <dsp:txXfrm>
        <a:off x="976948" y="2095219"/>
        <a:ext cx="7954908" cy="418896"/>
      </dsp:txXfrm>
    </dsp:sp>
    <dsp:sp modelId="{41FE65BC-A7EE-49C1-BE9B-3FC7F060376B}">
      <dsp:nvSpPr>
        <dsp:cNvPr id="0" name=""/>
        <dsp:cNvSpPr/>
      </dsp:nvSpPr>
      <dsp:spPr>
        <a:xfrm>
          <a:off x="715138" y="2042857"/>
          <a:ext cx="523620" cy="5236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403356C1-6D50-4891-BC5B-D8826CE5F9D7}">
      <dsp:nvSpPr>
        <dsp:cNvPr id="0" name=""/>
        <dsp:cNvSpPr/>
      </dsp:nvSpPr>
      <dsp:spPr>
        <a:xfrm>
          <a:off x="910574" y="2723932"/>
          <a:ext cx="8021283" cy="41889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249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i="0" u="none" kern="1200" smtClean="0">
              <a:latin typeface="Arial" pitchFamily="34" charset="0"/>
              <a:cs typeface="Arial" pitchFamily="34" charset="0"/>
            </a:rPr>
            <a:t>Solicitud de concepto de viabilidad presupuestal</a:t>
          </a:r>
          <a:endParaRPr lang="es-CO" sz="1700" b="1" i="0" u="none" kern="1200" dirty="0">
            <a:latin typeface="Arial" pitchFamily="34" charset="0"/>
            <a:cs typeface="Arial" pitchFamily="34" charset="0"/>
          </a:endParaRPr>
        </a:p>
      </dsp:txBody>
      <dsp:txXfrm>
        <a:off x="910574" y="2723932"/>
        <a:ext cx="8021283" cy="418896"/>
      </dsp:txXfrm>
    </dsp:sp>
    <dsp:sp modelId="{0D76BC62-8E4A-4826-B854-4E24C72E7F52}">
      <dsp:nvSpPr>
        <dsp:cNvPr id="0" name=""/>
        <dsp:cNvSpPr/>
      </dsp:nvSpPr>
      <dsp:spPr>
        <a:xfrm>
          <a:off x="648763" y="2671570"/>
          <a:ext cx="523620" cy="5236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5B411F52-6842-474E-9F79-E6A613DB954D}">
      <dsp:nvSpPr>
        <dsp:cNvPr id="0" name=""/>
        <dsp:cNvSpPr/>
      </dsp:nvSpPr>
      <dsp:spPr>
        <a:xfrm>
          <a:off x="702693" y="3352184"/>
          <a:ext cx="8229164" cy="41889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249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i="0" u="none" kern="1200" smtClean="0">
              <a:latin typeface="Arial" pitchFamily="34" charset="0"/>
              <a:cs typeface="Arial" pitchFamily="34" charset="0"/>
            </a:rPr>
            <a:t>Registro en el SIGEP de la reforma organizacional </a:t>
          </a:r>
          <a:endParaRPr lang="es-CO" sz="1700" b="1" i="0" u="none" kern="1200" dirty="0">
            <a:latin typeface="Arial" pitchFamily="34" charset="0"/>
            <a:cs typeface="Arial" pitchFamily="34" charset="0"/>
          </a:endParaRPr>
        </a:p>
      </dsp:txBody>
      <dsp:txXfrm>
        <a:off x="702693" y="3352184"/>
        <a:ext cx="8229164" cy="418896"/>
      </dsp:txXfrm>
    </dsp:sp>
    <dsp:sp modelId="{71B3E95C-3173-4221-A86F-7E2EC3211731}">
      <dsp:nvSpPr>
        <dsp:cNvPr id="0" name=""/>
        <dsp:cNvSpPr/>
      </dsp:nvSpPr>
      <dsp:spPr>
        <a:xfrm>
          <a:off x="440882" y="3299822"/>
          <a:ext cx="523620" cy="5236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9E98E15B-6204-46C9-978D-00D9B5D02072}">
      <dsp:nvSpPr>
        <dsp:cNvPr id="0" name=""/>
        <dsp:cNvSpPr/>
      </dsp:nvSpPr>
      <dsp:spPr>
        <a:xfrm>
          <a:off x="323344" y="3980898"/>
          <a:ext cx="8608512" cy="418896"/>
        </a:xfrm>
        <a:prstGeom prst="rect">
          <a:avLst/>
        </a:prstGeom>
        <a:gradFill rotWithShape="0">
          <a:gsLst>
            <a:gs pos="0">
              <a:schemeClr val="l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l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l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332499" tIns="43180" rIns="43180" bIns="43180" numCol="1" spcCol="1270" anchor="ctr" anchorCtr="0">
          <a:noAutofit/>
        </a:bodyPr>
        <a:lstStyle/>
        <a:p>
          <a:pPr lvl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b="1" i="0" u="none" kern="1200" smtClean="0">
              <a:latin typeface="Arial" pitchFamily="34" charset="0"/>
              <a:cs typeface="Arial" pitchFamily="34" charset="0"/>
            </a:rPr>
            <a:t>Justificación técnica de reformas salariales</a:t>
          </a:r>
          <a:endParaRPr lang="es-CO" sz="1700" b="1" i="0" u="none" kern="1200" dirty="0">
            <a:latin typeface="Arial" pitchFamily="34" charset="0"/>
            <a:cs typeface="Arial" pitchFamily="34" charset="0"/>
          </a:endParaRPr>
        </a:p>
      </dsp:txBody>
      <dsp:txXfrm>
        <a:off x="323344" y="3980898"/>
        <a:ext cx="8608512" cy="418896"/>
      </dsp:txXfrm>
    </dsp:sp>
    <dsp:sp modelId="{E6750A89-8F51-4A44-A932-50FB33EE9460}">
      <dsp:nvSpPr>
        <dsp:cNvPr id="0" name=""/>
        <dsp:cNvSpPr/>
      </dsp:nvSpPr>
      <dsp:spPr>
        <a:xfrm>
          <a:off x="61534" y="3928536"/>
          <a:ext cx="523620" cy="523620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2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E48F8A-4453-47C6-98FD-F5F908452C01}">
      <dsp:nvSpPr>
        <dsp:cNvPr id="0" name=""/>
        <dsp:cNvSpPr/>
      </dsp:nvSpPr>
      <dsp:spPr>
        <a:xfrm>
          <a:off x="0" y="0"/>
          <a:ext cx="8159239" cy="411336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1" kern="1200" dirty="0" smtClean="0">
              <a:solidFill>
                <a:schemeClr val="bg1">
                  <a:lumMod val="95000"/>
                </a:schemeClr>
              </a:solidFill>
              <a:latin typeface="Eurostile"/>
            </a:rPr>
            <a:t>SIGEP</a:t>
          </a:r>
          <a:endParaRPr lang="es-CO" sz="2000" b="1" kern="1200" dirty="0">
            <a:solidFill>
              <a:schemeClr val="bg1">
                <a:lumMod val="95000"/>
              </a:schemeClr>
            </a:solidFill>
            <a:latin typeface="Eurostile"/>
          </a:endParaRPr>
        </a:p>
      </dsp:txBody>
      <dsp:txXfrm>
        <a:off x="0" y="0"/>
        <a:ext cx="8159239" cy="411336"/>
      </dsp:txXfrm>
    </dsp:sp>
    <dsp:sp modelId="{2E007F1C-612C-43CB-98F1-04F633354687}">
      <dsp:nvSpPr>
        <dsp:cNvPr id="0" name=""/>
        <dsp:cNvSpPr/>
      </dsp:nvSpPr>
      <dsp:spPr>
        <a:xfrm>
          <a:off x="0" y="411336"/>
          <a:ext cx="8159239" cy="86380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63500" sx="102000" sy="102000" algn="ctr" rotWithShape="0">
            <a:prstClr val="black">
              <a:alpha val="40000"/>
            </a:prstClr>
          </a:outerShdw>
        </a:effectLst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>
              <a:solidFill>
                <a:schemeClr val="tx1"/>
              </a:solidFill>
              <a:latin typeface="Eurostile"/>
            </a:rPr>
            <a:t>SUBSISTEMA DE ORGANIZACIÓN INSTITUCIONAL</a:t>
          </a:r>
          <a:endParaRPr lang="es-CO" sz="1600" b="1" kern="1200" dirty="0">
            <a:solidFill>
              <a:schemeClr val="tx1"/>
            </a:solidFill>
            <a:latin typeface="Eurostile"/>
          </a:endParaRPr>
        </a:p>
      </dsp:txBody>
      <dsp:txXfrm>
        <a:off x="0" y="411336"/>
        <a:ext cx="8159239" cy="863805"/>
      </dsp:txXfrm>
    </dsp:sp>
    <dsp:sp modelId="{FC464359-4936-485E-B512-151241C7D8E8}">
      <dsp:nvSpPr>
        <dsp:cNvPr id="0" name=""/>
        <dsp:cNvSpPr/>
      </dsp:nvSpPr>
      <dsp:spPr>
        <a:xfrm>
          <a:off x="0" y="1275141"/>
          <a:ext cx="8159239" cy="95978"/>
        </a:xfrm>
        <a:prstGeom prst="rect">
          <a:avLst/>
        </a:prstGeom>
        <a:solidFill>
          <a:schemeClr val="accent1">
            <a:shade val="8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9F07CAE-AA6B-4FE7-A686-66859DD2BD9E}">
      <dsp:nvSpPr>
        <dsp:cNvPr id="0" name=""/>
        <dsp:cNvSpPr/>
      </dsp:nvSpPr>
      <dsp:spPr>
        <a:xfrm rot="5400000">
          <a:off x="421530" y="2181998"/>
          <a:ext cx="1256571" cy="2090906"/>
        </a:xfrm>
        <a:prstGeom prst="corner">
          <a:avLst>
            <a:gd name="adj1" fmla="val 16120"/>
            <a:gd name="adj2" fmla="val 1611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DE70B1D-0794-4429-8877-0FAC8CF82B03}">
      <dsp:nvSpPr>
        <dsp:cNvPr id="0" name=""/>
        <dsp:cNvSpPr/>
      </dsp:nvSpPr>
      <dsp:spPr>
        <a:xfrm>
          <a:off x="298592" y="2903957"/>
          <a:ext cx="1887681" cy="1097869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Gobierno en línea 1.0</a:t>
          </a:r>
          <a:endParaRPr lang="es-CO" sz="1200" b="1" kern="1200" dirty="0" smtClean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/>
            <a:t>*Centrado en el Gobierno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/>
            <a:t>*Presencia en la Web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/>
            <a:t>*Información en línea</a:t>
          </a:r>
          <a:endParaRPr lang="es-CO" sz="1200" kern="1200" dirty="0"/>
        </a:p>
      </dsp:txBody>
      <dsp:txXfrm>
        <a:off x="298592" y="2903957"/>
        <a:ext cx="1887681" cy="1097869"/>
      </dsp:txXfrm>
    </dsp:sp>
    <dsp:sp modelId="{E3A79338-5FAB-45AA-95A6-E9F0456442F0}">
      <dsp:nvSpPr>
        <dsp:cNvPr id="0" name=""/>
        <dsp:cNvSpPr/>
      </dsp:nvSpPr>
      <dsp:spPr>
        <a:xfrm>
          <a:off x="1743293" y="2028064"/>
          <a:ext cx="356166" cy="356166"/>
        </a:xfrm>
        <a:prstGeom prst="triangle">
          <a:avLst>
            <a:gd name="adj" fmla="val 1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6E4D7E8-7271-4866-9D9B-77D24E7ED500}">
      <dsp:nvSpPr>
        <dsp:cNvPr id="0" name=""/>
        <dsp:cNvSpPr/>
      </dsp:nvSpPr>
      <dsp:spPr>
        <a:xfrm rot="5400000">
          <a:off x="2732421" y="1703514"/>
          <a:ext cx="1256571" cy="2090906"/>
        </a:xfrm>
        <a:prstGeom prst="corner">
          <a:avLst>
            <a:gd name="adj1" fmla="val 16120"/>
            <a:gd name="adj2" fmla="val 1611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2D59393-71FE-400F-9080-15B9777C45A6}">
      <dsp:nvSpPr>
        <dsp:cNvPr id="0" name=""/>
        <dsp:cNvSpPr/>
      </dsp:nvSpPr>
      <dsp:spPr>
        <a:xfrm>
          <a:off x="2606783" y="2403937"/>
          <a:ext cx="1887681" cy="146796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Gobierno en línea 2.0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(Dec. 1151/08)</a:t>
          </a:r>
          <a:endParaRPr lang="es-CO" sz="1200" b="1" kern="1200" dirty="0" smtClean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/>
            <a:t>*Centrado en el ciudadano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/>
            <a:t>*Servicios interactivos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/>
            <a:t>*Servicios móviles</a:t>
          </a:r>
        </a:p>
      </dsp:txBody>
      <dsp:txXfrm>
        <a:off x="2606783" y="2403937"/>
        <a:ext cx="1887681" cy="1467967"/>
      </dsp:txXfrm>
    </dsp:sp>
    <dsp:sp modelId="{011D55E2-4893-48B7-A45F-CFB218FE666C}">
      <dsp:nvSpPr>
        <dsp:cNvPr id="0" name=""/>
        <dsp:cNvSpPr/>
      </dsp:nvSpPr>
      <dsp:spPr>
        <a:xfrm>
          <a:off x="4054184" y="1549579"/>
          <a:ext cx="356166" cy="356166"/>
        </a:xfrm>
        <a:prstGeom prst="triangle">
          <a:avLst>
            <a:gd name="adj" fmla="val 100000"/>
          </a:avLst>
        </a:prstGeom>
        <a:solidFill>
          <a:schemeClr val="accent5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5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5A5E9F5-A5A6-47F5-B41E-1875D133A03F}">
      <dsp:nvSpPr>
        <dsp:cNvPr id="0" name=""/>
        <dsp:cNvSpPr/>
      </dsp:nvSpPr>
      <dsp:spPr>
        <a:xfrm rot="5400000">
          <a:off x="5043312" y="978543"/>
          <a:ext cx="1256571" cy="2090906"/>
        </a:xfrm>
        <a:prstGeom prst="corner">
          <a:avLst>
            <a:gd name="adj1" fmla="val 16120"/>
            <a:gd name="adj2" fmla="val 1611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30FE516-52DB-4389-9E45-A15E609A2CBC}">
      <dsp:nvSpPr>
        <dsp:cNvPr id="0" name=""/>
        <dsp:cNvSpPr/>
      </dsp:nvSpPr>
      <dsp:spPr>
        <a:xfrm>
          <a:off x="4914975" y="1712630"/>
          <a:ext cx="1887681" cy="1960941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Gobierno en línea 3.0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(Dec. 2693/12)</a:t>
          </a:r>
          <a:endParaRPr lang="es-CO" sz="1200" b="1" kern="1200" dirty="0" smtClean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/>
            <a:t>*Innovación Gubernamental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/>
            <a:t>*Open data, Open Gov., IT servicios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*Democracia y participación en línea</a:t>
          </a:r>
          <a:endParaRPr lang="es-CO" sz="1200" kern="1200" dirty="0" smtClean="0"/>
        </a:p>
      </dsp:txBody>
      <dsp:txXfrm>
        <a:off x="4914975" y="1712630"/>
        <a:ext cx="1887681" cy="1960941"/>
      </dsp:txXfrm>
    </dsp:sp>
    <dsp:sp modelId="{2FF523A3-E42C-4F02-A953-816164FA905B}">
      <dsp:nvSpPr>
        <dsp:cNvPr id="0" name=""/>
        <dsp:cNvSpPr/>
      </dsp:nvSpPr>
      <dsp:spPr>
        <a:xfrm>
          <a:off x="6365075" y="824608"/>
          <a:ext cx="356166" cy="356166"/>
        </a:xfrm>
        <a:prstGeom prst="triangle">
          <a:avLst>
            <a:gd name="adj" fmla="val 1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83453C5-A972-4CB2-BC8E-16B7C54DC90F}">
      <dsp:nvSpPr>
        <dsp:cNvPr id="0" name=""/>
        <dsp:cNvSpPr/>
      </dsp:nvSpPr>
      <dsp:spPr>
        <a:xfrm rot="5400000">
          <a:off x="7354204" y="560103"/>
          <a:ext cx="1256571" cy="2090906"/>
        </a:xfrm>
        <a:prstGeom prst="corner">
          <a:avLst>
            <a:gd name="adj1" fmla="val 16120"/>
            <a:gd name="adj2" fmla="val 1611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C8AAE09-7E01-4CAC-9748-A51F00D279F7}">
      <dsp:nvSpPr>
        <dsp:cNvPr id="0" name=""/>
        <dsp:cNvSpPr/>
      </dsp:nvSpPr>
      <dsp:spPr>
        <a:xfrm>
          <a:off x="7148814" y="1311410"/>
          <a:ext cx="1887681" cy="173130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t" anchorCtr="0">
          <a:noAutofit/>
        </a:bodyPr>
        <a:lstStyle/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Gobierno en línea </a:t>
          </a:r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b="1" kern="1200" dirty="0" smtClean="0"/>
            <a:t>(Dec. 2573/14)</a:t>
          </a:r>
          <a:endParaRPr lang="es-CO" sz="1200" b="1" kern="1200" dirty="0" smtClean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*Uso estratégico de las T.I.</a:t>
          </a:r>
          <a:endParaRPr lang="es-CO" sz="1200" kern="1200" dirty="0" smtClean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*Mapa de ruta: priorización de proyectos </a:t>
          </a:r>
          <a:endParaRPr lang="es-CO" sz="1200" kern="1200" dirty="0" smtClean="0"/>
        </a:p>
        <a:p>
          <a:pPr lvl="0" algn="l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1200" kern="1200" dirty="0" smtClean="0"/>
            <a:t>*Sello de Excelencia: calidad de los servicios</a:t>
          </a:r>
          <a:endParaRPr lang="es-CO" sz="1200" kern="1200" dirty="0" smtClean="0"/>
        </a:p>
      </dsp:txBody>
      <dsp:txXfrm>
        <a:off x="7148814" y="1311410"/>
        <a:ext cx="1887681" cy="1731307"/>
      </dsp:txXfrm>
    </dsp:sp>
  </dsp:spTree>
</dsp:drawing>
</file>

<file path=ppt/diagrams/drawing2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A766FC0-B90E-4E1A-8269-EC378381F939}">
      <dsp:nvSpPr>
        <dsp:cNvPr id="0" name=""/>
        <dsp:cNvSpPr/>
      </dsp:nvSpPr>
      <dsp:spPr>
        <a:xfrm>
          <a:off x="6345470" y="115208"/>
          <a:ext cx="2468843" cy="892908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3200" b="1" kern="1200" dirty="0" smtClean="0"/>
            <a:t>Beneficios</a:t>
          </a:r>
          <a:endParaRPr lang="es-CO" sz="3200" b="1" kern="1200" dirty="0">
            <a:solidFill>
              <a:srgbClr val="C00000"/>
            </a:solidFill>
          </a:endParaRPr>
        </a:p>
      </dsp:txBody>
      <dsp:txXfrm>
        <a:off x="6371622" y="141360"/>
        <a:ext cx="2416539" cy="840604"/>
      </dsp:txXfrm>
    </dsp:sp>
    <dsp:sp modelId="{B0FE12E4-B798-4871-A0D1-67144CD45D30}">
      <dsp:nvSpPr>
        <dsp:cNvPr id="0" name=""/>
        <dsp:cNvSpPr/>
      </dsp:nvSpPr>
      <dsp:spPr>
        <a:xfrm>
          <a:off x="288007" y="137730"/>
          <a:ext cx="2994781" cy="115841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800" b="1" kern="1200" dirty="0" smtClean="0"/>
            <a:t>El Formulario es una herramienta que “apalanca” un modelo que conecta aspectos como:</a:t>
          </a:r>
          <a:endParaRPr lang="es-CO" sz="1800" b="1" kern="1200" dirty="0"/>
        </a:p>
      </dsp:txBody>
      <dsp:txXfrm>
        <a:off x="321936" y="171659"/>
        <a:ext cx="2926923" cy="1090559"/>
      </dsp:txXfrm>
    </dsp:sp>
    <dsp:sp modelId="{969C391F-3A5E-47C8-9ECD-62CF057B1B72}">
      <dsp:nvSpPr>
        <dsp:cNvPr id="0" name=""/>
        <dsp:cNvSpPr/>
      </dsp:nvSpPr>
      <dsp:spPr>
        <a:xfrm>
          <a:off x="4439727" y="4608515"/>
          <a:ext cx="1184040" cy="788237"/>
        </a:xfrm>
        <a:prstGeom prst="triangle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1028F9D-EE8B-4536-BC79-46CF5232F385}">
      <dsp:nvSpPr>
        <dsp:cNvPr id="0" name=""/>
        <dsp:cNvSpPr/>
      </dsp:nvSpPr>
      <dsp:spPr>
        <a:xfrm rot="240000">
          <a:off x="878447" y="4225818"/>
          <a:ext cx="6404974" cy="447879"/>
        </a:xfrm>
        <a:prstGeom prst="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6D00685-862D-49A8-AE97-48ED7781A1BE}">
      <dsp:nvSpPr>
        <dsp:cNvPr id="0" name=""/>
        <dsp:cNvSpPr/>
      </dsp:nvSpPr>
      <dsp:spPr>
        <a:xfrm rot="240000">
          <a:off x="4003103" y="3293487"/>
          <a:ext cx="2962801" cy="996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/>
            <a:t>Una Institucionalidad que apoye “efectivamente” los temas de cada Política</a:t>
          </a:r>
          <a:endParaRPr lang="es-CO" sz="1600" b="1" kern="1200" dirty="0"/>
        </a:p>
      </dsp:txBody>
      <dsp:txXfrm>
        <a:off x="4051767" y="3342151"/>
        <a:ext cx="2865473" cy="899549"/>
      </dsp:txXfrm>
    </dsp:sp>
    <dsp:sp modelId="{3F4BCA4E-21AA-496E-B3E8-3B414EA2837F}">
      <dsp:nvSpPr>
        <dsp:cNvPr id="0" name=""/>
        <dsp:cNvSpPr/>
      </dsp:nvSpPr>
      <dsp:spPr>
        <a:xfrm rot="240000">
          <a:off x="4086287" y="1959014"/>
          <a:ext cx="2942465" cy="1287689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u="none" kern="1200" dirty="0" smtClean="0"/>
            <a:t>Entregar información completa a las Entidades para que se proyecten y avancen en las políticas</a:t>
          </a:r>
          <a:endParaRPr lang="es-CO" sz="1600" b="1" u="none" kern="1200" dirty="0"/>
        </a:p>
      </dsp:txBody>
      <dsp:txXfrm>
        <a:off x="4149147" y="2021874"/>
        <a:ext cx="2816745" cy="1161969"/>
      </dsp:txXfrm>
    </dsp:sp>
    <dsp:sp modelId="{82579472-B8F6-4F9C-8A36-939ACD96B0C4}">
      <dsp:nvSpPr>
        <dsp:cNvPr id="0" name=""/>
        <dsp:cNvSpPr/>
      </dsp:nvSpPr>
      <dsp:spPr>
        <a:xfrm rot="240000">
          <a:off x="4136567" y="1235541"/>
          <a:ext cx="2987937" cy="637408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u="none" kern="1200" dirty="0" smtClean="0"/>
            <a:t>Un esquema de atención concreto y efectivo</a:t>
          </a:r>
          <a:endParaRPr lang="es-CO" sz="1600" kern="1200" dirty="0"/>
        </a:p>
      </dsp:txBody>
      <dsp:txXfrm>
        <a:off x="4167683" y="1266657"/>
        <a:ext cx="2925705" cy="575176"/>
      </dsp:txXfrm>
    </dsp:sp>
    <dsp:sp modelId="{DE52EE20-2032-4AFF-A41E-834CC0B13DC8}">
      <dsp:nvSpPr>
        <dsp:cNvPr id="0" name=""/>
        <dsp:cNvSpPr/>
      </dsp:nvSpPr>
      <dsp:spPr>
        <a:xfrm rot="240000">
          <a:off x="976626" y="3091289"/>
          <a:ext cx="2962801" cy="99687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/>
            <a:t>Políticas  Desarrollo Administrativo Actualizadas – Evolutivas,  según necesidades detectadas</a:t>
          </a:r>
          <a:endParaRPr lang="es-CO" sz="1600" b="1" kern="1200" dirty="0"/>
        </a:p>
      </dsp:txBody>
      <dsp:txXfrm>
        <a:off x="1025290" y="3139953"/>
        <a:ext cx="2865473" cy="899549"/>
      </dsp:txXfrm>
    </dsp:sp>
    <dsp:sp modelId="{157DBB25-7EB2-4BC9-BFA7-F3B58F8CFCC1}">
      <dsp:nvSpPr>
        <dsp:cNvPr id="0" name=""/>
        <dsp:cNvSpPr/>
      </dsp:nvSpPr>
      <dsp:spPr>
        <a:xfrm rot="240000">
          <a:off x="1059458" y="1757418"/>
          <a:ext cx="2943168" cy="1277641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/>
            <a:t>Líderes de Políticas empoderados y conscientes de la mejora continua  para asesorar y acompañar </a:t>
          </a:r>
          <a:endParaRPr lang="es-CO" sz="1600" b="1" kern="1200" dirty="0"/>
        </a:p>
      </dsp:txBody>
      <dsp:txXfrm>
        <a:off x="1121827" y="1819787"/>
        <a:ext cx="2818430" cy="1152903"/>
      </dsp:txXfrm>
    </dsp:sp>
  </dsp:spTree>
</dsp:drawing>
</file>

<file path=ppt/diagrams/drawing2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508CBA-3C5E-4207-8B83-C05A34DD9253}">
      <dsp:nvSpPr>
        <dsp:cNvPr id="0" name=""/>
        <dsp:cNvSpPr/>
      </dsp:nvSpPr>
      <dsp:spPr>
        <a:xfrm>
          <a:off x="92346" y="1785749"/>
          <a:ext cx="3000031" cy="2112885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500" kern="1200" dirty="0" smtClean="0"/>
            <a:t>Negociación Interinstitucional</a:t>
          </a:r>
          <a:endParaRPr lang="es-CO" sz="1500" kern="1200" dirty="0"/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500" kern="1200" dirty="0" smtClean="0"/>
            <a:t>Armonización de Políticas Desarrollo Administrativo</a:t>
          </a:r>
          <a:endParaRPr lang="es-CO" sz="1500" kern="1200" dirty="0"/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500" kern="1200" dirty="0" smtClean="0"/>
            <a:t>Expedición Decreto 2482 de 2012</a:t>
          </a:r>
          <a:endParaRPr lang="es-CO" sz="1500" kern="1200" dirty="0"/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500" kern="1200" dirty="0" smtClean="0"/>
            <a:t>Proceso de Construcción  Formulario Único </a:t>
          </a:r>
          <a:endParaRPr lang="es-CO" sz="1500" kern="1200" dirty="0"/>
        </a:p>
        <a:p>
          <a:pPr marL="114300" marR="0" lvl="1" indent="0" algn="l" defTabSz="622300" eaLnBrk="1" fontAlgn="auto" latinLnBrk="0" hangingPunct="1">
            <a:lnSpc>
              <a:spcPct val="90000"/>
            </a:lnSpc>
            <a:spcBef>
              <a:spcPct val="0"/>
            </a:spcBef>
            <a:spcAft>
              <a:spcPct val="15000"/>
            </a:spcAft>
            <a:buClrTx/>
            <a:buSzTx/>
            <a:buFontTx/>
            <a:buChar char="••"/>
            <a:tabLst/>
            <a:defRPr/>
          </a:pPr>
          <a:r>
            <a:rPr lang="es-CO" sz="1500" kern="1200" dirty="0" smtClean="0"/>
            <a:t>Diseño Software y Portal Web</a:t>
          </a: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400" kern="1200" dirty="0"/>
        </a:p>
        <a:p>
          <a:pPr marL="171450" lvl="1" indent="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600" kern="1200" dirty="0"/>
        </a:p>
      </dsp:txBody>
      <dsp:txXfrm>
        <a:off x="140969" y="1834372"/>
        <a:ext cx="2902785" cy="1562878"/>
      </dsp:txXfrm>
    </dsp:sp>
    <dsp:sp modelId="{DC65129D-9021-4E69-BA12-9395A9C0AD18}">
      <dsp:nvSpPr>
        <dsp:cNvPr id="0" name=""/>
        <dsp:cNvSpPr/>
      </dsp:nvSpPr>
      <dsp:spPr>
        <a:xfrm>
          <a:off x="1448769" y="1992967"/>
          <a:ext cx="2909412" cy="2909412"/>
        </a:xfrm>
        <a:prstGeom prst="leftCircularArrow">
          <a:avLst>
            <a:gd name="adj1" fmla="val 2014"/>
            <a:gd name="adj2" fmla="val 241391"/>
            <a:gd name="adj3" fmla="val 1547483"/>
            <a:gd name="adj4" fmla="val 8555071"/>
            <a:gd name="adj5" fmla="val 235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7F37B94-D48C-4241-A31C-16D0C0302907}">
      <dsp:nvSpPr>
        <dsp:cNvPr id="0" name=""/>
        <dsp:cNvSpPr/>
      </dsp:nvSpPr>
      <dsp:spPr>
        <a:xfrm>
          <a:off x="773121" y="3813200"/>
          <a:ext cx="2050750" cy="572082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baseline="0" dirty="0" smtClean="0">
              <a:solidFill>
                <a:schemeClr val="bg1"/>
              </a:solidFill>
            </a:rPr>
            <a:t>Estructuración Modelo Integrado</a:t>
          </a:r>
          <a:endParaRPr lang="es-CO" sz="1600" b="1" kern="1200" baseline="0" dirty="0">
            <a:solidFill>
              <a:schemeClr val="bg1"/>
            </a:solidFill>
          </a:endParaRPr>
        </a:p>
      </dsp:txBody>
      <dsp:txXfrm>
        <a:off x="789877" y="3829956"/>
        <a:ext cx="2017238" cy="538570"/>
      </dsp:txXfrm>
    </dsp:sp>
    <dsp:sp modelId="{426FC4EB-3026-4922-A642-E1C5F0A04F4B}">
      <dsp:nvSpPr>
        <dsp:cNvPr id="0" name=""/>
        <dsp:cNvSpPr/>
      </dsp:nvSpPr>
      <dsp:spPr>
        <a:xfrm>
          <a:off x="3279921" y="1775589"/>
          <a:ext cx="2723853" cy="2127192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CO" sz="1400" kern="1200" dirty="0" smtClean="0"/>
            <a:t> </a:t>
          </a:r>
          <a:r>
            <a:rPr lang="es-CO" sz="1600" kern="1200" dirty="0" smtClean="0"/>
            <a:t>Construcción Metodología de Medición e Indicadores</a:t>
          </a:r>
          <a:endParaRPr lang="es-CO" sz="16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CO" sz="1600" kern="1200" dirty="0" smtClean="0"/>
            <a:t> Modelos de Madurez por Política</a:t>
          </a:r>
          <a:endParaRPr lang="es-CO" sz="1600" kern="1200" dirty="0"/>
        </a:p>
        <a:p>
          <a:pPr marL="0" marR="0" lvl="1" indent="0" algn="l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Char char="••"/>
            <a:tabLst/>
            <a:defRPr/>
          </a:pPr>
          <a:r>
            <a:rPr lang="es-CO" sz="1600" kern="1200" dirty="0" smtClean="0"/>
            <a:t>Acuerdos y Metodología de Trabajo</a:t>
          </a:r>
        </a:p>
        <a:p>
          <a:pPr marL="114300" lvl="1" indent="0" algn="l" defTabSz="6223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endParaRPr lang="es-CO" sz="1400" kern="1200" dirty="0"/>
        </a:p>
      </dsp:txBody>
      <dsp:txXfrm>
        <a:off x="3328874" y="2280369"/>
        <a:ext cx="2625947" cy="1573459"/>
      </dsp:txXfrm>
    </dsp:sp>
    <dsp:sp modelId="{683835C5-D093-4449-92E9-B1E8FB72734C}">
      <dsp:nvSpPr>
        <dsp:cNvPr id="0" name=""/>
        <dsp:cNvSpPr/>
      </dsp:nvSpPr>
      <dsp:spPr>
        <a:xfrm>
          <a:off x="4508462" y="859101"/>
          <a:ext cx="3047488" cy="3047488"/>
        </a:xfrm>
        <a:prstGeom prst="circularArrow">
          <a:avLst>
            <a:gd name="adj1" fmla="val 1923"/>
            <a:gd name="adj2" fmla="val 229974"/>
            <a:gd name="adj3" fmla="val 19758044"/>
            <a:gd name="adj4" fmla="val 12739040"/>
            <a:gd name="adj5" fmla="val 2243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0C5807B-1203-463F-8A28-C03BF1519C30}">
      <dsp:nvSpPr>
        <dsp:cNvPr id="0" name=""/>
        <dsp:cNvSpPr/>
      </dsp:nvSpPr>
      <dsp:spPr>
        <a:xfrm>
          <a:off x="3882538" y="1504964"/>
          <a:ext cx="1831206" cy="59505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/>
            <a:t>Evaluación y Seguimiento</a:t>
          </a:r>
          <a:endParaRPr lang="es-CO" sz="1600" b="1" kern="1200" dirty="0"/>
        </a:p>
      </dsp:txBody>
      <dsp:txXfrm>
        <a:off x="3899967" y="1522393"/>
        <a:ext cx="1796348" cy="560199"/>
      </dsp:txXfrm>
    </dsp:sp>
    <dsp:sp modelId="{6C29A500-A875-49ED-A799-10E9AD48F4E6}">
      <dsp:nvSpPr>
        <dsp:cNvPr id="0" name=""/>
        <dsp:cNvSpPr/>
      </dsp:nvSpPr>
      <dsp:spPr>
        <a:xfrm>
          <a:off x="6122139" y="1809477"/>
          <a:ext cx="2860335" cy="2065088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3825" tIns="123825" rIns="123825" bIns="123825" numCol="1" spcCol="1270" anchor="t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kern="1200" dirty="0" smtClean="0"/>
            <a:t>Captura y consolidación de Información</a:t>
          </a:r>
          <a:endParaRPr lang="es-CO" sz="1600" kern="1200" dirty="0"/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kern="1200" dirty="0" smtClean="0"/>
            <a:t>Generación de Reportes y análisis de resultados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600" kern="1200" dirty="0" smtClean="0"/>
            <a:t>Coordinación y comunicación entre Instituciones y Líderes de Políticas.</a:t>
          </a:r>
        </a:p>
      </dsp:txBody>
      <dsp:txXfrm>
        <a:off x="6169662" y="1857000"/>
        <a:ext cx="2765289" cy="1527523"/>
      </dsp:txXfrm>
    </dsp:sp>
    <dsp:sp modelId="{B2EBF807-84A7-4B95-9D8C-6CACB0F55673}">
      <dsp:nvSpPr>
        <dsp:cNvPr id="0" name=""/>
        <dsp:cNvSpPr/>
      </dsp:nvSpPr>
      <dsp:spPr>
        <a:xfrm>
          <a:off x="6983753" y="3809220"/>
          <a:ext cx="1831206" cy="59504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0480" tIns="20320" rIns="30480" bIns="2032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600" b="1" kern="1200" dirty="0" smtClean="0"/>
            <a:t>Asesoría y Acompañamiento</a:t>
          </a:r>
          <a:endParaRPr lang="es-CO" sz="1600" b="1" kern="1200" dirty="0"/>
        </a:p>
      </dsp:txBody>
      <dsp:txXfrm>
        <a:off x="7001181" y="3826648"/>
        <a:ext cx="1796350" cy="56019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A4F88E-9229-444F-B50D-31F2483084D7}">
      <dsp:nvSpPr>
        <dsp:cNvPr id="0" name=""/>
        <dsp:cNvSpPr/>
      </dsp:nvSpPr>
      <dsp:spPr>
        <a:xfrm>
          <a:off x="-5530973" y="-847605"/>
          <a:ext cx="6591755" cy="6591755"/>
        </a:xfrm>
        <a:prstGeom prst="blockArc">
          <a:avLst>
            <a:gd name="adj1" fmla="val 18900000"/>
            <a:gd name="adj2" fmla="val 2700000"/>
            <a:gd name="adj3" fmla="val 328"/>
          </a:avLst>
        </a:prstGeom>
        <a:noFill/>
        <a:ln w="25400" cap="flat" cmpd="sng" algn="ctr">
          <a:solidFill>
            <a:schemeClr val="accent1">
              <a:tint val="99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D2B8698-33E7-43F7-903E-CECA5E1F6314}">
      <dsp:nvSpPr>
        <dsp:cNvPr id="0" name=""/>
        <dsp:cNvSpPr/>
      </dsp:nvSpPr>
      <dsp:spPr>
        <a:xfrm>
          <a:off x="576044" y="338887"/>
          <a:ext cx="7588030" cy="753284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91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dirty="0" smtClean="0">
              <a:latin typeface="Trebuchet MS" pitchFamily="34" charset="0"/>
              <a:ea typeface="+mn-ea"/>
              <a:cs typeface="+mn-cs"/>
            </a:rPr>
            <a:t>Mapa de riesgos de corrupción y mitigación</a:t>
          </a:r>
          <a:endParaRPr lang="es-CO" sz="2000" kern="1200" dirty="0" smtClean="0">
            <a:latin typeface="Trebuchet MS" pitchFamily="34" charset="0"/>
          </a:endParaRPr>
        </a:p>
      </dsp:txBody>
      <dsp:txXfrm>
        <a:off x="576044" y="338887"/>
        <a:ext cx="7588030" cy="753284"/>
      </dsp:txXfrm>
    </dsp:sp>
    <dsp:sp modelId="{6DC03C90-14BC-4C23-B076-289F28F31CA2}">
      <dsp:nvSpPr>
        <dsp:cNvPr id="0" name=""/>
        <dsp:cNvSpPr/>
      </dsp:nvSpPr>
      <dsp:spPr>
        <a:xfrm>
          <a:off x="87030" y="282285"/>
          <a:ext cx="941605" cy="9416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isometricRightUp"/>
          <a:lightRig rig="threePt" dir="t"/>
        </a:scene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E8DE4ACC-9A67-49B1-923B-DA079176C23D}">
      <dsp:nvSpPr>
        <dsp:cNvPr id="0" name=""/>
        <dsp:cNvSpPr/>
      </dsp:nvSpPr>
      <dsp:spPr>
        <a:xfrm>
          <a:off x="989708" y="1506568"/>
          <a:ext cx="7156155" cy="753284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102082"/>
                <a:satOff val="-1464"/>
                <a:lumOff val="8538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102082"/>
                <a:satOff val="-1464"/>
                <a:lumOff val="8538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102082"/>
                <a:satOff val="-1464"/>
                <a:lumOff val="853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919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000" kern="1200" smtClean="0">
              <a:latin typeface="Trebuchet MS" pitchFamily="34" charset="0"/>
              <a:ea typeface="+mn-ea"/>
              <a:cs typeface="+mn-cs"/>
            </a:rPr>
            <a:t>Estrategia antitrámites </a:t>
          </a:r>
          <a:endParaRPr lang="es-CO" sz="2000" kern="1200" dirty="0"/>
        </a:p>
      </dsp:txBody>
      <dsp:txXfrm>
        <a:off x="989708" y="1506568"/>
        <a:ext cx="7156155" cy="753284"/>
      </dsp:txXfrm>
    </dsp:sp>
    <dsp:sp modelId="{0BF8ECE0-7805-4180-8A94-88FDF1908F88}">
      <dsp:nvSpPr>
        <dsp:cNvPr id="0" name=""/>
        <dsp:cNvSpPr/>
      </dsp:nvSpPr>
      <dsp:spPr>
        <a:xfrm>
          <a:off x="518906" y="1412408"/>
          <a:ext cx="941605" cy="9416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102082"/>
              <a:satOff val="-1464"/>
              <a:lumOff val="8538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isometricRightUp"/>
          <a:lightRig rig="threePt" dir="t"/>
        </a:scene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01BD497-89AA-4853-AA50-6C24A10A5A8B}">
      <dsp:nvSpPr>
        <dsp:cNvPr id="0" name=""/>
        <dsp:cNvSpPr/>
      </dsp:nvSpPr>
      <dsp:spPr>
        <a:xfrm>
          <a:off x="989708" y="2636691"/>
          <a:ext cx="7156155" cy="753284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204164"/>
                <a:satOff val="-2928"/>
                <a:lumOff val="17077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204164"/>
                <a:satOff val="-2928"/>
                <a:lumOff val="17077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204164"/>
                <a:satOff val="-2928"/>
                <a:lumOff val="1707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919" tIns="50800" rIns="50800" bIns="50800" numCol="1" spcCol="1270" anchor="ctr" anchorCtr="0">
          <a:noAutofit/>
        </a:bodyPr>
        <a:lstStyle/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smtClean="0">
              <a:latin typeface="Trebuchet MS" pitchFamily="34" charset="0"/>
              <a:ea typeface="+mn-ea"/>
              <a:cs typeface="+mn-cs"/>
            </a:rPr>
            <a:t>Rendición de cuentas</a:t>
          </a:r>
          <a:endParaRPr lang="es-CO" sz="2000" kern="1200" dirty="0"/>
        </a:p>
      </dsp:txBody>
      <dsp:txXfrm>
        <a:off x="989708" y="2636691"/>
        <a:ext cx="7156155" cy="753284"/>
      </dsp:txXfrm>
    </dsp:sp>
    <dsp:sp modelId="{B92C51D3-2C7D-4BF3-9309-35CCBE5F7B07}">
      <dsp:nvSpPr>
        <dsp:cNvPr id="0" name=""/>
        <dsp:cNvSpPr/>
      </dsp:nvSpPr>
      <dsp:spPr>
        <a:xfrm>
          <a:off x="518906" y="2542530"/>
          <a:ext cx="941605" cy="941605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204164"/>
              <a:satOff val="-2928"/>
              <a:lumOff val="17077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isometricRightUp"/>
          <a:lightRig rig="threePt" dir="t"/>
        </a:scene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120502A6-C7C1-45EF-862B-C88ABE389519}">
      <dsp:nvSpPr>
        <dsp:cNvPr id="0" name=""/>
        <dsp:cNvSpPr/>
      </dsp:nvSpPr>
      <dsp:spPr>
        <a:xfrm>
          <a:off x="557833" y="3652679"/>
          <a:ext cx="7588030" cy="981552"/>
        </a:xfrm>
        <a:prstGeom prst="rect">
          <a:avLst/>
        </a:prstGeom>
        <a:gradFill rotWithShape="0">
          <a:gsLst>
            <a:gs pos="0">
              <a:schemeClr val="accent1">
                <a:shade val="80000"/>
                <a:hueOff val="306246"/>
                <a:satOff val="-4392"/>
                <a:lumOff val="25615"/>
                <a:alphaOff val="0"/>
                <a:shade val="51000"/>
                <a:satMod val="130000"/>
              </a:schemeClr>
            </a:gs>
            <a:gs pos="80000">
              <a:schemeClr val="accent1">
                <a:shade val="80000"/>
                <a:hueOff val="306246"/>
                <a:satOff val="-4392"/>
                <a:lumOff val="25615"/>
                <a:alphaOff val="0"/>
                <a:shade val="93000"/>
                <a:satMod val="130000"/>
              </a:schemeClr>
            </a:gs>
            <a:gs pos="100000">
              <a:schemeClr val="accent1">
                <a:shade val="80000"/>
                <a:hueOff val="306246"/>
                <a:satOff val="-4392"/>
                <a:lumOff val="2561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597919" tIns="50800" rIns="50800" bIns="50800" numCol="1" spcCol="1270" anchor="ctr" anchorCtr="0">
          <a:noAutofit/>
        </a:bodyPr>
        <a:lstStyle/>
        <a:p>
          <a:pPr lvl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kern="1200" dirty="0" smtClean="0">
              <a:latin typeface="Trebuchet MS" pitchFamily="34" charset="0"/>
            </a:rPr>
            <a:t>Mecanismos para mejorar la atención al ciudadano</a:t>
          </a:r>
        </a:p>
      </dsp:txBody>
      <dsp:txXfrm>
        <a:off x="557833" y="3652679"/>
        <a:ext cx="7588030" cy="981552"/>
      </dsp:txXfrm>
    </dsp:sp>
    <dsp:sp modelId="{59BBD0D0-3B30-4B95-9481-4487C848FFED}">
      <dsp:nvSpPr>
        <dsp:cNvPr id="0" name=""/>
        <dsp:cNvSpPr/>
      </dsp:nvSpPr>
      <dsp:spPr>
        <a:xfrm>
          <a:off x="63048" y="3565243"/>
          <a:ext cx="989570" cy="1156423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1">
              <a:shade val="80000"/>
              <a:hueOff val="306246"/>
              <a:satOff val="-4392"/>
              <a:lumOff val="25615"/>
              <a:alphaOff val="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isometricRightUp"/>
          <a:lightRig rig="threePt" dir="t"/>
        </a:scene3d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EEDB6927-F14C-4DC7-8572-B28A3542B463}">
      <dsp:nvSpPr>
        <dsp:cNvPr id="0" name=""/>
        <dsp:cNvSpPr/>
      </dsp:nvSpPr>
      <dsp:spPr>
        <a:xfrm>
          <a:off x="572155" y="254307"/>
          <a:ext cx="5504088" cy="105761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2100" b="1" kern="1200" dirty="0" smtClean="0">
              <a:latin typeface="Trebuchet MS" pitchFamily="34" charset="0"/>
            </a:rPr>
            <a:t>Riesgo de corrupción</a:t>
          </a:r>
          <a:endParaRPr lang="es-CO" sz="2100" kern="1200" dirty="0"/>
        </a:p>
      </dsp:txBody>
      <dsp:txXfrm>
        <a:off x="603131" y="285283"/>
        <a:ext cx="5442136" cy="995658"/>
      </dsp:txXfrm>
    </dsp:sp>
    <dsp:sp modelId="{19E2C295-30E9-4E13-BDEE-2E19A0A10C89}">
      <dsp:nvSpPr>
        <dsp:cNvPr id="0" name=""/>
        <dsp:cNvSpPr/>
      </dsp:nvSpPr>
      <dsp:spPr>
        <a:xfrm rot="5400000">
          <a:off x="2623348" y="676831"/>
          <a:ext cx="997881" cy="2668561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tint val="6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700" kern="1200"/>
        </a:p>
      </dsp:txBody>
      <dsp:txXfrm rot="-5400000">
        <a:off x="2321720" y="1512171"/>
        <a:ext cx="1601137" cy="698517"/>
      </dsp:txXfrm>
    </dsp:sp>
    <dsp:sp modelId="{219E49B7-210D-4833-B011-928C20E79EFE}">
      <dsp:nvSpPr>
        <dsp:cNvPr id="0" name=""/>
        <dsp:cNvSpPr/>
      </dsp:nvSpPr>
      <dsp:spPr>
        <a:xfrm>
          <a:off x="5" y="2589876"/>
          <a:ext cx="6648388" cy="1815034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smtClean="0">
              <a:latin typeface="Trebuchet MS" pitchFamily="34" charset="0"/>
            </a:rPr>
            <a:t>Posibilidad de que por acción u omisión, mediante el uso indebido del poder, de los recursos o de la información, se lesionen los intereses de una entidad y en consecuencia, del Estado, para la obtención de un beneficio particular.</a:t>
          </a:r>
          <a:endParaRPr lang="es-CO" sz="2100" kern="1200" dirty="0"/>
        </a:p>
      </dsp:txBody>
      <dsp:txXfrm>
        <a:off x="53166" y="2643037"/>
        <a:ext cx="6542066" cy="1708712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9A414B3-C8A1-4AA4-864E-07C0342C6399}">
      <dsp:nvSpPr>
        <dsp:cNvPr id="0" name=""/>
        <dsp:cNvSpPr/>
      </dsp:nvSpPr>
      <dsp:spPr>
        <a:xfrm rot="5400000">
          <a:off x="5009177" y="-2023026"/>
          <a:ext cx="851973" cy="51154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just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smtClean="0">
              <a:latin typeface="Trebuchet MS" pitchFamily="34" charset="0"/>
              <a:ea typeface="+mn-ea"/>
              <a:cs typeface="+mn-cs"/>
            </a:rPr>
            <a:t>Jefe de Planeación en coordinación con los responsables de los procesos o procedimientos</a:t>
          </a:r>
          <a:endParaRPr lang="es-CO" sz="1700" kern="1200" dirty="0"/>
        </a:p>
      </dsp:txBody>
      <dsp:txXfrm rot="-5400000">
        <a:off x="2877440" y="150301"/>
        <a:ext cx="5073858" cy="768793"/>
      </dsp:txXfrm>
    </dsp:sp>
    <dsp:sp modelId="{1D558FB8-B6AF-47D2-8FA2-4C31C30A620D}">
      <dsp:nvSpPr>
        <dsp:cNvPr id="0" name=""/>
        <dsp:cNvSpPr/>
      </dsp:nvSpPr>
      <dsp:spPr>
        <a:xfrm>
          <a:off x="0" y="2214"/>
          <a:ext cx="2877439" cy="106496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latin typeface="Trebuchet MS" pitchFamily="34" charset="0"/>
              <a:ea typeface="+mn-ea"/>
              <a:cs typeface="+mn-cs"/>
            </a:rPr>
            <a:t>Elaboración Plan Anticorrupción</a:t>
          </a:r>
          <a:endParaRPr lang="es-CO" sz="2100" kern="1200" dirty="0"/>
        </a:p>
      </dsp:txBody>
      <dsp:txXfrm>
        <a:off x="51987" y="54201"/>
        <a:ext cx="2773465" cy="960992"/>
      </dsp:txXfrm>
    </dsp:sp>
    <dsp:sp modelId="{D1971FF7-7479-4DFC-A851-B45C024E07D0}">
      <dsp:nvSpPr>
        <dsp:cNvPr id="0" name=""/>
        <dsp:cNvSpPr/>
      </dsp:nvSpPr>
      <dsp:spPr>
        <a:xfrm rot="5400000">
          <a:off x="5009177" y="-904811"/>
          <a:ext cx="851973" cy="51154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>
              <a:latin typeface="Trebuchet MS" pitchFamily="34" charset="0"/>
              <a:ea typeface="+mn-ea"/>
              <a:cs typeface="+mn-cs"/>
            </a:rPr>
            <a:t>Jefe de Planeación de la entidad o quien haga sus veces.</a:t>
          </a:r>
          <a:endParaRPr lang="es-CO" sz="1700" kern="1200" dirty="0"/>
        </a:p>
      </dsp:txBody>
      <dsp:txXfrm rot="-5400000">
        <a:off x="2877440" y="1268516"/>
        <a:ext cx="5073858" cy="768793"/>
      </dsp:txXfrm>
    </dsp:sp>
    <dsp:sp modelId="{D6B4DE97-2113-418E-85C8-6153C9F139AD}">
      <dsp:nvSpPr>
        <dsp:cNvPr id="0" name=""/>
        <dsp:cNvSpPr/>
      </dsp:nvSpPr>
      <dsp:spPr>
        <a:xfrm>
          <a:off x="0" y="1120429"/>
          <a:ext cx="2877439" cy="106496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100" kern="1200" dirty="0" smtClean="0">
              <a:latin typeface="Trebuchet MS" pitchFamily="34" charset="0"/>
              <a:ea typeface="+mn-ea"/>
              <a:cs typeface="+mn-cs"/>
            </a:rPr>
            <a:t>Consolidación</a:t>
          </a:r>
          <a:endParaRPr lang="es-CO" sz="2100" kern="1200" dirty="0"/>
        </a:p>
      </dsp:txBody>
      <dsp:txXfrm>
        <a:off x="51987" y="1172416"/>
        <a:ext cx="2773465" cy="960992"/>
      </dsp:txXfrm>
    </dsp:sp>
    <dsp:sp modelId="{3C26586C-68CC-4522-8604-134F5E858B1D}">
      <dsp:nvSpPr>
        <dsp:cNvPr id="0" name=""/>
        <dsp:cNvSpPr/>
      </dsp:nvSpPr>
      <dsp:spPr>
        <a:xfrm rot="5400000">
          <a:off x="5009177" y="213403"/>
          <a:ext cx="851973" cy="51154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dirty="0" smtClean="0">
              <a:latin typeface="Trebuchet MS" pitchFamily="34" charset="0"/>
            </a:rPr>
            <a:t>Entidad designa responsable.</a:t>
          </a:r>
          <a:endParaRPr lang="es-CO" sz="1700" kern="1200" dirty="0">
            <a:latin typeface="Trebuchet MS" pitchFamily="34" charset="0"/>
            <a:ea typeface="+mn-ea"/>
            <a:cs typeface="+mn-cs"/>
          </a:endParaRPr>
        </a:p>
      </dsp:txBody>
      <dsp:txXfrm rot="-5400000">
        <a:off x="2877440" y="2386730"/>
        <a:ext cx="5073858" cy="768793"/>
      </dsp:txXfrm>
    </dsp:sp>
    <dsp:sp modelId="{2EC94D4D-5B9D-411A-AC3E-53DEC35E671B}">
      <dsp:nvSpPr>
        <dsp:cNvPr id="0" name=""/>
        <dsp:cNvSpPr/>
      </dsp:nvSpPr>
      <dsp:spPr>
        <a:xfrm>
          <a:off x="0" y="2238644"/>
          <a:ext cx="2877439" cy="106496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100" kern="1200" dirty="0" smtClean="0">
              <a:latin typeface="Trebuchet MS" pitchFamily="34" charset="0"/>
              <a:ea typeface="+mn-ea"/>
              <a:cs typeface="+mn-cs"/>
            </a:rPr>
            <a:t>Publicación</a:t>
          </a:r>
          <a:endParaRPr lang="es-CO" sz="2100" kern="1200" dirty="0">
            <a:latin typeface="Trebuchet MS" pitchFamily="34" charset="0"/>
            <a:ea typeface="+mn-ea"/>
            <a:cs typeface="+mn-cs"/>
          </a:endParaRPr>
        </a:p>
      </dsp:txBody>
      <dsp:txXfrm>
        <a:off x="51987" y="2290631"/>
        <a:ext cx="2773465" cy="960992"/>
      </dsp:txXfrm>
    </dsp:sp>
    <dsp:sp modelId="{2CA76EF0-FA1F-4BC4-BE2F-0E882B3ECEBE}">
      <dsp:nvSpPr>
        <dsp:cNvPr id="0" name=""/>
        <dsp:cNvSpPr/>
      </dsp:nvSpPr>
      <dsp:spPr>
        <a:xfrm rot="5400000">
          <a:off x="5009177" y="1331618"/>
          <a:ext cx="851973" cy="5115448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4770" tIns="32385" rIns="64770" bIns="32385" numCol="1" spcCol="1270" anchor="ctr" anchorCtr="0">
          <a:noAutofit/>
        </a:bodyPr>
        <a:lstStyle/>
        <a:p>
          <a:pPr marL="171450" lvl="1" indent="-171450" algn="l" defTabSz="7556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700" kern="1200" smtClean="0">
              <a:latin typeface="Trebuchet MS" pitchFamily="34" charset="0"/>
              <a:ea typeface="+mn-ea"/>
              <a:cs typeface="+mn-cs"/>
            </a:rPr>
            <a:t>Oficina de Control Interno realiza seguimiento.</a:t>
          </a:r>
          <a:endParaRPr lang="es-CO" sz="1700" kern="1200" dirty="0"/>
        </a:p>
      </dsp:txBody>
      <dsp:txXfrm rot="-5400000">
        <a:off x="2877440" y="3504945"/>
        <a:ext cx="5073858" cy="768793"/>
      </dsp:txXfrm>
    </dsp:sp>
    <dsp:sp modelId="{9D024249-8462-4651-879D-A837B92B050B}">
      <dsp:nvSpPr>
        <dsp:cNvPr id="0" name=""/>
        <dsp:cNvSpPr/>
      </dsp:nvSpPr>
      <dsp:spPr>
        <a:xfrm>
          <a:off x="0" y="3356859"/>
          <a:ext cx="2877439" cy="1064966"/>
        </a:xfrm>
        <a:prstGeom prst="roundRect">
          <a:avLst/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lvl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_tradnl" sz="2100" kern="1200" smtClean="0">
              <a:latin typeface="Trebuchet MS" pitchFamily="34" charset="0"/>
              <a:ea typeface="+mn-ea"/>
              <a:cs typeface="+mn-cs"/>
            </a:rPr>
            <a:t>Mecanismo de seguimiento y control</a:t>
          </a:r>
          <a:endParaRPr lang="es-CO" sz="2100" kern="1200" dirty="0"/>
        </a:p>
      </dsp:txBody>
      <dsp:txXfrm>
        <a:off x="51987" y="3408846"/>
        <a:ext cx="2773465" cy="960992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AA3DDEE-D7BA-48D9-8CE7-B87C7F573846}">
      <dsp:nvSpPr>
        <dsp:cNvPr id="0" name=""/>
        <dsp:cNvSpPr/>
      </dsp:nvSpPr>
      <dsp:spPr>
        <a:xfrm>
          <a:off x="2815144" y="0"/>
          <a:ext cx="5825815" cy="4608512"/>
        </a:xfrm>
        <a:prstGeom prst="rightArrow">
          <a:avLst>
            <a:gd name="adj1" fmla="val 75000"/>
            <a:gd name="adj2" fmla="val 50000"/>
          </a:avLst>
        </a:prstGeom>
        <a:solidFill>
          <a:schemeClr val="accent1">
            <a:alpha val="90000"/>
            <a:tint val="55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65" tIns="12065" rIns="12065" bIns="12065" numCol="1" spcCol="1270" anchor="t" anchorCtr="0">
          <a:noAutofit/>
        </a:bodyPr>
        <a:lstStyle/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kern="1200" dirty="0" smtClean="0"/>
            <a:t>Toda información en posesión, bajo control o custodia del Estado es pública y no podrá ser reservada o confidencial, salvo que esté contemplada en la ley o en la Constitución y que sean acordes con los principios de una sociedad democrática. </a:t>
          </a:r>
          <a:endParaRPr lang="es-CO" sz="1900" kern="1200" dirty="0"/>
        </a:p>
        <a:p>
          <a:pPr marL="171450" lvl="1" indent="-171450" algn="l" defTabSz="84455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CO" sz="1900" kern="1200" dirty="0" smtClean="0"/>
            <a:t>La información se debe proporcionar y facilitar en los términos más amplios posibles y a través de los medios y procedimientos que al efecto se establezcan. </a:t>
          </a:r>
          <a:endParaRPr lang="es-CO" sz="1900" kern="1200" dirty="0"/>
        </a:p>
      </dsp:txBody>
      <dsp:txXfrm>
        <a:off x="2815144" y="576064"/>
        <a:ext cx="4097623" cy="3456384"/>
      </dsp:txXfrm>
    </dsp:sp>
    <dsp:sp modelId="{63252F03-2BD3-486D-913F-954791E209D1}">
      <dsp:nvSpPr>
        <dsp:cNvPr id="0" name=""/>
        <dsp:cNvSpPr/>
      </dsp:nvSpPr>
      <dsp:spPr>
        <a:xfrm>
          <a:off x="0" y="0"/>
          <a:ext cx="2808628" cy="4608512"/>
        </a:xfrm>
        <a:prstGeom prst="round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9060" tIns="49530" rIns="99060" bIns="49530" numCol="1" spcCol="1270" anchor="ctr" anchorCtr="0">
          <a:noAutofit/>
        </a:bodyPr>
        <a:lstStyle/>
        <a:p>
          <a:pPr lvl="0" algn="ctr" defTabSz="11557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600" b="1" kern="1200" dirty="0" smtClean="0"/>
            <a:t>Transparencia y  máxima publicidad para titular universal</a:t>
          </a:r>
          <a:endParaRPr lang="es-CO" sz="2600" b="1" kern="1200" dirty="0"/>
        </a:p>
      </dsp:txBody>
      <dsp:txXfrm>
        <a:off x="137106" y="137106"/>
        <a:ext cx="2534416" cy="4334300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131424-DDFD-41D2-ABF4-52AD9AFCDD53}">
      <dsp:nvSpPr>
        <dsp:cNvPr id="0" name=""/>
        <dsp:cNvSpPr/>
      </dsp:nvSpPr>
      <dsp:spPr>
        <a:xfrm>
          <a:off x="0" y="366932"/>
          <a:ext cx="2387048" cy="1306945"/>
        </a:xfrm>
        <a:prstGeom prst="rect">
          <a:avLst/>
        </a:prstGeom>
        <a:solidFill>
          <a:schemeClr val="accent1">
            <a:shade val="5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b="0" kern="1200" dirty="0" smtClean="0"/>
            <a:t>Predominio de la cultura del secreto </a:t>
          </a:r>
          <a:endParaRPr lang="es-CO" sz="2400" b="0" kern="1200" dirty="0"/>
        </a:p>
      </dsp:txBody>
      <dsp:txXfrm>
        <a:off x="0" y="366932"/>
        <a:ext cx="2387048" cy="1306945"/>
      </dsp:txXfrm>
    </dsp:sp>
    <dsp:sp modelId="{FB814D8C-357C-4B46-85C5-C5EE17CB0E17}">
      <dsp:nvSpPr>
        <dsp:cNvPr id="0" name=""/>
        <dsp:cNvSpPr/>
      </dsp:nvSpPr>
      <dsp:spPr>
        <a:xfrm>
          <a:off x="3007651" y="366932"/>
          <a:ext cx="2734216" cy="1306945"/>
        </a:xfrm>
        <a:prstGeom prst="rect">
          <a:avLst/>
        </a:prstGeom>
        <a:solidFill>
          <a:schemeClr val="accent1">
            <a:shade val="50000"/>
            <a:hueOff val="103268"/>
            <a:satOff val="-2160"/>
            <a:lumOff val="120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lvl="0" algn="ctr" defTabSz="10668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400" b="0" kern="1200" dirty="0" smtClean="0"/>
            <a:t>Voluntad política en aras de un gobierno transparente</a:t>
          </a:r>
          <a:endParaRPr lang="es-CO" sz="2400" b="0" kern="1200" dirty="0"/>
        </a:p>
      </dsp:txBody>
      <dsp:txXfrm>
        <a:off x="3007651" y="366932"/>
        <a:ext cx="2734216" cy="1306945"/>
      </dsp:txXfrm>
    </dsp:sp>
    <dsp:sp modelId="{C3FC2B73-5C75-45A8-BBA6-2052F61D89EB}">
      <dsp:nvSpPr>
        <dsp:cNvPr id="0" name=""/>
        <dsp:cNvSpPr/>
      </dsp:nvSpPr>
      <dsp:spPr>
        <a:xfrm>
          <a:off x="6120337" y="369598"/>
          <a:ext cx="2387048" cy="1306945"/>
        </a:xfrm>
        <a:prstGeom prst="rect">
          <a:avLst/>
        </a:prstGeom>
        <a:solidFill>
          <a:schemeClr val="accent1">
            <a:shade val="50000"/>
            <a:hueOff val="206536"/>
            <a:satOff val="-4320"/>
            <a:lumOff val="240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b="0" kern="1200" dirty="0" smtClean="0"/>
            <a:t>Cumplimiento de convenciones internacionales</a:t>
          </a:r>
          <a:endParaRPr lang="es-CO" sz="2300" b="0" kern="1200" dirty="0"/>
        </a:p>
      </dsp:txBody>
      <dsp:txXfrm>
        <a:off x="6120337" y="369598"/>
        <a:ext cx="2387048" cy="1306945"/>
      </dsp:txXfrm>
    </dsp:sp>
    <dsp:sp modelId="{144AD480-5200-44A5-BC96-23D798485E8C}">
      <dsp:nvSpPr>
        <dsp:cNvPr id="0" name=""/>
        <dsp:cNvSpPr/>
      </dsp:nvSpPr>
      <dsp:spPr>
        <a:xfrm>
          <a:off x="0" y="1891701"/>
          <a:ext cx="2568474" cy="1306945"/>
        </a:xfrm>
        <a:prstGeom prst="rect">
          <a:avLst/>
        </a:prstGeom>
        <a:solidFill>
          <a:schemeClr val="accent1">
            <a:shade val="50000"/>
            <a:hueOff val="309803"/>
            <a:satOff val="-6480"/>
            <a:lumOff val="360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lvl="0" algn="ctr" defTabSz="10223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300" b="0" kern="1200" dirty="0" smtClean="0"/>
            <a:t>Dispersión normativa en Colombia</a:t>
          </a:r>
          <a:endParaRPr lang="es-CO" sz="2300" b="0" kern="1200" dirty="0"/>
        </a:p>
      </dsp:txBody>
      <dsp:txXfrm>
        <a:off x="0" y="1891701"/>
        <a:ext cx="2568474" cy="1306945"/>
      </dsp:txXfrm>
    </dsp:sp>
    <dsp:sp modelId="{CA4DBE8F-B5F0-48D9-9DC2-0265809D5D4D}">
      <dsp:nvSpPr>
        <dsp:cNvPr id="0" name=""/>
        <dsp:cNvSpPr/>
      </dsp:nvSpPr>
      <dsp:spPr>
        <a:xfrm>
          <a:off x="2931957" y="1913880"/>
          <a:ext cx="2540657" cy="1306945"/>
        </a:xfrm>
        <a:prstGeom prst="rect">
          <a:avLst/>
        </a:prstGeom>
        <a:solidFill>
          <a:schemeClr val="accent1">
            <a:shade val="50000"/>
            <a:hueOff val="309803"/>
            <a:satOff val="-6480"/>
            <a:lumOff val="36054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0" kern="1200" dirty="0" smtClean="0"/>
            <a:t>Derecho reconocido por la Constitución, pero sin norma que lo reglamente</a:t>
          </a:r>
          <a:endParaRPr lang="es-CO" sz="2000" b="0" kern="1200" dirty="0"/>
        </a:p>
      </dsp:txBody>
      <dsp:txXfrm>
        <a:off x="2931957" y="1913880"/>
        <a:ext cx="2540657" cy="1306945"/>
      </dsp:txXfrm>
    </dsp:sp>
    <dsp:sp modelId="{46FA2B30-6B94-1144-BB57-A4B30F5A3303}">
      <dsp:nvSpPr>
        <dsp:cNvPr id="0" name=""/>
        <dsp:cNvSpPr/>
      </dsp:nvSpPr>
      <dsp:spPr>
        <a:xfrm>
          <a:off x="5799503" y="1891701"/>
          <a:ext cx="2910632" cy="1306945"/>
        </a:xfrm>
        <a:prstGeom prst="rect">
          <a:avLst/>
        </a:prstGeom>
        <a:solidFill>
          <a:schemeClr val="accent1">
            <a:shade val="50000"/>
            <a:hueOff val="206536"/>
            <a:satOff val="-4320"/>
            <a:lumOff val="24036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000" b="0" kern="1200" dirty="0" smtClean="0"/>
            <a:t>Herramienta indispensable para fortalecer la democracia y la participación ciudadana </a:t>
          </a:r>
          <a:endParaRPr lang="es-CO" sz="2000" b="0" kern="1200" dirty="0"/>
        </a:p>
      </dsp:txBody>
      <dsp:txXfrm>
        <a:off x="5799503" y="1891701"/>
        <a:ext cx="2910632" cy="1306945"/>
      </dsp:txXfrm>
    </dsp:sp>
    <dsp:sp modelId="{5C837450-7561-B642-8EDE-65F6A2236722}">
      <dsp:nvSpPr>
        <dsp:cNvPr id="0" name=""/>
        <dsp:cNvSpPr/>
      </dsp:nvSpPr>
      <dsp:spPr>
        <a:xfrm>
          <a:off x="942525" y="3416470"/>
          <a:ext cx="6827917" cy="687989"/>
        </a:xfrm>
        <a:prstGeom prst="rect">
          <a:avLst/>
        </a:prstGeom>
        <a:solidFill>
          <a:schemeClr val="accent1">
            <a:shade val="50000"/>
            <a:hueOff val="103268"/>
            <a:satOff val="-2160"/>
            <a:lumOff val="1201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0010" tIns="80010" rIns="80010" bIns="80010" numCol="1" spcCol="1270" anchor="ctr" anchorCtr="0">
          <a:noAutofit/>
        </a:bodyPr>
        <a:lstStyle/>
        <a:p>
          <a:pPr lvl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2100" b="0" kern="1200" dirty="0" smtClean="0"/>
            <a:t>Derecho fundamental necesario para El Buen Gobierno y la lucha contra la corrupciòn</a:t>
          </a:r>
          <a:endParaRPr lang="es-CO" sz="2100" b="0" kern="1200" dirty="0"/>
        </a:p>
      </dsp:txBody>
      <dsp:txXfrm>
        <a:off x="942525" y="3416470"/>
        <a:ext cx="6827917" cy="687989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819375-0BC3-4985-B795-0C84D0ACF730}">
      <dsp:nvSpPr>
        <dsp:cNvPr id="0" name=""/>
        <dsp:cNvSpPr/>
      </dsp:nvSpPr>
      <dsp:spPr>
        <a:xfrm>
          <a:off x="465785" y="299861"/>
          <a:ext cx="2230738" cy="1779167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Iniciativa de proyecto de ley por parte de la organizaciones de la sociedad civil</a:t>
          </a:r>
          <a:endParaRPr lang="es-CO" sz="1700" kern="1200" dirty="0"/>
        </a:p>
      </dsp:txBody>
      <dsp:txXfrm>
        <a:off x="517895" y="351971"/>
        <a:ext cx="2126518" cy="1674947"/>
      </dsp:txXfrm>
    </dsp:sp>
    <dsp:sp modelId="{DEDC218A-23D6-4297-B8B2-60CF23CD14C6}">
      <dsp:nvSpPr>
        <dsp:cNvPr id="0" name=""/>
        <dsp:cNvSpPr/>
      </dsp:nvSpPr>
      <dsp:spPr>
        <a:xfrm rot="21474123">
          <a:off x="2845093" y="990881"/>
          <a:ext cx="358446" cy="2913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700" kern="1200">
            <a:solidFill>
              <a:srgbClr val="000000"/>
            </a:solidFill>
          </a:endParaRPr>
        </a:p>
      </dsp:txBody>
      <dsp:txXfrm>
        <a:off x="2845122" y="1050760"/>
        <a:ext cx="271028" cy="174837"/>
      </dsp:txXfrm>
    </dsp:sp>
    <dsp:sp modelId="{EA34B1A7-2138-4915-9CE2-4159CD364F40}">
      <dsp:nvSpPr>
        <dsp:cNvPr id="0" name=""/>
        <dsp:cNvSpPr/>
      </dsp:nvSpPr>
      <dsp:spPr>
        <a:xfrm>
          <a:off x="3372385" y="76859"/>
          <a:ext cx="2350739" cy="200782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Apoyo, acompañamiento y contribuciones por parte del gobierno nacional al proyecto</a:t>
          </a:r>
          <a:endParaRPr lang="es-CO" sz="1700" kern="1200" dirty="0"/>
        </a:p>
      </dsp:txBody>
      <dsp:txXfrm>
        <a:off x="3431192" y="135666"/>
        <a:ext cx="2233125" cy="1890209"/>
      </dsp:txXfrm>
    </dsp:sp>
    <dsp:sp modelId="{E6A051F5-424D-4916-9B3D-842AE1D2680B}">
      <dsp:nvSpPr>
        <dsp:cNvPr id="0" name=""/>
        <dsp:cNvSpPr/>
      </dsp:nvSpPr>
      <dsp:spPr>
        <a:xfrm rot="21526254">
          <a:off x="5821517" y="905200"/>
          <a:ext cx="237156" cy="2913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75022"/>
            <a:satOff val="-1385"/>
            <a:lumOff val="6425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700" kern="1200">
            <a:solidFill>
              <a:srgbClr val="000000"/>
            </a:solidFill>
          </a:endParaRPr>
        </a:p>
      </dsp:txBody>
      <dsp:txXfrm>
        <a:off x="5821525" y="964242"/>
        <a:ext cx="166009" cy="174837"/>
      </dsp:txXfrm>
    </dsp:sp>
    <dsp:sp modelId="{7F43CE9F-AE02-471A-8514-FCA2BB0DC1F0}">
      <dsp:nvSpPr>
        <dsp:cNvPr id="0" name=""/>
        <dsp:cNvSpPr/>
      </dsp:nvSpPr>
      <dsp:spPr>
        <a:xfrm>
          <a:off x="6170486" y="39036"/>
          <a:ext cx="2758505" cy="195465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1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Inclusión de otros sectores del Estado involucrados en el tema. </a:t>
          </a:r>
          <a:endParaRPr lang="es-CO" sz="1700" kern="1200" dirty="0"/>
        </a:p>
      </dsp:txBody>
      <dsp:txXfrm>
        <a:off x="6227736" y="96286"/>
        <a:ext cx="2644005" cy="1840153"/>
      </dsp:txXfrm>
    </dsp:sp>
    <dsp:sp modelId="{72C1621B-B6DF-4AB7-BAE9-D3F3E9DF86DC}">
      <dsp:nvSpPr>
        <dsp:cNvPr id="0" name=""/>
        <dsp:cNvSpPr/>
      </dsp:nvSpPr>
      <dsp:spPr>
        <a:xfrm rot="5180209">
          <a:off x="7532248" y="2013583"/>
          <a:ext cx="181325" cy="2913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150045"/>
            <a:satOff val="-2771"/>
            <a:lumOff val="12851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700" kern="1200">
            <a:solidFill>
              <a:srgbClr val="000000"/>
            </a:solidFill>
          </a:endParaRPr>
        </a:p>
      </dsp:txBody>
      <dsp:txXfrm rot="-5400000">
        <a:off x="7533755" y="2068673"/>
        <a:ext cx="174837" cy="126928"/>
      </dsp:txXfrm>
    </dsp:sp>
    <dsp:sp modelId="{A665039D-3E2A-4664-A7A3-FBAED5168D3A}">
      <dsp:nvSpPr>
        <dsp:cNvPr id="0" name=""/>
        <dsp:cNvSpPr/>
      </dsp:nvSpPr>
      <dsp:spPr>
        <a:xfrm>
          <a:off x="6721871" y="2335114"/>
          <a:ext cx="1911472" cy="135703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Discusión y aprobación en la rama legislativa</a:t>
          </a:r>
          <a:endParaRPr lang="es-CO" sz="1700" kern="1200" dirty="0"/>
        </a:p>
      </dsp:txBody>
      <dsp:txXfrm>
        <a:off x="6761617" y="2374860"/>
        <a:ext cx="1831980" cy="1277541"/>
      </dsp:txXfrm>
    </dsp:sp>
    <dsp:sp modelId="{010C95C8-F282-4ADD-B3A9-95F09C0394E1}">
      <dsp:nvSpPr>
        <dsp:cNvPr id="0" name=""/>
        <dsp:cNvSpPr/>
      </dsp:nvSpPr>
      <dsp:spPr>
        <a:xfrm rot="10845169">
          <a:off x="6394182" y="2852590"/>
          <a:ext cx="231579" cy="2913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225067"/>
            <a:satOff val="-4156"/>
            <a:lumOff val="19276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700" kern="1200">
            <a:solidFill>
              <a:srgbClr val="000000"/>
            </a:solidFill>
          </a:endParaRPr>
        </a:p>
      </dsp:txBody>
      <dsp:txXfrm rot="10800000">
        <a:off x="6463653" y="2911325"/>
        <a:ext cx="162105" cy="174837"/>
      </dsp:txXfrm>
    </dsp:sp>
    <dsp:sp modelId="{D75B7053-93E2-4B59-948E-924267C645D0}">
      <dsp:nvSpPr>
        <dsp:cNvPr id="0" name=""/>
        <dsp:cNvSpPr/>
      </dsp:nvSpPr>
      <dsp:spPr>
        <a:xfrm>
          <a:off x="4373493" y="2304256"/>
          <a:ext cx="1911472" cy="135703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26667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Revisión del proyecto por parte de la Corte Constitucional</a:t>
          </a:r>
        </a:p>
      </dsp:txBody>
      <dsp:txXfrm>
        <a:off x="4413239" y="2344002"/>
        <a:ext cx="1831980" cy="1277541"/>
      </dsp:txXfrm>
    </dsp:sp>
    <dsp:sp modelId="{F4681905-26BD-4BB2-95E6-DA6C15D07AF7}">
      <dsp:nvSpPr>
        <dsp:cNvPr id="0" name=""/>
        <dsp:cNvSpPr/>
      </dsp:nvSpPr>
      <dsp:spPr>
        <a:xfrm rot="10811047">
          <a:off x="4063703" y="2833360"/>
          <a:ext cx="218919" cy="2913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00089"/>
            <a:satOff val="-5542"/>
            <a:lumOff val="25702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700" kern="1200">
            <a:solidFill>
              <a:srgbClr val="000000"/>
            </a:solidFill>
          </a:endParaRPr>
        </a:p>
      </dsp:txBody>
      <dsp:txXfrm rot="10800000">
        <a:off x="4129379" y="2891745"/>
        <a:ext cx="153243" cy="174837"/>
      </dsp:txXfrm>
    </dsp:sp>
    <dsp:sp modelId="{7CF1CAC8-D02C-4F55-A3B9-D1B53A3FEB6F}">
      <dsp:nvSpPr>
        <dsp:cNvPr id="0" name=""/>
        <dsp:cNvSpPr/>
      </dsp:nvSpPr>
      <dsp:spPr>
        <a:xfrm>
          <a:off x="2178591" y="2448275"/>
          <a:ext cx="1781848" cy="1054473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33333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Implementación de la Ley 1712</a:t>
          </a:r>
        </a:p>
      </dsp:txBody>
      <dsp:txXfrm>
        <a:off x="2209475" y="2479159"/>
        <a:ext cx="1720080" cy="992705"/>
      </dsp:txXfrm>
    </dsp:sp>
    <dsp:sp modelId="{20DB9B09-1A19-4B17-BEAF-3269CB703680}">
      <dsp:nvSpPr>
        <dsp:cNvPr id="0" name=""/>
        <dsp:cNvSpPr/>
      </dsp:nvSpPr>
      <dsp:spPr>
        <a:xfrm rot="10844200">
          <a:off x="1979286" y="2816701"/>
          <a:ext cx="140849" cy="291395"/>
        </a:xfrm>
        <a:prstGeom prst="rightArrow">
          <a:avLst>
            <a:gd name="adj1" fmla="val 60000"/>
            <a:gd name="adj2" fmla="val 50000"/>
          </a:avLst>
        </a:prstGeom>
        <a:solidFill>
          <a:schemeClr val="accent1">
            <a:shade val="90000"/>
            <a:hueOff val="375112"/>
            <a:satOff val="-6927"/>
            <a:lumOff val="32127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1700" kern="1200">
            <a:solidFill>
              <a:srgbClr val="000000"/>
            </a:solidFill>
          </a:endParaRPr>
        </a:p>
      </dsp:txBody>
      <dsp:txXfrm rot="10800000">
        <a:off x="2021539" y="2875252"/>
        <a:ext cx="98594" cy="174837"/>
      </dsp:txXfrm>
    </dsp:sp>
    <dsp:sp modelId="{2DD8091E-34C7-48DF-A513-74B8FBAB2919}">
      <dsp:nvSpPr>
        <dsp:cNvPr id="0" name=""/>
        <dsp:cNvSpPr/>
      </dsp:nvSpPr>
      <dsp:spPr>
        <a:xfrm>
          <a:off x="0" y="2448271"/>
          <a:ext cx="1912859" cy="1000140"/>
        </a:xfrm>
        <a:prstGeom prst="roundRect">
          <a:avLst>
            <a:gd name="adj" fmla="val 10000"/>
          </a:avLst>
        </a:prstGeom>
        <a:solidFill>
          <a:schemeClr val="accent1">
            <a:alpha val="90000"/>
            <a:hueOff val="0"/>
            <a:satOff val="0"/>
            <a:lumOff val="0"/>
            <a:alphaOff val="-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4770" tIns="64770" rIns="64770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700" kern="1200" dirty="0" smtClean="0"/>
            <a:t>Reglamentación a través Decreto 103 de Enero de 2015</a:t>
          </a:r>
        </a:p>
      </dsp:txBody>
      <dsp:txXfrm>
        <a:off x="29293" y="2477564"/>
        <a:ext cx="1854273" cy="941554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1144BB5-B1B0-47B5-86E5-FA07006CDB07}">
      <dsp:nvSpPr>
        <dsp:cNvPr id="0" name=""/>
        <dsp:cNvSpPr/>
      </dsp:nvSpPr>
      <dsp:spPr>
        <a:xfrm>
          <a:off x="5048224" y="0"/>
          <a:ext cx="2161326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b="1" kern="1200" dirty="0" smtClean="0">
              <a:latin typeface="Arial Narrow" panose="020B0606020202030204" pitchFamily="34" charset="0"/>
            </a:rPr>
            <a:t>ACCIONES</a:t>
          </a:r>
          <a:endParaRPr lang="es-CO" sz="1900" b="1" kern="1200" dirty="0">
            <a:latin typeface="Arial Narrow" panose="020B0606020202030204" pitchFamily="34" charset="0"/>
          </a:endParaRPr>
        </a:p>
      </dsp:txBody>
      <dsp:txXfrm>
        <a:off x="5048224" y="0"/>
        <a:ext cx="2161326" cy="1357788"/>
      </dsp:txXfrm>
    </dsp:sp>
    <dsp:sp modelId="{6AB65018-22E2-4DFD-B950-8A336D6DA435}">
      <dsp:nvSpPr>
        <dsp:cNvPr id="0" name=""/>
        <dsp:cNvSpPr/>
      </dsp:nvSpPr>
      <dsp:spPr>
        <a:xfrm>
          <a:off x="2524908" y="0"/>
          <a:ext cx="2161326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b="1" kern="1200" dirty="0" smtClean="0">
              <a:latin typeface="Arial Narrow" panose="020B0606020202030204" pitchFamily="34" charset="0"/>
            </a:rPr>
            <a:t>LÍNEAS DE ACCIÓN</a:t>
          </a:r>
          <a:endParaRPr lang="es-CO" sz="1900" b="1" kern="1200" dirty="0">
            <a:latin typeface="Arial Narrow" panose="020B0606020202030204" pitchFamily="34" charset="0"/>
          </a:endParaRPr>
        </a:p>
      </dsp:txBody>
      <dsp:txXfrm>
        <a:off x="2524908" y="0"/>
        <a:ext cx="2161326" cy="1357788"/>
      </dsp:txXfrm>
    </dsp:sp>
    <dsp:sp modelId="{6593D2F0-4D5E-4BBE-AF82-277A9B7FF22E}">
      <dsp:nvSpPr>
        <dsp:cNvPr id="0" name=""/>
        <dsp:cNvSpPr/>
      </dsp:nvSpPr>
      <dsp:spPr>
        <a:xfrm>
          <a:off x="1593" y="0"/>
          <a:ext cx="2161326" cy="4525963"/>
        </a:xfrm>
        <a:prstGeom prst="roundRect">
          <a:avLst>
            <a:gd name="adj" fmla="val 10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lvl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900" b="1" kern="1200" dirty="0" smtClean="0">
              <a:latin typeface="Arial Narrow" panose="020B0606020202030204" pitchFamily="34" charset="0"/>
            </a:rPr>
            <a:t>POLÍTICA PÚBLICA DE ACCESO A LA INFORMACIÓN PÚBLICA</a:t>
          </a:r>
          <a:endParaRPr lang="es-CO" sz="1900" b="1" kern="1200" dirty="0">
            <a:latin typeface="Arial Narrow" panose="020B0606020202030204" pitchFamily="34" charset="0"/>
          </a:endParaRPr>
        </a:p>
      </dsp:txBody>
      <dsp:txXfrm>
        <a:off x="1593" y="0"/>
        <a:ext cx="2161326" cy="1357788"/>
      </dsp:txXfrm>
    </dsp:sp>
    <dsp:sp modelId="{EE98AB63-82FF-447E-AD17-679B588104B5}">
      <dsp:nvSpPr>
        <dsp:cNvPr id="0" name=""/>
        <dsp:cNvSpPr/>
      </dsp:nvSpPr>
      <dsp:spPr>
        <a:xfrm>
          <a:off x="182587" y="2016226"/>
          <a:ext cx="1809943" cy="1677057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100000"/>
            </a:lnSpc>
            <a:spcBef>
              <a:spcPct val="0"/>
            </a:spcBef>
            <a:spcAft>
              <a:spcPct val="35000"/>
            </a:spcAft>
          </a:pPr>
          <a:r>
            <a:rPr lang="es-CO" sz="1200" b="1" kern="1200" dirty="0" smtClean="0">
              <a:latin typeface="Arial Narrow" panose="020B0606020202030204" pitchFamily="34" charset="0"/>
            </a:rPr>
            <a:t>Artículo 32 Ley 1712 de 2014: </a:t>
          </a:r>
          <a:r>
            <a:rPr lang="es-CO" sz="1200" b="0" kern="1200" dirty="0" smtClean="0">
              <a:latin typeface="Arial Narrow" panose="020B0606020202030204" pitchFamily="34" charset="0"/>
            </a:rPr>
            <a:t>El diseño, e implementación de la estará a cargo de la Secretaría de Transparencia de la Presidencia de la República, el Min-TIC, el DAFP, el DNP) el Archivo General de la Nación y el DANE. </a:t>
          </a:r>
          <a:endParaRPr lang="es-CO" sz="1200" b="0" kern="1200" dirty="0">
            <a:latin typeface="Arial Narrow" panose="020B0606020202030204" pitchFamily="34" charset="0"/>
          </a:endParaRPr>
        </a:p>
      </dsp:txBody>
      <dsp:txXfrm>
        <a:off x="231706" y="2065345"/>
        <a:ext cx="1711705" cy="1578819"/>
      </dsp:txXfrm>
    </dsp:sp>
    <dsp:sp modelId="{71302E67-AEBE-4C32-8A75-A93DEA158ADC}">
      <dsp:nvSpPr>
        <dsp:cNvPr id="0" name=""/>
        <dsp:cNvSpPr/>
      </dsp:nvSpPr>
      <dsp:spPr>
        <a:xfrm rot="18352476">
          <a:off x="1725809" y="2314701"/>
          <a:ext cx="1288551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1288551" y="1799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2337871" y="2300483"/>
        <a:ext cx="64427" cy="64427"/>
      </dsp:txXfrm>
    </dsp:sp>
    <dsp:sp modelId="{BBB7FCCB-236C-4BDF-8BB7-D78C48986E61}">
      <dsp:nvSpPr>
        <dsp:cNvPr id="0" name=""/>
        <dsp:cNvSpPr/>
      </dsp:nvSpPr>
      <dsp:spPr>
        <a:xfrm>
          <a:off x="2747639" y="1533043"/>
          <a:ext cx="1809943" cy="55519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b="1" kern="1200" dirty="0" smtClean="0">
              <a:latin typeface="Arial Narrow" panose="020B0606020202030204" pitchFamily="34" charset="0"/>
            </a:rPr>
            <a:t>DEFINICIÓN DE LINEAMIENTOS</a:t>
          </a:r>
          <a:endParaRPr lang="es-CO" sz="1300" b="1" kern="1200" dirty="0">
            <a:latin typeface="Arial Narrow" panose="020B0606020202030204" pitchFamily="34" charset="0"/>
          </a:endParaRPr>
        </a:p>
      </dsp:txBody>
      <dsp:txXfrm>
        <a:off x="2763900" y="1549304"/>
        <a:ext cx="1777421" cy="522669"/>
      </dsp:txXfrm>
    </dsp:sp>
    <dsp:sp modelId="{0BD1FDDB-CBA3-4564-BB66-19B109CFA398}">
      <dsp:nvSpPr>
        <dsp:cNvPr id="0" name=""/>
        <dsp:cNvSpPr/>
      </dsp:nvSpPr>
      <dsp:spPr>
        <a:xfrm>
          <a:off x="4557582" y="1792643"/>
          <a:ext cx="692846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692846" y="1799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4886684" y="1793318"/>
        <a:ext cx="34642" cy="34642"/>
      </dsp:txXfrm>
    </dsp:sp>
    <dsp:sp modelId="{A3355950-82BD-4B11-BE4B-FC79A58F8188}">
      <dsp:nvSpPr>
        <dsp:cNvPr id="0" name=""/>
        <dsp:cNvSpPr/>
      </dsp:nvSpPr>
      <dsp:spPr>
        <a:xfrm>
          <a:off x="5250428" y="1358153"/>
          <a:ext cx="1809943" cy="904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>
              <a:latin typeface="Arial Narrow" panose="020B0606020202030204" pitchFamily="34" charset="0"/>
            </a:rPr>
            <a:t>- Reglamentación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>
              <a:latin typeface="Arial Narrow" panose="020B0606020202030204" pitchFamily="34" charset="0"/>
            </a:rPr>
            <a:t>- Ajuste de lineamientos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>
              <a:latin typeface="Arial Narrow" panose="020B0606020202030204" pitchFamily="34" charset="0"/>
            </a:rPr>
            <a:t>- Elaboración de guías y manuales</a:t>
          </a:r>
          <a:endParaRPr lang="es-CO" sz="1200" kern="1200" dirty="0">
            <a:latin typeface="Arial Narrow" panose="020B0606020202030204" pitchFamily="34" charset="0"/>
          </a:endParaRPr>
        </a:p>
      </dsp:txBody>
      <dsp:txXfrm>
        <a:off x="5276934" y="1384659"/>
        <a:ext cx="1756931" cy="851959"/>
      </dsp:txXfrm>
    </dsp:sp>
    <dsp:sp modelId="{FFC119F2-BF2B-4BA4-A1FB-4F24A37F1C4A}">
      <dsp:nvSpPr>
        <dsp:cNvPr id="0" name=""/>
        <dsp:cNvSpPr/>
      </dsp:nvSpPr>
      <dsp:spPr>
        <a:xfrm rot="11804">
          <a:off x="1992528" y="2838055"/>
          <a:ext cx="755112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755112" y="1799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2351207" y="2837173"/>
        <a:ext cx="37755" cy="37755"/>
      </dsp:txXfrm>
    </dsp:sp>
    <dsp:sp modelId="{8409AF5B-D8E9-43D1-B53F-049F54562DF6}">
      <dsp:nvSpPr>
        <dsp:cNvPr id="0" name=""/>
        <dsp:cNvSpPr/>
      </dsp:nvSpPr>
      <dsp:spPr>
        <a:xfrm>
          <a:off x="2747639" y="2546340"/>
          <a:ext cx="1809943" cy="622014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b="1" kern="1200" dirty="0" smtClean="0">
              <a:latin typeface="Arial Narrow" panose="020B0606020202030204" pitchFamily="34" charset="0"/>
            </a:rPr>
            <a:t>PROMOCIÓN y ACOMPAÑAMIENTO</a:t>
          </a:r>
          <a:endParaRPr lang="es-CO" sz="1300" b="1" kern="1200" dirty="0">
            <a:latin typeface="Arial Narrow" panose="020B0606020202030204" pitchFamily="34" charset="0"/>
          </a:endParaRPr>
        </a:p>
      </dsp:txBody>
      <dsp:txXfrm>
        <a:off x="2765857" y="2564558"/>
        <a:ext cx="1773507" cy="585578"/>
      </dsp:txXfrm>
    </dsp:sp>
    <dsp:sp modelId="{D3992A16-4A7A-4AAC-91CF-7835B0F51426}">
      <dsp:nvSpPr>
        <dsp:cNvPr id="0" name=""/>
        <dsp:cNvSpPr/>
      </dsp:nvSpPr>
      <dsp:spPr>
        <a:xfrm rot="21570275">
          <a:off x="4557569" y="2836356"/>
          <a:ext cx="692872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692872" y="1799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4886683" y="2837030"/>
        <a:ext cx="34643" cy="34643"/>
      </dsp:txXfrm>
    </dsp:sp>
    <dsp:sp modelId="{F5CA72BE-88E3-4C76-A322-3000D3ECF608}">
      <dsp:nvSpPr>
        <dsp:cNvPr id="0" name=""/>
        <dsp:cNvSpPr/>
      </dsp:nvSpPr>
      <dsp:spPr>
        <a:xfrm>
          <a:off x="5250428" y="2398870"/>
          <a:ext cx="1809943" cy="904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>
              <a:latin typeface="Arial Narrow" panose="020B0606020202030204" pitchFamily="34" charset="0"/>
            </a:rPr>
            <a:t>- Sensibilización y capacitación a sujetos obligados y ciudadanía.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>
              <a:latin typeface="Arial Narrow" panose="020B0606020202030204" pitchFamily="34" charset="0"/>
            </a:rPr>
            <a:t>- Acompañamiento a sectores priorizados</a:t>
          </a:r>
          <a:endParaRPr lang="es-CO" sz="1200" kern="1200" dirty="0">
            <a:latin typeface="Arial Narrow" panose="020B0606020202030204" pitchFamily="34" charset="0"/>
          </a:endParaRPr>
        </a:p>
      </dsp:txBody>
      <dsp:txXfrm>
        <a:off x="5276934" y="2425376"/>
        <a:ext cx="1756931" cy="851959"/>
      </dsp:txXfrm>
    </dsp:sp>
    <dsp:sp modelId="{432D8853-B35F-40C8-8412-914599DD0AB4}">
      <dsp:nvSpPr>
        <dsp:cNvPr id="0" name=""/>
        <dsp:cNvSpPr/>
      </dsp:nvSpPr>
      <dsp:spPr>
        <a:xfrm rot="3236853">
          <a:off x="1728559" y="3355418"/>
          <a:ext cx="1283050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1283050" y="17995"/>
              </a:lnTo>
            </a:path>
          </a:pathLst>
        </a:custGeom>
        <a:noFill/>
        <a:ln w="9525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2338008" y="3341338"/>
        <a:ext cx="64152" cy="64152"/>
      </dsp:txXfrm>
    </dsp:sp>
    <dsp:sp modelId="{4ABA5E5E-C846-4DA5-8C9B-A2339A128D89}">
      <dsp:nvSpPr>
        <dsp:cNvPr id="0" name=""/>
        <dsp:cNvSpPr/>
      </dsp:nvSpPr>
      <dsp:spPr>
        <a:xfrm>
          <a:off x="2747639" y="3607682"/>
          <a:ext cx="1809943" cy="568783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lvl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300" b="1" kern="1200" dirty="0" smtClean="0">
              <a:latin typeface="Arial Narrow" panose="020B0606020202030204" pitchFamily="34" charset="0"/>
            </a:rPr>
            <a:t>MONITOREO, SEGUIMIENTO Y EVALUACIÓN</a:t>
          </a:r>
          <a:endParaRPr lang="es-CO" sz="1300" b="1" kern="1200" dirty="0">
            <a:latin typeface="Arial Narrow" panose="020B0606020202030204" pitchFamily="34" charset="0"/>
          </a:endParaRPr>
        </a:p>
      </dsp:txBody>
      <dsp:txXfrm>
        <a:off x="2764298" y="3624341"/>
        <a:ext cx="1776625" cy="535465"/>
      </dsp:txXfrm>
    </dsp:sp>
    <dsp:sp modelId="{B41ABF23-8F8A-4213-8023-A412CABEF399}">
      <dsp:nvSpPr>
        <dsp:cNvPr id="0" name=""/>
        <dsp:cNvSpPr/>
      </dsp:nvSpPr>
      <dsp:spPr>
        <a:xfrm>
          <a:off x="4557582" y="3874078"/>
          <a:ext cx="692846" cy="35991"/>
        </a:xfrm>
        <a:custGeom>
          <a:avLst/>
          <a:gdLst/>
          <a:ahLst/>
          <a:cxnLst/>
          <a:rect l="0" t="0" r="0" b="0"/>
          <a:pathLst>
            <a:path>
              <a:moveTo>
                <a:pt x="0" y="17995"/>
              </a:moveTo>
              <a:lnTo>
                <a:pt x="692846" y="17995"/>
              </a:lnTo>
            </a:path>
          </a:pathLst>
        </a:custGeom>
        <a:noFill/>
        <a:ln w="9525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lvl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s-CO" sz="500" kern="1200">
            <a:latin typeface="Arial Narrow" panose="020B0606020202030204" pitchFamily="34" charset="0"/>
          </a:endParaRPr>
        </a:p>
      </dsp:txBody>
      <dsp:txXfrm>
        <a:off x="4886684" y="3874752"/>
        <a:ext cx="34642" cy="34642"/>
      </dsp:txXfrm>
    </dsp:sp>
    <dsp:sp modelId="{C94F4581-CE76-400A-864E-C8AC7A411272}">
      <dsp:nvSpPr>
        <dsp:cNvPr id="0" name=""/>
        <dsp:cNvSpPr/>
      </dsp:nvSpPr>
      <dsp:spPr>
        <a:xfrm>
          <a:off x="5250428" y="3439588"/>
          <a:ext cx="1809943" cy="904971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1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>
              <a:latin typeface="Arial Narrow" panose="020B0606020202030204" pitchFamily="34" charset="0"/>
            </a:rPr>
            <a:t>- Levantamiento de Línea de Base</a:t>
          </a:r>
        </a:p>
        <a:p>
          <a:pPr lvl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CO" sz="1200" kern="1200" dirty="0" smtClean="0">
              <a:latin typeface="Arial Narrow" panose="020B0606020202030204" pitchFamily="34" charset="0"/>
            </a:rPr>
            <a:t>- Construcción de indicadores</a:t>
          </a:r>
          <a:endParaRPr lang="es-CO" sz="1200" kern="1200" dirty="0">
            <a:latin typeface="Arial Narrow" panose="020B0606020202030204" pitchFamily="34" charset="0"/>
          </a:endParaRPr>
        </a:p>
      </dsp:txBody>
      <dsp:txXfrm>
        <a:off x="5276934" y="3466094"/>
        <a:ext cx="1756931" cy="85195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2">
  <dgm:title val=""/>
  <dgm:desc val=""/>
  <dgm:catLst>
    <dgm:cat type="relationship" pri="3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1">
      <dgm:if name="Name2" axis="ch" ptType="node" func="cnt" op="lte" val="3">
        <dgm:constrLst>
          <dgm:constr type="w" for="ch" forName="comp1" refType="w"/>
          <dgm:constr type="h" for="ch" forName="comp1" refType="w" refFor="ch" refForName="comp1"/>
          <dgm:constr type="w" for="ch" forName="comp2" refType="w" fact="0.7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5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primFontSz" for="des" ptType="node" op="equ" val="65"/>
        </dgm:constrLst>
      </dgm:if>
      <dgm:if name="Name3" axis="ch" ptType="node" func="cnt" op="equ" val="4">
        <dgm:constrLst>
          <dgm:constr type="w" for="ch" forName="comp1" refType="w"/>
          <dgm:constr type="h" for="ch" forName="comp1" refType="w" refFor="ch" refForName="comp1"/>
          <dgm:constr type="w" for="ch" forName="comp2" refType="w" fact="0.8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6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4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primFontSz" for="des" ptType="node" op="equ" val="65"/>
        </dgm:constrLst>
      </dgm:if>
      <dgm:else name="Name4">
        <dgm:constrLst>
          <dgm:constr type="w" for="ch" forName="comp1" refType="w"/>
          <dgm:constr type="h" for="ch" forName="comp1" refType="w" refFor="ch" refForName="comp1"/>
          <dgm:constr type="w" for="ch" forName="comp2" refType="w" fact="0.85"/>
          <dgm:constr type="h" for="ch" forName="comp2" refType="w" refFor="ch" refForName="comp2"/>
          <dgm:constr type="ctrX" for="ch" forName="comp2" refType="ctrX" refFor="ch" refForName="comp1"/>
          <dgm:constr type="b" for="ch" forName="comp2" refType="b" refFor="ch" refForName="comp1"/>
          <dgm:constr type="w" for="ch" forName="comp3" refType="w" fact="0.7"/>
          <dgm:constr type="h" for="ch" forName="comp3" refType="w" refFor="ch" refForName="comp3"/>
          <dgm:constr type="ctrX" for="ch" forName="comp3" refType="ctrX" refFor="ch" refForName="comp1"/>
          <dgm:constr type="b" for="ch" forName="comp3" refType="b" refFor="ch" refForName="comp1"/>
          <dgm:constr type="w" for="ch" forName="comp4" refType="w" fact="0.55"/>
          <dgm:constr type="h" for="ch" forName="comp4" refType="w" refFor="ch" refForName="comp4"/>
          <dgm:constr type="ctrX" for="ch" forName="comp4" refType="ctrX" refFor="ch" refForName="comp1"/>
          <dgm:constr type="b" for="ch" forName="comp4" refType="b" refFor="ch" refForName="comp1"/>
          <dgm:constr type="w" for="ch" forName="comp5" refType="w" fact="0.4"/>
          <dgm:constr type="h" for="ch" forName="comp5" refType="w" refFor="ch" refForName="comp5"/>
          <dgm:constr type="ctrX" for="ch" forName="comp5" refType="ctrX" refFor="ch" refForName="comp1"/>
          <dgm:constr type="b" for="ch" forName="comp5" refType="b" refFor="ch" refForName="comp1"/>
          <dgm:constr type="w" for="ch" forName="comp6" refType="w" fact="0.25"/>
          <dgm:constr type="h" for="ch" forName="comp6" refType="w" refFor="ch" refForName="comp6"/>
          <dgm:constr type="ctrX" for="ch" forName="comp6" refType="ctrX" refFor="ch" refForName="comp1"/>
          <dgm:constr type="b" for="ch" forName="comp6" refType="b" refFor="ch" refForName="comp1"/>
          <dgm:constr type="w" for="ch" forName="comp7" refType="w" fact="0.15"/>
          <dgm:constr type="h" for="ch" forName="comp7" refType="w" refFor="ch" refForName="comp7"/>
          <dgm:constr type="ctrX" for="ch" forName="comp7" refType="ctrX" refFor="ch" refForName="comp1"/>
          <dgm:constr type="b" for="ch" forName="comp7" refType="b" refFor="ch" refForName="comp1"/>
          <dgm:constr type="primFontSz" for="des" ptType="node" op="equ" val="65"/>
        </dgm:constrLst>
      </dgm:else>
    </dgm:choose>
    <dgm:ruleLst/>
    <dgm:choose name="Name5">
      <dgm:if name="Name6" axis="ch" ptType="node" func="cnt" op="gte" val="1">
        <dgm:layoutNode name="comp1">
          <dgm:alg type="composite"/>
          <dgm:shape xmlns:r="http://schemas.openxmlformats.org/officeDocument/2006/relationships" r:blip="">
            <dgm:adjLst/>
          </dgm:shape>
          <dgm:presOf/>
          <dgm:choose name="Name7">
            <dgm:if name="Name8" axis="ch" ptType="node" func="cnt" op="equ" val="1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5"/>
                <dgm:constr type="w" for="ch" forName="c1text" refType="w" refFor="ch" refForName="circle1" fact="0.70711"/>
                <dgm:constr type="h" for="ch" forName="c1text" refType="h" refFor="ch" refForName="circle1" fact="0.5"/>
              </dgm:constrLst>
            </dgm:if>
            <dgm:if name="Name9" axis="ch" ptType="node" func="cnt" op="equ" val="2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6"/>
                <dgm:constr type="w" for="ch" forName="c1text" refType="w" refFor="ch" refForName="circle1" fact="0.525"/>
                <dgm:constr type="h" for="ch" forName="c1text" refType="h" refFor="ch" refForName="circle1" fact="0.17"/>
              </dgm:constrLst>
            </dgm:if>
            <dgm:if name="Name10" axis="ch" ptType="node" func="cnt" op="equ" val="3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3495"/>
                <dgm:constr type="h" for="ch" forName="c1text" refType="h" refFor="ch" refForName="circle1" fact="0.15"/>
              </dgm:constrLst>
            </dgm:if>
            <dgm:if name="Name11" axis="ch" ptType="node" func="cnt" op="equ" val="4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25"/>
                <dgm:constr type="w" for="ch" forName="c1text" refType="w" refFor="ch" refForName="circle1" fact="0.2796"/>
                <dgm:constr type="h" for="ch" forName="c1text" refType="h" refFor="ch" refForName="circle1" fact="0.15"/>
              </dgm:constrLst>
            </dgm:if>
            <dgm:if name="Name12" axis="ch" ptType="node" func="cnt" op="gte" val="5">
              <dgm:constrLst>
                <dgm:constr type="w" for="ch" forName="circle1" refType="w"/>
                <dgm:constr type="h" for="ch" forName="circle1" refType="h"/>
                <dgm:constr type="ctrX" for="ch" forName="circle1" refType="w" fact="0.5"/>
                <dgm:constr type="ctrY" for="ch" forName="circle1" refType="h" fact="0.5"/>
                <dgm:constr type="ctrX" for="ch" forName="c1text" refType="w" fact="0.5"/>
                <dgm:constr type="ctrY" for="ch" forName="c1text" refType="h" fact="0.1"/>
                <dgm:constr type="w" for="ch" forName="c1text" refType="w" refFor="ch" refForName="circle1" fact="0.375"/>
                <dgm:constr type="h" for="ch" forName="c1text" refType="h" refFor="ch" refForName="circle1" fact="0.1"/>
              </dgm:constrLst>
            </dgm:if>
            <dgm:else name="Name13"/>
          </dgm:choose>
          <dgm:ruleLst/>
          <dgm:layoutNode name="circle1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1 1" cnt="1 0"/>
            <dgm:constrLst>
              <dgm:constr type="h" refType="w"/>
            </dgm:constrLst>
            <dgm:ruleLst/>
          </dgm:layoutNode>
          <dgm:layoutNode name="c1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1 1" cnt="1 0"/>
            <dgm:constrLst/>
            <dgm:ruleLst>
              <dgm:rule type="primFontSz" val="5" fact="NaN" max="NaN"/>
            </dgm:ruleLst>
          </dgm:layoutNode>
        </dgm:layoutNode>
      </dgm:if>
      <dgm:else name="Name14"/>
    </dgm:choose>
    <dgm:choose name="Name15">
      <dgm:if name="Name16" axis="ch" ptType="node" func="cnt" op="gte" val="2">
        <dgm:layoutNode name="comp2">
          <dgm:alg type="composite"/>
          <dgm:shape xmlns:r="http://schemas.openxmlformats.org/officeDocument/2006/relationships" r:blip="">
            <dgm:adjLst/>
          </dgm:shape>
          <dgm:presOf/>
          <dgm:choose name="Name17">
            <dgm:if name="Name18" axis="ch" ptType="node" func="cnt" op="equ" val="2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5"/>
                <dgm:constr type="w" for="ch" forName="c2text" refType="w" refFor="ch" refForName="circle2" fact="0.70711"/>
                <dgm:constr type="h" for="ch" forName="c2text" refType="h" refFor="ch" refForName="circle2" fact="0.5"/>
              </dgm:constrLst>
            </dgm:if>
            <dgm:if name="Name19" axis="ch" ptType="node" func="cnt" op="equ" val="3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625"/>
                <dgm:constr type="w" for="ch" forName="c2text" refType="w" refFor="ch" refForName="circle2" fact="0.466"/>
                <dgm:constr type="h" for="ch" forName="c2text" refType="h" refFor="ch" refForName="circle2" fact="0.1875"/>
              </dgm:constrLst>
            </dgm:if>
            <dgm:if name="Name20" axis="ch" ptType="node" func="cnt" op="equ" val="4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5"/>
                <dgm:constr type="w" for="ch" forName="c2text" refType="w" refFor="ch" refForName="circle2" fact="0.3495"/>
                <dgm:constr type="h" for="ch" forName="c2text" refType="h" refFor="ch" refForName="circle2" fact="0.18"/>
              </dgm:constrLst>
            </dgm:if>
            <dgm:if name="Name21" axis="ch" ptType="node" func="cnt" op="gte" val="5">
              <dgm:constrLst>
                <dgm:constr type="w" for="ch" forName="circle2" refType="w"/>
                <dgm:constr type="h" for="ch" forName="circle2" refType="h"/>
                <dgm:constr type="ctrX" for="ch" forName="circle2" refType="w" fact="0.5"/>
                <dgm:constr type="ctrY" for="ch" forName="circle2" refType="h" fact="0.5"/>
                <dgm:constr type="ctrX" for="ch" forName="c2text" refType="w" fact="0.5"/>
                <dgm:constr type="ctrY" for="ch" forName="c2text" refType="h" fact="0.115"/>
                <dgm:constr type="w" for="ch" forName="c2text" refType="w" refFor="ch" refForName="circle2" fact="0.43125"/>
                <dgm:constr type="h" for="ch" forName="c2text" refType="h" refFor="ch" refForName="circle2" fact="0.115"/>
              </dgm:constrLst>
            </dgm:if>
            <dgm:else name="Name22"/>
          </dgm:choose>
          <dgm:ruleLst/>
          <dgm:layoutNode name="circle2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2 1" cnt="1 0"/>
            <dgm:constrLst>
              <dgm:constr type="h" refType="w"/>
            </dgm:constrLst>
            <dgm:ruleLst/>
          </dgm:layoutNode>
          <dgm:layoutNode name="c2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2 1" cnt="1 0"/>
            <dgm:constrLst/>
            <dgm:ruleLst>
              <dgm:rule type="primFontSz" val="5" fact="NaN" max="NaN"/>
            </dgm:ruleLst>
          </dgm:layoutNode>
        </dgm:layoutNode>
      </dgm:if>
      <dgm:else name="Name23"/>
    </dgm:choose>
    <dgm:choose name="Name24">
      <dgm:if name="Name25" axis="ch" ptType="node" func="cnt" op="gte" val="3">
        <dgm:layoutNode name="comp3">
          <dgm:alg type="composite"/>
          <dgm:shape xmlns:r="http://schemas.openxmlformats.org/officeDocument/2006/relationships" r:blip="">
            <dgm:adjLst/>
          </dgm:shape>
          <dgm:presOf/>
          <dgm:choose name="Name26">
            <dgm:if name="Name27" axis="ch" ptType="node" func="cnt" op="equ" val="3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5"/>
                <dgm:constr type="w" for="ch" forName="c3text" refType="w" refFor="ch" refForName="circle3" fact="0.70711"/>
                <dgm:constr type="h" for="ch" forName="c3text" refType="h" refFor="ch" refForName="circle3" fact="0.5"/>
              </dgm:constrLst>
            </dgm:if>
            <dgm:if name="Name28" axis="ch" ptType="node" func="cnt" op="equ" val="4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875"/>
                <dgm:constr type="w" for="ch" forName="c3text" refType="w" refFor="ch" refForName="circle3" fact="0.466"/>
                <dgm:constr type="h" for="ch" forName="c3text" refType="h" refFor="ch" refForName="circle3" fact="0.225"/>
              </dgm:constrLst>
            </dgm:if>
            <dgm:if name="Name29" axis="ch" ptType="node" func="cnt" op="gte" val="5">
              <dgm:constrLst>
                <dgm:constr type="w" for="ch" forName="circle3" refType="w"/>
                <dgm:constr type="h" for="ch" forName="circle3" refType="h"/>
                <dgm:constr type="ctrX" for="ch" forName="circle3" refType="w" fact="0.5"/>
                <dgm:constr type="ctrY" for="ch" forName="circle3" refType="h" fact="0.5"/>
                <dgm:constr type="ctrX" for="ch" forName="c3text" refType="w" fact="0.5"/>
                <dgm:constr type="ctrY" for="ch" forName="c3text" refType="h" fact="0.138"/>
                <dgm:constr type="w" for="ch" forName="c3text" refType="w" refFor="ch" refForName="circle3" fact="0.5175"/>
                <dgm:constr type="h" for="ch" forName="c3text" refType="h" refFor="ch" refForName="circle3" fact="0.138"/>
              </dgm:constrLst>
            </dgm:if>
            <dgm:else name="Name30"/>
          </dgm:choose>
          <dgm:ruleLst/>
          <dgm:layoutNode name="circle3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3 1" cnt="1 0"/>
            <dgm:constrLst>
              <dgm:constr type="h" refType="w"/>
            </dgm:constrLst>
            <dgm:ruleLst/>
          </dgm:layoutNode>
          <dgm:layoutNode name="c3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3 1" cnt="1 0"/>
            <dgm:constrLst/>
            <dgm:ruleLst>
              <dgm:rule type="primFontSz" val="5" fact="NaN" max="NaN"/>
            </dgm:ruleLst>
          </dgm:layoutNode>
        </dgm:layoutNode>
      </dgm:if>
      <dgm:else name="Name31"/>
    </dgm:choose>
    <dgm:choose name="Name32">
      <dgm:if name="Name33" axis="ch" ptType="node" func="cnt" op="gte" val="4">
        <dgm:layoutNode name="comp4">
          <dgm:alg type="composite"/>
          <dgm:shape xmlns:r="http://schemas.openxmlformats.org/officeDocument/2006/relationships" r:blip="">
            <dgm:adjLst/>
          </dgm:shape>
          <dgm:presOf/>
          <dgm:choose name="Name34">
            <dgm:if name="Name35" axis="ch" ptType="node" func="cnt" op="equ" val="4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5"/>
                <dgm:constr type="w" for="ch" forName="c4text" refType="w" refFor="ch" refForName="circle4" fact="0.70711"/>
                <dgm:constr type="h" for="ch" forName="c4text" refType="h" refFor="ch" refForName="circle4" fact="0.5"/>
              </dgm:constrLst>
            </dgm:if>
            <dgm:if name="Name36" axis="ch" ptType="node" func="cnt" op="gte" val="5">
              <dgm:constrLst>
                <dgm:constr type="w" for="ch" forName="circle4" refType="w"/>
                <dgm:constr type="h" for="ch" forName="circle4" refType="h"/>
                <dgm:constr type="ctrX" for="ch" forName="circle4" refType="w" fact="0.5"/>
                <dgm:constr type="ctrY" for="ch" forName="circle4" refType="h" fact="0.5"/>
                <dgm:constr type="ctrX" for="ch" forName="c4text" refType="w" fact="0.5"/>
                <dgm:constr type="ctrY" for="ch" forName="c4text" refType="h" fact="0.18"/>
                <dgm:constr type="w" for="ch" forName="c4text" refType="w" refFor="ch" refForName="circle4" fact="0.54"/>
                <dgm:constr type="h" for="ch" forName="c4text" refType="h" refFor="ch" refForName="circle4" fact="0.18"/>
              </dgm:constrLst>
            </dgm:if>
            <dgm:else name="Name37"/>
          </dgm:choose>
          <dgm:ruleLst/>
          <dgm:layoutNode name="circle4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4 1" cnt="1 0"/>
            <dgm:constrLst>
              <dgm:constr type="h" refType="w"/>
            </dgm:constrLst>
            <dgm:ruleLst/>
          </dgm:layoutNode>
          <dgm:layoutNode name="c4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4 1" cnt="1 0"/>
            <dgm:constrLst/>
            <dgm:ruleLst>
              <dgm:rule type="primFontSz" val="5" fact="NaN" max="NaN"/>
            </dgm:ruleLst>
          </dgm:layoutNode>
        </dgm:layoutNode>
      </dgm:if>
      <dgm:else name="Name38"/>
    </dgm:choose>
    <dgm:choose name="Name39">
      <dgm:if name="Name40" axis="ch" ptType="node" func="cnt" op="gte" val="5">
        <dgm:layoutNode name="comp5">
          <dgm:alg type="composite"/>
          <dgm:shape xmlns:r="http://schemas.openxmlformats.org/officeDocument/2006/relationships" r:blip="">
            <dgm:adjLst/>
          </dgm:shape>
          <dgm:presOf/>
          <dgm:choose name="Name41">
            <dgm:if name="Name42" axis="ch" ptType="node" func="cnt" op="equ" val="5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5"/>
                <dgm:constr type="w" for="ch" forName="c5text" refType="w" refFor="ch" refForName="circle5" fact="0.70711"/>
                <dgm:constr type="h" for="ch" forName="c5text" refType="h" refFor="ch" refForName="circle5" fact="0.5"/>
              </dgm:constrLst>
            </dgm:if>
            <dgm:if name="Name43" axis="ch" ptType="node" func="cnt" op="gte" val="6">
              <dgm:constrLst>
                <dgm:constr type="w" for="ch" forName="circle5" refType="w"/>
                <dgm:constr type="h" for="ch" forName="circle5" refType="h"/>
                <dgm:constr type="ctrX" for="ch" forName="circle5" refType="w" fact="0.5"/>
                <dgm:constr type="ctrY" for="ch" forName="circle5" refType="h" fact="0.5"/>
                <dgm:constr type="ctrX" for="ch" forName="c5text" refType="w" fact="0.5"/>
                <dgm:constr type="ctrY" for="ch" forName="c5text" refType="h" fact="0.25"/>
                <dgm:constr type="w" for="ch" forName="c5text" refType="w" refFor="ch" refForName="circle5" fact="0.65"/>
                <dgm:constr type="h" for="ch" forName="c5text" refType="h" refFor="ch" refForName="circle5" fact="0.25"/>
              </dgm:constrLst>
            </dgm:if>
            <dgm:else name="Name44"/>
          </dgm:choose>
          <dgm:ruleLst/>
          <dgm:layoutNode name="circle5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5 1" cnt="1 0"/>
            <dgm:constrLst>
              <dgm:constr type="h" refType="w"/>
            </dgm:constrLst>
            <dgm:ruleLst/>
          </dgm:layoutNode>
          <dgm:layoutNode name="c5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5 1" cnt="1 0"/>
            <dgm:constrLst/>
            <dgm:ruleLst>
              <dgm:rule type="primFontSz" val="5" fact="NaN" max="NaN"/>
            </dgm:ruleLst>
          </dgm:layoutNode>
        </dgm:layoutNode>
      </dgm:if>
      <dgm:else name="Name45"/>
    </dgm:choose>
    <dgm:choose name="Name46">
      <dgm:if name="Name47" axis="ch" ptType="node" func="cnt" op="gte" val="6">
        <dgm:layoutNode name="comp6">
          <dgm:alg type="composite"/>
          <dgm:shape xmlns:r="http://schemas.openxmlformats.org/officeDocument/2006/relationships" r:blip="">
            <dgm:adjLst/>
          </dgm:shape>
          <dgm:presOf/>
          <dgm:choose name="Name48">
            <dgm:if name="Name49" axis="ch" ptType="node" func="cnt" op="equ" val="6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5"/>
                <dgm:constr type="w" for="ch" forName="c6text" refType="w" refFor="ch" refForName="circle6" fact="0.70711"/>
                <dgm:constr type="h" for="ch" forName="c6text" refType="h" refFor="ch" refForName="circle6" fact="0.5"/>
              </dgm:constrLst>
            </dgm:if>
            <dgm:if name="Name50" axis="ch" ptType="node" func="cnt" op="gte" val="7">
              <dgm:constrLst>
                <dgm:constr type="w" for="ch" forName="circle6" refType="w"/>
                <dgm:constr type="h" for="ch" forName="circle6" refType="h"/>
                <dgm:constr type="ctrX" for="ch" forName="circle6" refType="w" fact="0.5"/>
                <dgm:constr type="ctrY" for="ch" forName="circle6" refType="h" fact="0.5"/>
                <dgm:constr type="ctrX" for="ch" forName="c6text" refType="w" fact="0.5"/>
                <dgm:constr type="ctrY" for="ch" forName="c6text" refType="h" fact="0.27"/>
                <dgm:constr type="w" for="ch" forName="c6text" refType="w" refFor="ch" refForName="circle6" fact="0.68"/>
                <dgm:constr type="h" for="ch" forName="c6text" refType="h" refFor="ch" refForName="circle6" fact="0.241"/>
              </dgm:constrLst>
            </dgm:if>
            <dgm:else name="Name51"/>
          </dgm:choose>
          <dgm:ruleLst/>
          <dgm:layoutNode name="circle6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6 1" cnt="1 0"/>
            <dgm:constrLst>
              <dgm:constr type="h" refType="w"/>
            </dgm:constrLst>
            <dgm:ruleLst/>
          </dgm:layoutNode>
          <dgm:layoutNode name="c6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6 1" cnt="1 0"/>
            <dgm:constrLst/>
            <dgm:ruleLst>
              <dgm:rule type="primFontSz" val="5" fact="NaN" max="NaN"/>
            </dgm:ruleLst>
          </dgm:layoutNode>
        </dgm:layoutNode>
      </dgm:if>
      <dgm:else name="Name52"/>
    </dgm:choose>
    <dgm:choose name="Name53">
      <dgm:if name="Name54" axis="ch" ptType="node" func="cnt" op="gte" val="7">
        <dgm:layoutNode name="comp7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circle7" refType="w"/>
            <dgm:constr type="h" for="ch" forName="circle7" refType="h"/>
            <dgm:constr type="ctrX" for="ch" forName="circle7" refType="w" fact="0.5"/>
            <dgm:constr type="ctrY" for="ch" forName="circle7" refType="h" fact="0.5"/>
            <dgm:constr type="ctrX" for="ch" forName="c7text" refType="w" fact="0.5"/>
            <dgm:constr type="ctrY" for="ch" forName="c7text" refType="h" fact="0.5"/>
            <dgm:constr type="w" for="ch" forName="c7text" refType="w" refFor="ch" refForName="circle7" fact="0.70711"/>
            <dgm:constr type="h" for="ch" forName="c7text" refType="h" refFor="ch" refForName="circle7" fact="0.5"/>
          </dgm:constrLst>
          <dgm:ruleLst/>
          <dgm:layoutNode name="circle7" styleLbl="node1">
            <dgm:alg type="sp"/>
            <dgm:shape xmlns:r="http://schemas.openxmlformats.org/officeDocument/2006/relationships" type="ellipse" r:blip="">
              <dgm:adjLst/>
            </dgm:shape>
            <dgm:presOf axis="ch desOrSelf" ptType="node node" st="7 1" cnt="1 0"/>
            <dgm:constrLst>
              <dgm:constr type="h" refType="w"/>
            </dgm:constrLst>
            <dgm:ruleLst/>
          </dgm:layoutNode>
          <dgm:layoutNode name="c7text">
            <dgm:varLst>
              <dgm:bulletEnabled val="1"/>
            </dgm:varLst>
            <dgm:alg type="tx"/>
            <dgm:shape xmlns:r="http://schemas.openxmlformats.org/officeDocument/2006/relationships" type="rect" r:blip="" hideGeom="1">
              <dgm:adjLst/>
            </dgm:shape>
            <dgm:presOf axis="ch desOrSelf" ptType="node node" st="7 1" cnt="1 0"/>
            <dgm:constrLst/>
            <dgm:ruleLst>
              <dgm:rule type="primFontSz" val="5" fact="NaN" max="NaN"/>
            </dgm:ruleLst>
          </dgm:layoutNode>
        </dgm:layoutNode>
      </dgm:if>
      <dgm:else name="Name55"/>
    </dgm:choose>
  </dgm:layoutNode>
</dgm:layoutDef>
</file>

<file path=ppt/diagrams/layout10.xml><?xml version="1.0" encoding="utf-8"?>
<dgm:layoutDef xmlns:dgm="http://schemas.openxmlformats.org/drawingml/2006/diagram" xmlns:a="http://schemas.openxmlformats.org/drawingml/2006/main" uniqueId="urn:microsoft.com/office/officeart/2008/layout/LinedList">
  <dgm:title val=""/>
  <dgm:desc val=""/>
  <dgm:catLst>
    <dgm:cat type="hierarchy" pri="8000"/>
    <dgm:cat type="list" pri="2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clrData>
  <dgm:layoutNode name="vert0">
    <dgm:varLst>
      <dgm:dir/>
      <dgm:animOne val="branch"/>
      <dgm:animLvl val="lvl"/>
    </dgm:varLst>
    <dgm:choose name="Name0">
      <dgm:if name="Name1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horz1" refType="w"/>
      <dgm:constr type="h" for="ch" forName="horz1" refType="h"/>
      <dgm:constr type="h" for="des" forName="vert1" refType="h"/>
      <dgm:constr type="h" for="des" forName="tx1" refType="h"/>
      <dgm:constr type="h" for="des" forName="horz2" refType="h"/>
      <dgm:constr type="h" for="des" forName="vert2" refType="h"/>
      <dgm:constr type="h" for="des" forName="horz3" refType="h"/>
      <dgm:constr type="h" for="des" forName="vert3" refType="h"/>
      <dgm:constr type="h" for="des" forName="horz4" refType="h"/>
      <dgm:constr type="h" for="des" ptType="node" refType="h"/>
      <dgm:constr type="primFontSz" for="des" forName="tx1" op="equ" val="65"/>
      <dgm:constr type="primFontSz" for="des" forName="tx2" op="equ" val="65"/>
      <dgm:constr type="primFontSz" for="des" forName="tx3" op="equ" val="65"/>
      <dgm:constr type="primFontSz" for="des" forName="tx4" op="equ" val="65"/>
      <dgm:constr type="w" for="des" forName="thickLine" refType="w"/>
      <dgm:constr type="h" for="des" forName="thickLine"/>
      <dgm:constr type="h" for="des" forName="thinLine1"/>
      <dgm:constr type="h" for="des" forName="thinLine2b"/>
      <dgm:constr type="h" for="des" forName="thinLine3"/>
      <dgm:constr type="h" for="des" forName="vertSpace2a" refType="h" fact="0.05"/>
      <dgm:constr type="h" for="des" forName="vertSpace2b" refType="h" refFor="des" refForName="vertSpace2a"/>
    </dgm:constrLst>
    <dgm:forEach name="Name3" axis="ch" ptType="node">
      <dgm:layoutNode name="thickLine" styleLbl="alignNode1">
        <dgm:alg type="sp"/>
        <dgm:shape xmlns:r="http://schemas.openxmlformats.org/officeDocument/2006/relationships" type="line" r:blip="">
          <dgm:adjLst/>
        </dgm:shape>
        <dgm:presOf/>
      </dgm:layoutNode>
      <dgm:layoutNode name="horz1">
        <dgm:choose name="Name4">
          <dgm:if name="Name5" func="var" arg="dir" op="equ" val="norm">
            <dgm:alg type="lin">
              <dgm:param type="linDir" val="fromL"/>
              <dgm:param type="nodeVertAlign" val="t"/>
            </dgm:alg>
          </dgm:if>
          <dgm:else name="Name6">
            <dgm:alg type="lin">
              <dgm:param type="linDir" val="fromR"/>
              <dgm:param type="nodeVertAlign" val="t"/>
            </dgm:alg>
          </dgm:else>
        </dgm:choose>
        <dgm:shape xmlns:r="http://schemas.openxmlformats.org/officeDocument/2006/relationships" r:blip="">
          <dgm:adjLst/>
        </dgm:shape>
        <dgm:presOf/>
        <dgm:choose name="Name7">
          <dgm:if name="Name8" axis="root des" func="maxDepth" op="equ" val="1">
            <dgm:constrLst>
              <dgm:constr type="w" for="ch" forName="tx1" refType="w"/>
            </dgm:constrLst>
          </dgm:if>
          <dgm:if name="Name9" axis="root des" func="maxDepth" op="equ" val="2">
            <dgm:constrLst>
              <dgm:constr type="w" for="ch" forName="tx1" refType="w" fact="0.2"/>
              <dgm:constr type="w" for="des" forName="tx2" refType="w" fact="0.785"/>
              <dgm:constr type="w" for="des" forName="horzSpace2" refType="w" fact="0.015"/>
              <dgm:constr type="w" for="des" forName="thinLine2b" refType="w" fact="0.8"/>
            </dgm:constrLst>
          </dgm:if>
          <dgm:if name="Name10" axis="root des" func="maxDepth" op="equ" val="3">
            <dgm:constrLst>
              <dgm:constr type="w" for="ch" forName="tx1" refType="w" fact="0.2"/>
              <dgm:constr type="w" for="des" forName="tx2" refType="w" fact="0.385"/>
              <dgm:constr type="w" for="des" forName="tx3" refType="w" fact="0.385"/>
              <dgm:constr type="w" for="des" forName="horzSpace2" refType="w" fact="0.015"/>
              <dgm:constr type="w" for="des" forName="horzSpace3" refType="w" fact="0.015"/>
              <dgm:constr type="w" for="des" forName="thinLine2b" refType="w" fact="0.8"/>
              <dgm:constr type="w" for="des" forName="thinLine3" refType="w" fact="0.385"/>
            </dgm:constrLst>
          </dgm:if>
          <dgm:if name="Name11" axis="root des" func="maxDepth" op="gte" val="4">
            <dgm:constrLst>
              <dgm:constr type="w" for="ch" forName="tx1" refType="w" fact="0.2"/>
              <dgm:constr type="w" for="des" forName="tx2" refType="w" fact="0.2516"/>
              <dgm:constr type="w" for="des" forName="tx3" refType="w" fact="0.2516"/>
              <dgm:constr type="w" for="des" forName="tx4" refType="w" fact="0.2516"/>
              <dgm:constr type="w" for="des" forName="horzSpace2" refType="w" fact="0.015"/>
              <dgm:constr type="w" for="des" forName="horzSpace3" refType="w" fact="0.015"/>
              <dgm:constr type="w" for="des" forName="horzSpace4" refType="w" fact="0.015"/>
              <dgm:constr type="w" for="des" forName="thinLine2b" refType="w" fact="0.8"/>
              <dgm:constr type="w" for="des" forName="thinLine3" refType="w" fact="0.5332"/>
            </dgm:constrLst>
          </dgm:if>
          <dgm:else name="Name12"/>
        </dgm:choose>
        <dgm:layoutNode name="tx1" styleLbl="revTx"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/>
          <dgm:constrLst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vert1">
          <dgm:choose name="Name13">
            <dgm:if name="Name14" func="var" arg="dir" op="equ" val="norm">
              <dgm:alg type="lin">
                <dgm:param type="linDir" val="fromT"/>
                <dgm:param type="nodeHorzAlign" val="l"/>
              </dgm:alg>
            </dgm:if>
            <dgm:else name="Name15">
              <dgm:alg type="lin">
                <dgm:param type="linDir" val="fromT"/>
                <dgm:param type="nodeHorzAlign" val="r"/>
              </dgm:alg>
            </dgm:else>
          </dgm:choose>
          <dgm:shape xmlns:r="http://schemas.openxmlformats.org/officeDocument/2006/relationships" r:blip="">
            <dgm:adjLst/>
          </dgm:shape>
          <dgm:presOf/>
          <dgm:forEach name="Name16" axis="ch" ptType="node">
            <dgm:choose name="Name17">
              <dgm:if name="Name18" axis="self" ptType="node" func="pos" op="equ" val="1">
                <dgm:layoutNode name="vertSpace2a">
                  <dgm:alg type="sp"/>
                  <dgm:shape xmlns:r="http://schemas.openxmlformats.org/officeDocument/2006/relationships" r:blip="">
                    <dgm:adjLst/>
                  </dgm:shape>
                  <dgm:presOf/>
                </dgm:layoutNode>
              </dgm:if>
              <dgm:else name="Name19"/>
            </dgm:choose>
            <dgm:layoutNode name="horz2">
              <dgm:choose name="Name20">
                <dgm:if name="Name21" func="var" arg="dir" op="equ" val="norm">
                  <dgm:alg type="lin">
                    <dgm:param type="linDir" val="fromL"/>
                    <dgm:param type="nodeVertAlign" val="t"/>
                  </dgm:alg>
                </dgm:if>
                <dgm:else name="Name22">
                  <dgm:alg type="lin">
                    <dgm:param type="linDir" val="fromR"/>
                    <dgm:param type="nodeVertAlign" val="t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layoutNode name="horzSpace2">
                <dgm:alg type="sp"/>
                <dgm:shape xmlns:r="http://schemas.openxmlformats.org/officeDocument/2006/relationships" r:blip="">
                  <dgm:adjLst/>
                </dgm:shape>
                <dgm:presOf/>
              </dgm:layoutNode>
              <dgm:layoutNode name="tx2" styleLbl="revTx">
                <dgm:alg type="tx">
                  <dgm:param type="parTxLTRAlign" val="l"/>
                  <dgm:param type="parTxRTLAlign" val="r"/>
                  <dgm:param type="txAnchorVert" val="t"/>
                </dgm:alg>
                <dgm:shape xmlns:r="http://schemas.openxmlformats.org/officeDocument/2006/relationships" type="rect" r:blip="">
                  <dgm:adjLst/>
                </dgm:shape>
                <dgm:presOf axis="self"/>
                <dgm:constrLst>
                  <dgm:constr type="tMarg" refType="primFontSz" fact="0.3"/>
                  <dgm:constr type="bMarg" refType="primFontSz" fact="0.3"/>
                  <dgm:constr type="lMarg" refType="primFontSz" fact="0.3"/>
                  <dgm:constr type="rMarg" refType="primFontSz" fact="0.3"/>
                </dgm:constrLst>
                <dgm:ruleLst>
                  <dgm:rule type="primFontSz" val="5" fact="NaN" max="NaN"/>
                </dgm:ruleLst>
              </dgm:layoutNode>
              <dgm:layoutNode name="vert2">
                <dgm:choose name="Name23">
                  <dgm:if name="Name24" func="var" arg="dir" op="equ" val="norm">
                    <dgm:alg type="lin">
                      <dgm:param type="linDir" val="fromT"/>
                      <dgm:param type="nodeHorzAlign" val="l"/>
                    </dgm:alg>
                  </dgm:if>
                  <dgm:else name="Name25">
                    <dgm:alg type="lin">
                      <dgm:param type="linDir" val="fromT"/>
                      <dgm:param type="nodeHorz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forEach name="Name26" axis="ch" ptType="node">
                  <dgm:layoutNode name="horz3">
                    <dgm:choose name="Name27">
                      <dgm:if name="Name28" func="var" arg="dir" op="equ" val="norm">
                        <dgm:alg type="lin">
                          <dgm:param type="linDir" val="fromL"/>
                          <dgm:param type="nodeVertAlign" val="t"/>
                        </dgm:alg>
                      </dgm:if>
                      <dgm:else name="Name29">
                        <dgm:alg type="lin">
                          <dgm:param type="linDir" val="fromR"/>
                          <dgm:param type="nodeVertAlign" val="t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layoutNode name="horzSpace3">
                      <dgm:alg type="sp"/>
                      <dgm:shape xmlns:r="http://schemas.openxmlformats.org/officeDocument/2006/relationships" r:blip="">
                        <dgm:adjLst/>
                      </dgm:shape>
                      <dgm:presOf/>
                    </dgm:layoutNode>
                    <dgm:layoutNode name="tx3" styleLbl="revTx">
                      <dgm:alg type="tx">
                        <dgm:param type="parTxLTRAlign" val="l"/>
                        <dgm:param type="parTxRTLAlign" val="r"/>
                        <dgm:param type="txAnchorVert" val="t"/>
                      </dgm:alg>
                      <dgm:shape xmlns:r="http://schemas.openxmlformats.org/officeDocument/2006/relationships" type="rect" r:blip="">
                        <dgm:adjLst/>
                      </dgm:shape>
                      <dgm:presOf axis="self"/>
                      <dgm:constrLst>
                        <dgm:constr type="tMarg" refType="primFontSz" fact="0.3"/>
                        <dgm:constr type="bMarg" refType="primFontSz" fact="0.3"/>
                        <dgm:constr type="lMarg" refType="primFontSz" fact="0.3"/>
                        <dgm:constr type="r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vert3">
                      <dgm:choose name="Name30">
                        <dgm:if name="Name31" func="var" arg="dir" op="equ" val="norm">
                          <dgm:alg type="lin">
                            <dgm:param type="linDir" val="fromT"/>
                            <dgm:param type="nodeHorzAlign" val="l"/>
                          </dgm:alg>
                        </dgm:if>
                        <dgm:else name="Name32">
                          <dgm:alg type="lin">
                            <dgm:param type="linDir" val="fromT"/>
                            <dgm:param type="nodeHorzAlign" val="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forEach name="Name33" axis="ch" ptType="node">
                        <dgm:layoutNode name="horz4">
                          <dgm:choose name="Name34">
                            <dgm:if name="Name35" func="var" arg="dir" op="equ" val="norm">
                              <dgm:alg type="lin">
                                <dgm:param type="linDir" val="fromL"/>
                                <dgm:param type="nodeVertAlign" val="t"/>
                              </dgm:alg>
                            </dgm:if>
                            <dgm:else name="Name36">
                              <dgm:alg type="lin">
                                <dgm:param type="linDir" val="fromR"/>
                                <dgm:param type="nodeVertAlign" val="t"/>
                              </dgm:alg>
                            </dgm:else>
                          </dgm:choose>
                          <dgm:shape xmlns:r="http://schemas.openxmlformats.org/officeDocument/2006/relationships" r:blip="">
                            <dgm:adjLst/>
                          </dgm:shape>
                          <dgm:presOf/>
                          <dgm:layoutNode name="horzSpace4">
                            <dgm:alg type="sp"/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</dgm:layoutNode>
                          <dgm:layoutNode name="tx4" styleLbl="revTx">
                            <dgm:varLst>
                              <dgm:bulletEnabled val="1"/>
                            </dgm:varLst>
                            <dgm:alg type="tx">
                              <dgm:param type="parTxLTRAlign" val="l"/>
                              <dgm:param type="parTxRTLAlign" val="r"/>
                              <dgm:param type="txAnchorVert" val="t"/>
                            </dgm:alg>
                            <dgm:shape xmlns:r="http://schemas.openxmlformats.org/officeDocument/2006/relationships" type="rect" r:blip="">
                              <dgm:adjLst/>
                            </dgm:shape>
                            <dgm:presOf axis="desOrSelf" ptType="node"/>
                            <dgm:constrLst>
                              <dgm:constr type="tMarg" refType="primFontSz" fact="0.3"/>
                              <dgm:constr type="bMarg" refType="primFontSz" fact="0.3"/>
                              <dgm:constr type="lMarg" refType="primFontSz" fact="0.3"/>
                              <dgm:constr type="r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layoutNode>
                      </dgm:forEach>
                    </dgm:layoutNode>
                  </dgm:layoutNode>
                  <dgm:forEach name="Name37" axis="followSib" ptType="sibTrans" cnt="1">
                    <dgm:layoutNode name="thinLine3" styleLbl="callout">
                      <dgm:alg type="sp"/>
                      <dgm:shape xmlns:r="http://schemas.openxmlformats.org/officeDocument/2006/relationships" type="line" r:blip="">
                        <dgm:adjLst/>
                      </dgm:shape>
                      <dgm:presOf/>
                    </dgm:layoutNode>
                  </dgm:forEach>
                </dgm:forEach>
              </dgm:layoutNode>
            </dgm:layoutNode>
            <dgm:layoutNode name="thinLine2b" styleLbl="callout">
              <dgm:alg type="sp"/>
              <dgm:shape xmlns:r="http://schemas.openxmlformats.org/officeDocument/2006/relationships" type="line" r:blip="">
                <dgm:adjLst/>
              </dgm:shape>
              <dgm:presOf/>
            </dgm:layoutNode>
            <dgm:layoutNode name="vertSpace2b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layoutNode>
      </dgm:layoutNode>
    </dgm:forEach>
  </dgm:layoutNode>
</dgm:layoutDef>
</file>

<file path=ppt/diagrams/layout11.xml><?xml version="1.0" encoding="utf-8"?>
<dgm:layoutDef xmlns:dgm="http://schemas.openxmlformats.org/drawingml/2006/diagram" xmlns:a="http://schemas.openxmlformats.org/drawingml/2006/main" uniqueId="urn:diagrams.loki3.com/VaryingWidthList+Icon">
  <dgm:title val="Lista de ancho variable"/>
  <dgm:desc val="Se usa para destacar elementos con diferentes importancias. Adecuado para grandes cantidades de texto de nivel 1. El ancho de cada forma se determina de forma independiente según su texto."/>
  <dgm:catLst>
    <dgm:cat type="list" pri="4160"/>
    <dgm:cat type="officeonline" pri="5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Name0">
    <dgm:varLst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text" val="20"/>
      <dgm:constr type="h" for="ch" forName="text" refType="h"/>
      <dgm:constr type="primFontSz" for="ch" forName="text" op="equ" val="65"/>
      <dgm:constr type="h" for="ch" forName="space" refType="h" fact="0.05"/>
    </dgm:constrLst>
    <dgm:forEach name="Name1" axis="ch" ptType="node">
      <dgm:layoutNode name="text" styleLbl="node1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tMarg" refType="primFontSz" fact="0.2"/>
          <dgm:constr type="bMarg" refType="primFontSz" fact="0.2"/>
          <dgm:constr type="lMarg" refType="primFontSz" fact="0.2"/>
          <dgm:constr type="rMarg" refType="primFontSz" fact="0.2"/>
        </dgm:constrLst>
        <dgm:ruleLst>
          <dgm:rule type="w" val="INF" fact="NaN" max="NaN"/>
          <dgm:rule type="primFontSz" val="5" fact="NaN" max="NaN"/>
        </dgm:ruleLst>
      </dgm:layoutNode>
      <dgm:choose name="Name2">
        <dgm:if name="Name3" axis="par ch" ptType="doc node" func="cnt" op="gte" val="2">
          <dgm:forEach name="Name4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</dgm:layoutNode>
          </dgm:forEach>
        </dgm:if>
        <dgm:else name="Name5"/>
      </dgm:choose>
    </dgm:forEach>
  </dgm:layoutNode>
</dgm:layoutDef>
</file>

<file path=ppt/diagrams/layout12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3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14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layout15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16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7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18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19.xml><?xml version="1.0" encoding="utf-8"?>
<dgm:layoutDef xmlns:dgm="http://schemas.openxmlformats.org/drawingml/2006/diagram" xmlns:a="http://schemas.openxmlformats.org/drawingml/2006/main" uniqueId="urn:microsoft.com/office/officeart/2005/8/layout/gear1">
  <dgm:title val=""/>
  <dgm:desc val=""/>
  <dgm:catLst>
    <dgm:cat type="relationship" pri="3000"/>
    <dgm:cat type="process" pri="28000"/>
    <dgm:cat type="cycle" pri="14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 useDef="1">
    <dgm:dataModel>
      <dgm:ptLst/>
      <dgm:bg/>
      <dgm:whole/>
    </dgm:dataModel>
  </dgm:clrData>
  <dgm:layoutNode name="composite">
    <dgm:varLst>
      <dgm:chMax val="3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lte" val="1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05"/>
          <dgm:constr type="t" for="ch" forName="gear1" refType="w" fact="0.05"/>
          <dgm:constr type="w" for="ch" forName="gear1srcNode" val="1"/>
          <dgm:constr type="h" for="ch" forName="gear1srcNode" val="1"/>
          <dgm:constr type="l" for="ch" forName="gear1srcNode" refType="w" fact="0.32"/>
          <dgm:constr type="t" for="ch" forName="gear1srcNode"/>
          <dgm:constr type="w" for="ch" forName="gear1dstNode" val="1"/>
          <dgm:constr type="h" for="ch" forName="gear1dstNode" val="1"/>
          <dgm:constr type="r" for="ch" forName="gear1dstNode" refType="w" fact="0.58"/>
          <dgm:constr type="t" for="ch" forName="gear1dstNode" refType="h" fact="0.5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/>
          <dgm:constr type="b" for="ch" forName="gear1ch" refType="h" fact="0.6"/>
        </dgm:constrLst>
      </dgm:if>
      <dgm:if name="Name2" axis="ch" ptType="node" func="cnt" op="equ" val="2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2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2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75"/>
          <dgm:constr type="diam" for="des" forName="connector1" refType="w" refFor="ch" refForName="gear1" op="equ" fact="1.1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w" fact="0.8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1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0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3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 refType="w" fact="0.34"/>
          <dgm:constr type="t" for="ch" forName="gear2ch" refType="w" fact="0.04"/>
        </dgm:constrLst>
      </dgm:if>
      <dgm:else name="Name3">
        <dgm:constrLst>
          <dgm:constr type="primFontSz" for="ch" ptType="node" op="equ" val="65"/>
          <dgm:constr type="w" for="ch" forName="gear1" refType="w" fact="0.55"/>
          <dgm:constr type="h" for="ch" forName="gear1" refType="w" fact="0.55"/>
          <dgm:constr type="l" for="ch" forName="gear1" refType="w" fact="0.45"/>
          <dgm:constr type="t" for="ch" forName="gear1" refType="w" fact="0.45"/>
          <dgm:constr type="w" for="ch" forName="gear1srcNode" val="1"/>
          <dgm:constr type="h" for="ch" forName="gear1srcNode" val="1"/>
          <dgm:constr type="l" for="ch" forName="gear1srcNode" refType="w" fact="0.72"/>
          <dgm:constr type="t" for="ch" forName="gear1srcNode" refType="w" fact="0.4"/>
          <dgm:constr type="w" for="ch" forName="gear1dstNode" val="1"/>
          <dgm:constr type="h" for="ch" forName="gear1dstNode" val="1"/>
          <dgm:constr type="r" for="ch" forName="gear1dstNode" refType="w" fact="0.98"/>
          <dgm:constr type="t" for="ch" forName="gear1dstNode" refType="h" fact="0.95"/>
          <dgm:constr type="diam" for="des" forName="connector1" refType="w" refFor="ch" refForName="gear1" op="equ" fact="1.15"/>
          <dgm:constr type="h" for="des" forName="connector1" refType="w" refFor="ch" refForName="gear1" op="equ" fact="0.1"/>
          <dgm:constr type="w" for="ch" forName="gear1ch" refType="w" fact="0.35"/>
          <dgm:constr type="h" for="ch" forName="gear1ch" refType="w" refFor="ch" refForName="gear1ch" fact="0.6"/>
          <dgm:constr type="l" for="ch" forName="gear1ch" refType="w" fact="0.38"/>
          <dgm:constr type="b" for="ch" forName="gear1ch" refType="h"/>
          <dgm:constr type="w" for="ch" forName="gear2" refType="w" fact="0.4"/>
          <dgm:constr type="h" for="ch" forName="gear2" refType="w" fact="0.4"/>
          <dgm:constr type="l" for="ch" forName="gear2" refType="w" fact="0.13"/>
          <dgm:constr type="t" for="ch" forName="gear2" refType="w" fact="0.32"/>
          <dgm:constr type="w" for="ch" forName="gear2srcNode" val="1"/>
          <dgm:constr type="h" for="ch" forName="gear2srcNode" val="1"/>
          <dgm:constr type="l" for="ch" forName="gear2srcNode" refType="w" fact="0.23"/>
          <dgm:constr type="t" for="ch" forName="gear2srcNode" refType="w" fact="0.28"/>
          <dgm:constr type="w" for="ch" forName="gear2dstNode" val="1"/>
          <dgm:constr type="h" for="ch" forName="gear2dstNode" val="1"/>
          <dgm:constr type="l" for="ch" forName="gear2dstNode" refType="w" fact="0.1"/>
          <dgm:constr type="t" for="ch" forName="gear2dstNode" refType="h" fact="0.53"/>
          <dgm:constr type="diam" for="des" forName="connector2" refType="w" refFor="ch" refForName="gear2" op="equ" fact="-1.1"/>
          <dgm:constr type="h" for="des" forName="connector2" refType="w" refFor="ch" refForName="gear1" op="equ" fact="0.1"/>
          <dgm:constr type="w" for="ch" forName="gear2ch" refType="w" fact="0.35"/>
          <dgm:constr type="h" for="ch" forName="gear2ch" refType="w" refFor="ch" refForName="gear2ch" fact="0.6"/>
          <dgm:constr type="l" for="ch" forName="gear2ch"/>
          <dgm:constr type="t" for="ch" forName="gear2ch" refType="w" fact="0.58"/>
          <dgm:constr type="w" for="ch" forName="gear3" refType="w" fact="0.48"/>
          <dgm:constr type="h" for="ch" forName="gear3" refType="w" fact="0.48"/>
          <dgm:constr type="l" for="ch" forName="gear3" refType="w" fact="0.31"/>
          <dgm:constr type="t" for="ch" forName="gear3"/>
          <dgm:constr type="w" for="ch" forName="gear3tx" refType="w" fact="0.22"/>
          <dgm:constr type="h" for="ch" forName="gear3tx" refType="w" fact="0.22"/>
          <dgm:constr type="ctrX" for="ch" forName="gear3tx" refType="ctrX" refFor="ch" refForName="gear3"/>
          <dgm:constr type="ctrY" for="ch" forName="gear3tx" refType="ctrY" refFor="ch" refForName="gear3"/>
          <dgm:constr type="w" for="ch" forName="gear3srcNode" val="1"/>
          <dgm:constr type="h" for="ch" forName="gear3srcNode" val="1"/>
          <dgm:constr type="l" for="ch" forName="gear3srcNode" refType="w" fact="0.3"/>
          <dgm:constr type="t" for="ch" forName="gear3srcNode" refType="w" fact="0.25"/>
          <dgm:constr type="w" for="ch" forName="gear3dstNode" val="1"/>
          <dgm:constr type="h" for="ch" forName="gear3dstNode" val="1"/>
          <dgm:constr type="l" for="ch" forName="gear3dstNode" refType="w" fact="0.38"/>
          <dgm:constr type="t" for="ch" forName="gear3dstNode" refType="h" fact="0.05"/>
          <dgm:constr type="diam" for="des" forName="connector3" refType="w" refFor="ch" refForName="gear3" op="equ"/>
          <dgm:constr type="h" for="des" forName="connector3" refType="w" refFor="ch" refForName="gear1" op="equ" fact="0.1"/>
          <dgm:constr type="w" for="ch" forName="gear3ch" refType="w" fact="0.35"/>
          <dgm:constr type="h" for="ch" forName="gear3ch" refType="w" refFor="ch" refForName="gear3ch" fact="0.6"/>
          <dgm:constr type="l" for="ch" forName="gear3ch" refType="w" fact="0.65"/>
          <dgm:constr type="t" for="ch" forName="gear3ch" refType="h" fact="0.13"/>
        </dgm:constrLst>
      </dgm:else>
    </dgm:choose>
    <dgm:ruleLst/>
    <dgm:forEach name="Name4" axis="ch" ptType="node" cnt="1">
      <dgm:layoutNode name="gear1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9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1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1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5">
        <dgm:if name="Name6" axis="ch" ptType="node" func="cnt" op="gte" val="1">
          <dgm:layoutNode name="gear1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7"/>
      </dgm:choose>
    </dgm:forEach>
    <dgm:forEach name="Name8" axis="ch" ptType="node" st="2" cnt="1">
      <dgm:layoutNode name="gear2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gear6" r:blip="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2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2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9">
        <dgm:if name="Name10" axis="ch" ptType="node" func="cnt" op="gte" val="1">
          <dgm:layoutNode name="gear2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1"/>
      </dgm:choose>
    </dgm:forEach>
    <dgm:forEach name="Name12" axis="ch" ptType="node" st="3" cnt="1">
      <dgm:layoutNode name="gear3" styleLbl="node1">
        <dgm:alg type="sp"/>
        <dgm:shape xmlns:r="http://schemas.openxmlformats.org/officeDocument/2006/relationships" rot="-15" type="gear6" r:blip="">
          <dgm:adjLst/>
        </dgm:shape>
        <dgm:presOf axis="self"/>
        <dgm:constrLst/>
        <dgm:ruleLst/>
      </dgm:layoutNode>
      <dgm:layoutNode name="gear3tx" styleLbl="node1">
        <dgm:varLst>
          <dgm:chMax val="1"/>
          <dgm:bulletEnabled val="1"/>
        </dgm:varLst>
        <dgm:alg type="tx">
          <dgm:param type="txAnchorVertCh" val="mid"/>
        </dgm:alg>
        <dgm:shape xmlns:r="http://schemas.openxmlformats.org/officeDocument/2006/relationships" type="rect" r:blip="" hideGeom="1">
          <dgm:adjLst/>
        </dgm:shape>
        <dgm:presOf axis="self"/>
        <dgm:constrLst>
          <dgm:constr type="tMarg" refType="primFontSz" fact="0.1"/>
          <dgm:constr type="bMarg" refType="primFontSz" fact="0.1"/>
          <dgm:constr type="lMarg" refType="primFontSz" fact="0.1"/>
          <dgm:constr type="rMarg" refType="primFontSz" fact="0.1"/>
        </dgm:constrLst>
        <dgm:ruleLst>
          <dgm:rule type="primFontSz" val="5" fact="NaN" max="NaN"/>
        </dgm:ruleLst>
      </dgm:layoutNode>
      <dgm:layoutNode name="gear3src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layoutNode name="gear3dstNode">
        <dgm:alg type="sp"/>
        <dgm:shape xmlns:r="http://schemas.openxmlformats.org/officeDocument/2006/relationships" type="rect" r:blip="" hideGeom="1">
          <dgm:adjLst/>
        </dgm:shape>
        <dgm:presOf axis="self"/>
        <dgm:constrLst/>
        <dgm:ruleLst/>
      </dgm:layoutNode>
      <dgm:choose name="Name13">
        <dgm:if name="Name14" axis="ch" ptType="node" func="cnt" op="gte" val="1">
          <dgm:layoutNode name="gear3ch" styleLbl="fgAcc1">
            <dgm:varLst>
              <dgm:chMax val="0"/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>
              <dgm:constr type="tMarg" refType="primFontSz" fact="0.3"/>
              <dgm:constr type="bMarg" refType="primFontSz" fact="0.3"/>
              <dgm:constr type="lMarg" refType="primFontSz" fact="0.3"/>
              <dgm:constr type="rMarg" refType="primFontSz" fact="0.3"/>
            </dgm:constrLst>
            <dgm:ruleLst>
              <dgm:rule type="primFontSz" val="5" fact="NaN" max="NaN"/>
            </dgm:ruleLst>
          </dgm:layoutNode>
        </dgm:if>
        <dgm:else name="Name15"/>
      </dgm:choose>
    </dgm:forEach>
    <dgm:forEach name="Name16" axis="ch" ptType="sibTrans" hideLastTrans="0" cnt="1">
      <dgm:layoutNode name="connector1" styleLbl="sibTrans2D1">
        <dgm:alg type="conn">
          <dgm:param type="connRout" val="curve"/>
          <dgm:param type="srcNode" val="gear1srcNode"/>
          <dgm:param type="dstNode" val="gear1dstNode"/>
          <dgm:param type="begPts" val="midR"/>
          <dgm:param type="endPts" val="tCtr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7" axis="ch" ptType="sibTrans" hideLastTrans="0" st="2" cnt="1">
      <dgm:layoutNode name="connector2" styleLbl="sibTrans2D1">
        <dgm:alg type="conn">
          <dgm:param type="connRout" val="curve"/>
          <dgm:param type="srcNode" val="gear2srcNode"/>
          <dgm:param type="dstNode" val="gear2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  <dgm:forEach name="Name18" axis="ch" ptType="sibTrans" hideLastTrans="0" st="3" cnt="1">
      <dgm:layoutNode name="connector3" styleLbl="sibTrans2D1">
        <dgm:alg type="conn">
          <dgm:param type="connRout" val="curve"/>
          <dgm:param type="srcNode" val="gear3srcNode"/>
          <dgm:param type="dstNode" val="gear3dstNode"/>
          <dgm:param type="begPts" val="midL"/>
          <dgm:param type="endPts" val="midL"/>
        </dgm:alg>
        <dgm:shape xmlns:r="http://schemas.openxmlformats.org/officeDocument/2006/relationships" type="conn" r:blip="">
          <dgm:adjLst/>
        </dgm:shape>
        <dgm:presOf axis="self"/>
        <dgm:constrLst>
          <dgm:constr type="w" val="10"/>
          <dgm:constr type="h" val="10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List1">
  <dgm:title val=""/>
  <dgm:desc val=""/>
  <dgm:catLst>
    <dgm:cat type="list" pri="5000"/>
    <dgm:cat type="convert" pri="5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w" for="des" forName="parTx"/>
      <dgm:constr type="h" for="des" forName="parTx" op="equ"/>
      <dgm:constr type="w" for="des" forName="desTx"/>
      <dgm:constr type="h" for="des" forName="desTx" op="equ"/>
      <dgm:constr type="primFontSz" for="des" forName="parTx" val="65"/>
      <dgm:constr type="secFontSz" for="des" forName="desTx" refType="primFontSz" refFor="des" refForName="parTx" op="equ"/>
      <dgm:constr type="h" for="des" forName="parTx" refType="primFontSz" refFor="des" refForName="parTx" fact="0.8"/>
      <dgm:constr type="h" for="des" forName="desTx" refType="primFontSz" refFor="des" refForName="parTx" fact="1.22"/>
      <dgm:constr type="w" for="ch" forName="space" refType="w" refFor="ch" refForName="composite" op="equ" fact="0.14"/>
    </dgm:constrLst>
    <dgm:ruleLst>
      <dgm:rule type="w" for="ch" forName="composite" val="0" fact="NaN" max="NaN"/>
      <dgm:rule type="primFontSz" for="des" forName="parTx" val="5" fact="NaN" max="NaN"/>
    </dgm:ruleLst>
    <dgm:forEach name="Name4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onstrLst>
          <dgm:constr type="l" for="ch" forName="parTx"/>
          <dgm:constr type="w" for="ch" forName="parTx" refType="w"/>
          <dgm:constr type="t" for="ch" forName="parTx"/>
          <dgm:constr type="l" for="ch" forName="desTx"/>
          <dgm:constr type="w" for="ch" forName="desTx" refType="w" refFor="ch" refForName="parTx"/>
          <dgm:constr type="t" for="ch" forName="desTx" refType="h" refFor="ch" refForName="parTx"/>
        </dgm:constrLst>
        <dgm:ruleLst>
          <dgm:rule type="h" val="INF" fact="NaN" max="NaN"/>
        </dgm:ruleLst>
        <dgm:layoutNode name="parTx" styleLbl="alignNod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self" ptType="node"/>
          <dgm:constrLst>
            <dgm:constr type="h" refType="w" op="lte" fact="0.4"/>
            <dgm:constr type="h"/>
            <dgm:constr type="tMarg" refType="primFontSz" fact="0.32"/>
            <dgm:constr type="bMarg" refType="primFontSz" fact="0.32"/>
          </dgm:constrLst>
          <dgm:ruleLst>
            <dgm:rule type="h" val="INF" fact="NaN" max="NaN"/>
          </dgm:ruleLst>
        </dgm:layoutNode>
        <dgm:layoutNode name="desTx" styleLbl="alignAccFollowNode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val="65"/>
            <dgm:constr type="primFontSz" refType="secFontSz"/>
            <dgm:constr type="h"/>
            <dgm:constr type="lMarg" refType="primFontSz" fact="0.42"/>
            <dgm:constr type="tMarg" refType="primFontSz" fact="0.42"/>
            <dgm:constr type="bMarg" refType="primFontSz" fact="0.63"/>
          </dgm:constrLst>
          <dgm:ruleLst>
            <dgm:rule type="h" val="INF" fact="NaN" max="NaN"/>
          </dgm:ruleLst>
        </dgm:layoutNode>
      </dgm:layoutNode>
      <dgm:forEach name="Name5" axis="followSib" ptType="sibTrans" cnt="1">
        <dgm:layoutNode name="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0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1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22.xml><?xml version="1.0" encoding="utf-8"?>
<dgm:layoutDef xmlns:dgm="http://schemas.openxmlformats.org/drawingml/2006/diagram" xmlns:a="http://schemas.openxmlformats.org/drawingml/2006/main" uniqueId="urn:microsoft.com/office/officeart/2005/8/layout/hList3">
  <dgm:title val=""/>
  <dgm:desc val=""/>
  <dgm:catLst>
    <dgm:cat type="list" pri="19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5" srcId="0" destId="1" srcOrd="0" destOrd="0"/>
        <dgm:cxn modelId="6" srcId="1" destId="2" srcOrd="0" destOrd="0"/>
        <dgm:cxn modelId="7" srcId="1" destId="3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6" srcId="0" destId="1" srcOrd="0" destOrd="0"/>
        <dgm:cxn modelId="7" srcId="1" destId="2" srcOrd="0" destOrd="0"/>
        <dgm:cxn modelId="8" srcId="1" destId="3" srcOrd="1" destOrd="0"/>
        <dgm:cxn modelId="9" srcId="1" destId="4" srcOrd="2" destOrd="0"/>
        <dgm:cxn modelId="10" srcId="1" destId="5" srcOrd="3" destOrd="0"/>
      </dgm:cxnLst>
      <dgm:bg/>
      <dgm:whole/>
    </dgm:dataModel>
  </dgm:clrData>
  <dgm:layoutNode name="composite">
    <dgm:varLst>
      <dgm:chMax val="1"/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roof" refType="w"/>
      <dgm:constr type="h" for="ch" forName="roof" refType="h" fact="0.3"/>
      <dgm:constr type="primFontSz" for="ch" forName="roof" val="65"/>
      <dgm:constr type="w" for="ch" forName="pillars" refType="w"/>
      <dgm:constr type="h" for="ch" forName="pillars" refType="h" fact="0.63"/>
      <dgm:constr type="t" for="ch" forName="pillars" refType="h" fact="0.3"/>
      <dgm:constr type="primFontSz" for="des" forName="pillar1" val="65"/>
      <dgm:constr type="primFontSz" for="des" forName="pillarX" refType="primFontSz" refFor="des" refForName="pillar1" op="equ"/>
      <dgm:constr type="w" for="ch" forName="base" refType="w"/>
      <dgm:constr type="h" for="ch" forName="base" refType="h" fact="0.07"/>
      <dgm:constr type="t" for="ch" forName="base" refType="h" fact="0.93"/>
    </dgm:constrLst>
    <dgm:ruleLst/>
    <dgm:forEach name="Name0" axis="ch" ptType="node" cnt="1">
      <dgm:layoutNode name="roof" styleLbl="dkBgShp">
        <dgm:alg type="tx"/>
        <dgm:shape xmlns:r="http://schemas.openxmlformats.org/officeDocument/2006/relationships" type="rect" r:blip="">
          <dgm:adjLst/>
        </dgm:shape>
        <dgm:presOf axis="self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illars" styleLbl="node1">
        <dgm:choose name="Name1">
          <dgm:if name="Name2" func="var" arg="dir" op="equ" val="norm">
            <dgm:alg type="lin">
              <dgm:param type="linDir" val="fromL"/>
            </dgm:alg>
          </dgm:if>
          <dgm:else name="Name3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illar1" refType="w"/>
          <dgm:constr type="h" for="ch" forName="pillar1" refType="h"/>
          <dgm:constr type="w" for="ch" forName="pillarX" refType="w"/>
          <dgm:constr type="h" for="ch" forName="pillarX" refType="h"/>
        </dgm:constrLst>
        <dgm:ruleLst/>
        <dgm:layoutNode name="pillar1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forEach name="Name4" axis="ch" ptType="node" st="2">
          <dgm:layoutNode name="pillarX" styleLbl="node1">
            <dgm:varLst>
              <dgm:bulletEnabled val="1"/>
            </dgm:varLst>
            <dgm:alg type="tx"/>
            <dgm:shape xmlns:r="http://schemas.openxmlformats.org/officeDocument/2006/relationships" type="rect" r:blip="">
              <dgm:adjLst/>
            </dgm:shape>
            <dgm:presOf axis="desOrSelf" ptType="node"/>
            <dgm:constrLst>
              <dgm:constr type="lMarg" refType="primFontSz" fact="0.3"/>
              <dgm:constr type="rMarg" refType="primFontSz" fact="0.3"/>
              <dgm:constr type="tMarg" refType="primFontSz" fact="0.3"/>
              <dgm:constr type="bMarg" refType="primFontSz" fact="0.3"/>
            </dgm:constrLst>
            <dgm:ruleLst>
              <dgm:rule type="primFontSz" val="5" fact="NaN" max="NaN"/>
            </dgm:ruleLst>
          </dgm:layoutNode>
        </dgm:forEach>
      </dgm:layoutNode>
      <dgm:layoutNode name="base" styleLbl="dkBgShp">
        <dgm:alg type="sp"/>
        <dgm:shape xmlns:r="http://schemas.openxmlformats.org/officeDocument/2006/relationships" type="rect" r:blip="">
          <dgm:adjLst/>
        </dgm:shape>
        <dgm:presOf/>
        <dgm:constrLst/>
        <dgm:ruleLst/>
      </dgm:layoutNode>
    </dgm:forEach>
  </dgm:layoutNode>
</dgm:layoutDef>
</file>

<file path=ppt/diagrams/layout23.xml><?xml version="1.0" encoding="utf-8"?>
<dgm:layoutDef xmlns:dgm="http://schemas.openxmlformats.org/drawingml/2006/diagram" xmlns:a="http://schemas.openxmlformats.org/drawingml/2006/main" uniqueId="urn:microsoft.com/office/officeart/2009/3/layout/StepUpProcess">
  <dgm:title val=""/>
  <dgm:desc val=""/>
  <dgm:catLst>
    <dgm:cat type="process" pri="1300"/>
  </dgm:catLst>
  <dgm:samp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</dgm:cxnLst>
      <dgm:bg/>
      <dgm:whole/>
    </dgm:dataModel>
  </dgm:sampData>
  <dgm:styleData>
    <dgm:dataModel>
      <dgm:ptLst>
        <dgm:pt modelId="0" type="doc"/>
        <dgm:pt modelId="10">
          <dgm:prSet phldr="1"/>
        </dgm:pt>
        <dgm:pt modelId="20">
          <dgm:prSet phldr="1"/>
        </dgm:pt>
      </dgm:ptLst>
      <dgm:cxnLst>
        <dgm:cxn modelId="60" srcId="0" destId="10" srcOrd="0" destOrd="0"/>
        <dgm:cxn modelId="70" srcId="0" destId="20" srcOrd="1" destOrd="0"/>
      </dgm:cxnLst>
      <dgm:bg/>
      <dgm:whole/>
    </dgm:dataModel>
  </dgm:styleData>
  <dgm:clrData>
    <dgm:dataModel>
      <dgm:ptLst>
        <dgm:pt modelId="0" type="doc"/>
        <dgm:pt modelId="10">
          <dgm:prSet phldr="1"/>
        </dgm:pt>
        <dgm:pt modelId="20">
          <dgm:prSet phldr="1"/>
        </dgm:pt>
        <dgm:pt modelId="30">
          <dgm:prSet phldr="1"/>
        </dgm:pt>
        <dgm:pt modelId="40">
          <dgm:prSet phldr="1"/>
        </dgm:pt>
      </dgm:ptLst>
      <dgm:cxnLst>
        <dgm:cxn modelId="60" srcId="0" destId="10" srcOrd="0" destOrd="0"/>
        <dgm:cxn modelId="70" srcId="0" destId="20" srcOrd="1" destOrd="0"/>
        <dgm:cxn modelId="80" srcId="0" destId="30" srcOrd="2" destOrd="0"/>
        <dgm:cxn modelId="90" srcId="0" destId="40" srcOrd="3" destOrd="0"/>
      </dgm:cxnLst>
      <dgm:bg/>
      <dgm:whole/>
    </dgm:dataModel>
  </dgm:clrData>
  <dgm:layoutNode name="rootnode">
    <dgm:varLst>
      <dgm:chMax/>
      <dgm:chPref/>
      <dgm:dir/>
      <dgm:animLvl val="lvl"/>
    </dgm:varLst>
    <dgm:choose name="Name0">
      <dgm:if name="Name1" func="var" arg="dir" op="equ" val="norm">
        <dgm:alg type="snake">
          <dgm:param type="grDir" val="bL"/>
          <dgm:param type="flowDir" val="row"/>
          <dgm:param type="off" val="off"/>
          <dgm:param type="bkpt" val="fixed"/>
          <dgm:param type="bkPtFixedVal" val="1"/>
        </dgm:alg>
      </dgm:if>
      <dgm:else name="Name2">
        <dgm:alg type="snake">
          <dgm:param type="grDir" val="bR"/>
          <dgm:param type="flowDir" val="row"/>
          <dgm:param type="off" val="off"/>
          <dgm:param type="bkpt" val="fixed"/>
          <dgm:param type="bkPtFixedVal" val="1"/>
        </dgm:alg>
      </dgm:else>
    </dgm:choose>
    <dgm:shape xmlns:r="http://schemas.openxmlformats.org/officeDocument/2006/relationships" r:blip="">
      <dgm:adjLst/>
    </dgm:shape>
    <dgm:constrLst>
      <dgm:constr type="alignOff" forName="rootnode" val="1"/>
      <dgm:constr type="primFontSz" for="des" ptType="node" op="equ" val="65"/>
      <dgm:constr type="w" for="ch" forName="composite" refType="w"/>
      <dgm:constr type="h" for="ch" forName="composite" refType="h"/>
      <dgm:constr type="sp" refType="h" refFor="ch" refForName="composite" op="equ" fact="-0.765"/>
      <dgm:constr type="w" for="ch" forName="sibTrans" refType="w" fact="0.103"/>
      <dgm:constr type="h" for="ch" forName="sibTrans" refType="h" fact="0.103"/>
    </dgm:constrLst>
    <dgm:forEach name="nodesForEach" axis="ch" ptType="node">
      <dgm:layoutNode name="composite">
        <dgm:alg type="composite">
          <dgm:param type="ar" val="0.861"/>
        </dgm:alg>
        <dgm:shape xmlns:r="http://schemas.openxmlformats.org/officeDocument/2006/relationships" r:blip="">
          <dgm:adjLst/>
        </dgm:shape>
        <dgm:choose name="Name3">
          <dgm:if name="Name4" func="var" arg="dir" op="equ" val="norm">
            <dgm:constrLst>
              <dgm:constr type="l" for="ch" forName="LShape" refType="w" fact="0"/>
              <dgm:constr type="t" for="ch" forName="LShape" refType="h" fact="0.2347"/>
              <dgm:constr type="w" for="ch" forName="LShape" refType="w" fact="0.998"/>
              <dgm:constr type="h" for="ch" forName="LShape" refType="h" fact="0.5164"/>
              <dgm:constr type="r" for="ch" forName="ParentText" refType="w"/>
              <dgm:constr type="t" for="ch" forName="ParentText" refType="h" fact="0.32"/>
              <dgm:constr type="w" for="ch" forName="ParentText" refType="w" fact="0.901"/>
              <dgm:constr type="h" for="ch" forName="ParentText" refType="h" fact="0.68"/>
              <dgm:constr type="l" for="ch" forName="Triangle" refType="w" fact="0.83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if>
          <dgm:else name="Name5">
            <dgm:constrLst>
              <dgm:constr type="l" for="ch" forName="LShape" refType="w" fact="0.002"/>
              <dgm:constr type="t" for="ch" forName="LShape" refType="h" fact="0.2347"/>
              <dgm:constr type="w" for="ch" forName="LShape" refType="w"/>
              <dgm:constr type="h" for="ch" forName="LShape" refType="h" fact="0.5164"/>
              <dgm:constr type="l" for="ch" forName="ParentText" refType="w" fact="0"/>
              <dgm:constr type="t" for="ch" forName="ParentText" refType="h" fact="0.32"/>
              <dgm:constr type="w" for="ch" forName="ParentText" refType="w" fact="0.902"/>
              <dgm:constr type="h" for="ch" forName="ParentText" refType="h" fact="0.68"/>
              <dgm:constr type="l" for="ch" forName="Triangle" refType="w" fact="0"/>
              <dgm:constr type="t" for="ch" forName="Triangle" refType="h" fact="0"/>
              <dgm:constr type="w" for="ch" forName="Triangle" refType="w" fact="0.17"/>
              <dgm:constr type="h" for="ch" forName="Triangle" refType="w" refFor="ch" refForName="Triangle"/>
            </dgm:constrLst>
          </dgm:else>
        </dgm:choose>
        <dgm:layoutNode name="LShape" styleLbl="alignNode1">
          <dgm:alg type="sp"/>
          <dgm:choose name="Name6">
            <dgm:if name="Name7" func="var" arg="dir" op="equ" val="norm">
              <dgm:shape xmlns:r="http://schemas.openxmlformats.org/officeDocument/2006/relationships" rot="90" type="corner" r:blip="">
                <dgm:adjLst>
                  <dgm:adj idx="1" val="0.1612"/>
                  <dgm:adj idx="2" val="0.1611"/>
                </dgm:adjLst>
              </dgm:shape>
            </dgm:if>
            <dgm:else name="Name8">
              <dgm:shape xmlns:r="http://schemas.openxmlformats.org/officeDocument/2006/relationships" rot="180" type="corner" r:blip="">
                <dgm:adjLst>
                  <dgm:adj idx="1" val="0.1612"/>
                  <dgm:adj idx="2" val="0.1611"/>
                </dgm:adjLst>
              </dgm:shape>
            </dgm:else>
          </dgm:choose>
          <dgm:presOf/>
        </dgm:layoutNode>
        <dgm:layoutNode name="ParentText" styleLbl="revTx">
          <dgm:varLst>
            <dgm:chMax val="0"/>
            <dgm:chPref val="0"/>
            <dgm:bulletEnabled val="1"/>
          </dgm:varLst>
          <dgm:alg type="tx">
            <dgm:param type="parTxLTRAlign" val="l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choose name="Name9">
          <dgm:if name="Name10" axis="followSib" ptType="node" func="cnt" op="gte" val="1">
            <dgm:layoutNode name="Triangle" styleLbl="alignNode1">
              <dgm:alg type="sp"/>
              <dgm:choose name="Name11">
                <dgm:if name="Name12" func="var" arg="dir" op="equ" val="norm">
                  <dgm:shape xmlns:r="http://schemas.openxmlformats.org/officeDocument/2006/relationships" type="triangle" r:blip="">
                    <dgm:adjLst>
                      <dgm:adj idx="1" val="1"/>
                    </dgm:adjLst>
                  </dgm:shape>
                </dgm:if>
                <dgm:else name="Name13">
                  <dgm:shape xmlns:r="http://schemas.openxmlformats.org/officeDocument/2006/relationships" rot="90" type="triangle" r:blip="">
                    <dgm:adjLst>
                      <dgm:adj idx="1" val="1"/>
                    </dgm:adjLst>
                  </dgm:shape>
                </dgm:else>
              </dgm:choose>
              <dgm:presOf/>
            </dgm:layoutNode>
          </dgm:if>
          <dgm:else name="Name14"/>
        </dgm:choose>
      </dgm:layoutNode>
      <dgm:forEach name="sibTransForEach" axis="followSib" ptType="sibTrans" cnt="1">
        <dgm:layoutNode name="sibTrans">
          <dgm:alg type="composite">
            <dgm:param type="ar" val="0.861"/>
          </dgm:alg>
          <dgm:constrLst>
            <dgm:constr type="w" for="ch" forName="space" refType="w"/>
            <dgm:constr type="h" for="ch" forName="space" refType="w"/>
          </dgm:constrLst>
          <dgm:layoutNode name="space" styleLbl="alignNode1">
            <dgm:alg type="sp"/>
            <dgm:shape xmlns:r="http://schemas.openxmlformats.org/officeDocument/2006/relationships" r:blip="">
              <dgm:adjLst/>
            </dgm:shape>
            <dgm:presOf/>
          </dgm:layoutNode>
        </dgm:layoutNode>
      </dgm:forEach>
    </dgm:forEach>
  </dgm:layoutNode>
</dgm:layoutDef>
</file>

<file path=ppt/diagrams/layout24.xml><?xml version="1.0" encoding="utf-8"?>
<dgm:layoutDef xmlns:dgm="http://schemas.openxmlformats.org/drawingml/2006/diagram" xmlns:a="http://schemas.openxmlformats.org/drawingml/2006/main" uniqueId="urn:microsoft.com/office/officeart/2005/8/layout/balance1">
  <dgm:title val=""/>
  <dgm:desc val=""/>
  <dgm:catLst>
    <dgm:cat type="relationship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23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25" srcId="2" destId="23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21"/>
        <dgm:pt modelId="22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2"/>
        <dgm:pt modelId="21"/>
        <dgm:pt modelId="22"/>
        <dgm:pt modelId="23"/>
      </dgm:ptLst>
      <dgm:cxnLst>
        <dgm:cxn modelId="4" srcId="0" destId="1" srcOrd="0" destOrd="0"/>
        <dgm:cxn modelId="5" srcId="0" destId="2" srcOrd="1" destOrd="0"/>
        <dgm:cxn modelId="15" srcId="1" destId="11" srcOrd="0" destOrd="0"/>
        <dgm:cxn modelId="16" srcId="1" destId="12" srcOrd="0" destOrd="0"/>
        <dgm:cxn modelId="17" srcId="1" destId="13" srcOrd="0" destOrd="0"/>
        <dgm:cxn modelId="25" srcId="2" destId="21" srcOrd="0" destOrd="0"/>
        <dgm:cxn modelId="26" srcId="2" destId="22" srcOrd="0" destOrd="0"/>
        <dgm:cxn modelId="27" srcId="2" destId="23" srcOrd="0" destOrd="0"/>
      </dgm:cxnLst>
      <dgm:bg/>
      <dgm:whole/>
    </dgm:dataModel>
  </dgm:clrData>
  <dgm:layoutNode name="outerComposite">
    <dgm:varLst>
      <dgm:chMax val="2"/>
      <dgm:animLvl val="lvl"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onstrLst>
      <dgm:constr type="h" for="ch" forName="parentComposite" refType="h" refFor="ch" refForName="dummyMaxCanvas" op="equ" fact="0.2"/>
      <dgm:constr type="t" for="ch" forName="parentComposite"/>
      <dgm:constr type="h" for="ch" forName="childrenComposite" refType="h" refFor="ch" refForName="dummyMaxCanvas" op="equ" fact="0.8"/>
      <dgm:constr type="t" for="ch" forName="childrenComposite" refType="h" refFor="ch" refForName="dummyMaxCanvas" fact="0.2"/>
    </dgm:constrLst>
    <dgm:ruleLst/>
    <dgm:layoutNode name="dummyMaxCanvas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arentComposite">
      <dgm:alg type="composite"/>
      <dgm:shape xmlns:r="http://schemas.openxmlformats.org/officeDocument/2006/relationships" r:blip="">
        <dgm:adjLst/>
      </dgm:shape>
      <dgm:presOf/>
      <dgm:constrLst>
        <dgm:constr type="w" for="ch" forName="parent1" refType="w" fact="0.36"/>
        <dgm:constr type="ctrX" for="ch" forName="parent1" refType="w" fact="0.24"/>
        <dgm:constr type="w" for="ch" forName="parent2" refType="w" fact="0.36"/>
        <dgm:constr type="ctrX" for="ch" forName="parent2" refType="w" fact="0.76"/>
        <dgm:constr type="primFontSz" for="ch" ptType="node" op="equ"/>
      </dgm:constrLst>
      <dgm:ruleLst/>
      <dgm:layoutNode name="parent1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layoutNode name="parent2" styleLbl="alignAccFollowNode1">
        <dgm:varLst>
          <dgm:chMax val="4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ch" ptType="node" st="2" cnt="1"/>
        <dgm:constrLst>
          <dgm:constr type="primFontSz" val="65"/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</dgm:layoutNode>
    <dgm:layoutNode name="childrenComposite">
      <dgm:alg type="composite"/>
      <dgm:shape xmlns:r="http://schemas.openxmlformats.org/officeDocument/2006/relationships" r:blip="">
        <dgm:adjLst/>
      </dgm:shape>
      <dgm:presOf/>
      <dgm:constrLst>
        <dgm:constr type="primFontSz" for="ch" ptType="node" op="equ" val="65"/>
        <dgm:constr type="w" for="ch" forName="fulcrum" refType="w" fact="0.15"/>
        <dgm:constr type="h" for="ch" forName="fulcrum" refType="w" refFor="ch" refForName="fulcrum"/>
        <dgm:constr type="b" for="ch" forName="fulcrum" refType="h"/>
        <dgm:constr type="ctrX" for="ch" forName="fulcrum" refType="w" fact="0.5"/>
        <dgm:constr type="w" for="ch" forName="balance_00" refType="w" fact="0.9"/>
        <dgm:constr type="h" for="ch" forName="balance_00" refType="h" fact="0.076"/>
        <dgm:constr type="b" for="ch" forName="balance_00" refType="h" fact="0.81"/>
        <dgm:constr type="ctrX" for="ch" forName="balance_00" refType="w" fact="0.5"/>
        <dgm:constr type="w" for="ch" forName="balance_01" refType="w"/>
        <dgm:constr type="h" for="ch" forName="balance_01" refType="h" fact="0.157"/>
        <dgm:constr type="b" for="ch" forName="balance_01" refType="h" fact="0.85"/>
        <dgm:constr type="ctrX" for="ch" forName="balance_01" refType="w" fact="0.5"/>
        <dgm:constr type="w" for="ch" forName="balance_02" refType="w"/>
        <dgm:constr type="h" for="ch" forName="balance_02" refType="h" fact="0.157"/>
        <dgm:constr type="b" for="ch" forName="balance_02" refType="h" fact="0.85"/>
        <dgm:constr type="ctrX" for="ch" forName="balance_02" refType="w" fact="0.5"/>
        <dgm:constr type="w" for="ch" forName="balance_03" refType="w"/>
        <dgm:constr type="h" for="ch" forName="balance_03" refType="h" fact="0.157"/>
        <dgm:constr type="b" for="ch" forName="balance_03" refType="h" fact="0.85"/>
        <dgm:constr type="ctrX" for="ch" forName="balance_03" refType="w" fact="0.5"/>
        <dgm:constr type="w" for="ch" forName="balance_04" refType="w"/>
        <dgm:constr type="h" for="ch" forName="balance_04" refType="h" fact="0.157"/>
        <dgm:constr type="b" for="ch" forName="balance_04" refType="h" fact="0.85"/>
        <dgm:constr type="ctrX" for="ch" forName="balance_04" refType="w" fact="0.5"/>
        <dgm:constr type="w" for="ch" forName="balance_10" refType="w"/>
        <dgm:constr type="h" for="ch" forName="balance_10" refType="h" fact="0.157"/>
        <dgm:constr type="b" for="ch" forName="balance_10" refType="h" fact="0.85"/>
        <dgm:constr type="ctrX" for="ch" forName="balance_10" refType="w" fact="0.5"/>
        <dgm:constr type="w" for="ch" forName="balance_11" refType="w" fact="0.9"/>
        <dgm:constr type="h" for="ch" forName="balance_11" refType="h" fact="0.076"/>
        <dgm:constr type="b" for="ch" forName="balance_11" refType="h" fact="0.81"/>
        <dgm:constr type="ctrX" for="ch" forName="balance_11" refType="w" fact="0.5"/>
        <dgm:constr type="w" for="ch" forName="balance_12" refType="w"/>
        <dgm:constr type="h" for="ch" forName="balance_12" refType="h" fact="0.157"/>
        <dgm:constr type="b" for="ch" forName="balance_12" refType="h" fact="0.85"/>
        <dgm:constr type="ctrX" for="ch" forName="balance_12" refType="w" fact="0.5"/>
        <dgm:constr type="w" for="ch" forName="balance_13" refType="w"/>
        <dgm:constr type="h" for="ch" forName="balance_13" refType="h" fact="0.157"/>
        <dgm:constr type="b" for="ch" forName="balance_13" refType="h" fact="0.85"/>
        <dgm:constr type="ctrX" for="ch" forName="balance_13" refType="w" fact="0.5"/>
        <dgm:constr type="w" for="ch" forName="balance_14" refType="w"/>
        <dgm:constr type="h" for="ch" forName="balance_14" refType="h" fact="0.157"/>
        <dgm:constr type="b" for="ch" forName="balance_14" refType="h" fact="0.85"/>
        <dgm:constr type="ctrX" for="ch" forName="balance_14" refType="w" fact="0.5"/>
        <dgm:constr type="w" for="ch" forName="balance_20" refType="w"/>
        <dgm:constr type="h" for="ch" forName="balance_20" refType="h" fact="0.157"/>
        <dgm:constr type="b" for="ch" forName="balance_20" refType="h" fact="0.85"/>
        <dgm:constr type="ctrX" for="ch" forName="balance_20" refType="w" fact="0.5"/>
        <dgm:constr type="w" for="ch" forName="balance_21" refType="w"/>
        <dgm:constr type="h" for="ch" forName="balance_21" refType="h" fact="0.157"/>
        <dgm:constr type="b" for="ch" forName="balance_21" refType="h" fact="0.85"/>
        <dgm:constr type="ctrX" for="ch" forName="balance_21" refType="w" fact="0.5"/>
        <dgm:constr type="w" for="ch" forName="balance_22" refType="w" fact="0.9"/>
        <dgm:constr type="h" for="ch" forName="balance_22" refType="h" fact="0.076"/>
        <dgm:constr type="b" for="ch" forName="balance_22" refType="h" fact="0.81"/>
        <dgm:constr type="ctrX" for="ch" forName="balance_22" refType="w" fact="0.5"/>
        <dgm:constr type="w" for="ch" forName="balance_23" refType="w"/>
        <dgm:constr type="h" for="ch" forName="balance_23" refType="h" fact="0.157"/>
        <dgm:constr type="b" for="ch" forName="balance_23" refType="h" fact="0.85"/>
        <dgm:constr type="ctrX" for="ch" forName="balance_23" refType="w" fact="0.5"/>
        <dgm:constr type="w" for="ch" forName="balance_24" refType="w"/>
        <dgm:constr type="h" for="ch" forName="balance_24" refType="h" fact="0.157"/>
        <dgm:constr type="b" for="ch" forName="balance_24" refType="h" fact="0.85"/>
        <dgm:constr type="ctrX" for="ch" forName="balance_24" refType="w" fact="0.5"/>
        <dgm:constr type="w" for="ch" forName="balance_30" refType="w"/>
        <dgm:constr type="h" for="ch" forName="balance_30" refType="h" fact="0.157"/>
        <dgm:constr type="b" for="ch" forName="balance_30" refType="h" fact="0.85"/>
        <dgm:constr type="ctrX" for="ch" forName="balance_30" refType="w" fact="0.5"/>
        <dgm:constr type="w" for="ch" forName="balance_31" refType="w"/>
        <dgm:constr type="h" for="ch" forName="balance_31" refType="h" fact="0.157"/>
        <dgm:constr type="b" for="ch" forName="balance_31" refType="h" fact="0.85"/>
        <dgm:constr type="ctrX" for="ch" forName="balance_31" refType="w" fact="0.5"/>
        <dgm:constr type="w" for="ch" forName="balance_32" refType="w"/>
        <dgm:constr type="h" for="ch" forName="balance_32" refType="h" fact="0.157"/>
        <dgm:constr type="b" for="ch" forName="balance_32" refType="h" fact="0.85"/>
        <dgm:constr type="ctrX" for="ch" forName="balance_32" refType="w" fact="0.5"/>
        <dgm:constr type="w" for="ch" forName="balance_33" refType="w" fact="0.9"/>
        <dgm:constr type="h" for="ch" forName="balance_33" refType="h" fact="0.076"/>
        <dgm:constr type="b" for="ch" forName="balance_33" refType="h" fact="0.81"/>
        <dgm:constr type="ctrX" for="ch" forName="balance_33" refType="w" fact="0.5"/>
        <dgm:constr type="w" for="ch" forName="balance_34" refType="w"/>
        <dgm:constr type="h" for="ch" forName="balance_34" refType="h" fact="0.157"/>
        <dgm:constr type="b" for="ch" forName="balance_34" refType="h" fact="0.85"/>
        <dgm:constr type="ctrX" for="ch" forName="balance_34" refType="w" fact="0.5"/>
        <dgm:constr type="w" for="ch" forName="balance_40" refType="w"/>
        <dgm:constr type="h" for="ch" forName="balance_40" refType="h" fact="0.157"/>
        <dgm:constr type="b" for="ch" forName="balance_40" refType="h" fact="0.85"/>
        <dgm:constr type="ctrX" for="ch" forName="balance_40" refType="w" fact="0.5"/>
        <dgm:constr type="w" for="ch" forName="balance_41" refType="w"/>
        <dgm:constr type="h" for="ch" forName="balance_41" refType="h" fact="0.157"/>
        <dgm:constr type="b" for="ch" forName="balance_41" refType="h" fact="0.85"/>
        <dgm:constr type="ctrX" for="ch" forName="balance_41" refType="w" fact="0.5"/>
        <dgm:constr type="w" for="ch" forName="balance_42" refType="w"/>
        <dgm:constr type="h" for="ch" forName="balance_42" refType="h" fact="0.157"/>
        <dgm:constr type="b" for="ch" forName="balance_42" refType="h" fact="0.85"/>
        <dgm:constr type="ctrX" for="ch" forName="balance_42" refType="w" fact="0.5"/>
        <dgm:constr type="w" for="ch" forName="balance_43" refType="w"/>
        <dgm:constr type="h" for="ch" forName="balance_43" refType="h" fact="0.157"/>
        <dgm:constr type="b" for="ch" forName="balance_43" refType="h" fact="0.85"/>
        <dgm:constr type="ctrX" for="ch" forName="balance_43" refType="w" fact="0.5"/>
        <dgm:constr type="w" for="ch" forName="balance_44" refType="w" fact="0.9"/>
        <dgm:constr type="h" for="ch" forName="balance_44" refType="h" fact="0.076"/>
        <dgm:constr type="b" for="ch" forName="balance_44" refType="h" fact="0.81"/>
        <dgm:constr type="ctrX" for="ch" forName="balance_44" refType="w" fact="0.5"/>
        <dgm:constr type="w" for="ch" forName="right_01_1" refType="w" fact="0.4"/>
        <dgm:constr type="h" for="ch" forName="right_01_1" refType="h" fact="0.7"/>
        <dgm:constr type="b" for="ch" forName="right_01_1" refType="h" fact="0.76"/>
        <dgm:constr type="ctrX" for="ch" forName="right_01_1" refType="w" fact="0.78"/>
        <dgm:constr type="w" for="ch" forName="left_10_1" refType="w" fact="0.4"/>
        <dgm:constr type="h" for="ch" forName="left_10_1" refType="h" fact="0.7"/>
        <dgm:constr type="b" for="ch" forName="left_10_1" refType="h" fact="0.76"/>
        <dgm:constr type="ctrX" for="ch" forName="left_10_1" refType="w" fact="0.22"/>
        <dgm:constr type="w" for="ch" forName="right_11_1" refType="w" fact="0.36"/>
        <dgm:constr type="h" for="ch" forName="right_11_1" refType="h" fact="0.67"/>
        <dgm:constr type="b" for="ch" forName="right_11_1" refType="h" fact="0.725"/>
        <dgm:constr type="ctrX" for="ch" forName="right_11_1" refType="w" fact="0.76"/>
        <dgm:constr type="w" for="ch" forName="left_11_1" refType="w" fact="0.36"/>
        <dgm:constr type="h" for="ch" forName="left_11_1" refType="h" fact="0.67"/>
        <dgm:constr type="b" for="ch" forName="left_11_1" refType="h" fact="0.725"/>
        <dgm:constr type="ctrX" for="ch" forName="left_11_1" refType="w" fact="0.24"/>
        <dgm:constr type="w" for="ch" forName="right_02_1" refType="w" fact="0.388"/>
        <dgm:constr type="h" for="ch" forName="right_02_1" refType="h" fact="0.36"/>
        <dgm:constr type="b" for="ch" forName="right_02_1" refType="h" fact="0.76"/>
        <dgm:constr type="ctrX" for="ch" forName="right_02_1" refType="w" fact="0.77"/>
        <dgm:constr type="w" for="ch" forName="right_02_2" refType="w" fact="0.388"/>
        <dgm:constr type="h" for="ch" forName="right_02_2" refType="h" fact="0.36"/>
        <dgm:constr type="b" for="ch" forName="right_02_2" refType="h" fact="0.42"/>
        <dgm:constr type="ctrX" for="ch" forName="right_02_2" refType="w" fact="0.79"/>
        <dgm:constr type="w" for="ch" forName="left_20_1" refType="w" fact="0.388"/>
        <dgm:constr type="h" for="ch" forName="left_20_1" refType="h" fact="0.36"/>
        <dgm:constr type="b" for="ch" forName="left_20_1" refType="h" fact="0.76"/>
        <dgm:constr type="ctrX" for="ch" forName="left_20_1" refType="w" fact="0.23"/>
        <dgm:constr type="w" for="ch" forName="left_20_2" refType="w" fact="0.388"/>
        <dgm:constr type="h" for="ch" forName="left_20_2" refType="h" fact="0.36"/>
        <dgm:constr type="b" for="ch" forName="left_20_2" refType="h" fact="0.42"/>
        <dgm:constr type="ctrX" for="ch" forName="left_20_2" refType="w" fact="0.21"/>
        <dgm:constr type="w" for="ch" forName="right_12_1" refType="w" fact="0.388"/>
        <dgm:constr type="h" for="ch" forName="right_12_1" refType="h" fact="0.36"/>
        <dgm:constr type="b" for="ch" forName="right_12_1" refType="h" fact="0.76"/>
        <dgm:constr type="ctrX" for="ch" forName="right_12_1" refType="w" fact="0.77"/>
        <dgm:constr type="w" for="ch" forName="right_12_2" refType="w" fact="0.388"/>
        <dgm:constr type="h" for="ch" forName="right_12_2" refType="h" fact="0.36"/>
        <dgm:constr type="b" for="ch" forName="right_12_2" refType="h" fact="0.42"/>
        <dgm:constr type="ctrX" for="ch" forName="right_12_2" refType="w" fact="0.79"/>
        <dgm:constr type="w" for="ch" forName="left_12_1" refType="w" fact="0.388"/>
        <dgm:constr type="h" for="ch" forName="left_12_1" refType="h" fact="0.36"/>
        <dgm:constr type="b" for="ch" forName="left_12_1" refType="h" fact="0.715"/>
        <dgm:constr type="ctrX" for="ch" forName="left_12_1" refType="w" fact="0.255"/>
        <dgm:constr type="w" for="ch" forName="right_22_1" refType="w" fact="0.36"/>
        <dgm:constr type="h" for="ch" forName="right_22_1" refType="h" fact="0.32"/>
        <dgm:constr type="b" for="ch" forName="right_22_1" refType="h" fact="0.725"/>
        <dgm:constr type="ctrX" for="ch" forName="right_22_1" refType="w" fact="0.76"/>
        <dgm:constr type="w" for="ch" forName="right_22_2" refType="w" fact="0.36"/>
        <dgm:constr type="h" for="ch" forName="right_22_2" refType="h" fact="0.32"/>
        <dgm:constr type="b" for="ch" forName="right_22_2" refType="h" fact="0.39"/>
        <dgm:constr type="ctrX" for="ch" forName="right_22_2" refType="w" fact="0.76"/>
        <dgm:constr type="w" for="ch" forName="left_22_1" refType="w" fact="0.36"/>
        <dgm:constr type="h" for="ch" forName="left_22_1" refType="h" fact="0.32"/>
        <dgm:constr type="b" for="ch" forName="left_22_1" refType="h" fact="0.725"/>
        <dgm:constr type="ctrX" for="ch" forName="left_22_1" refType="w" fact="0.24"/>
        <dgm:constr type="w" for="ch" forName="left_22_2" refType="w" fact="0.36"/>
        <dgm:constr type="h" for="ch" forName="left_22_2" refType="h" fact="0.32"/>
        <dgm:constr type="b" for="ch" forName="left_22_2" refType="h" fact="0.39"/>
        <dgm:constr type="ctrX" for="ch" forName="left_22_2" refType="w" fact="0.24"/>
        <dgm:constr type="w" for="ch" forName="left_21_1" refType="w" fact="0.388"/>
        <dgm:constr type="h" for="ch" forName="left_21_1" refType="h" fact="0.36"/>
        <dgm:constr type="b" for="ch" forName="left_21_1" refType="h" fact="0.76"/>
        <dgm:constr type="ctrX" for="ch" forName="left_21_1" refType="w" fact="0.23"/>
        <dgm:constr type="w" for="ch" forName="left_21_2" refType="w" fact="0.388"/>
        <dgm:constr type="h" for="ch" forName="left_21_2" refType="h" fact="0.36"/>
        <dgm:constr type="b" for="ch" forName="left_21_2" refType="h" fact="0.42"/>
        <dgm:constr type="ctrX" for="ch" forName="left_21_2" refType="w" fact="0.21"/>
        <dgm:constr type="w" for="ch" forName="right_21_1" refType="w" fact="0.388"/>
        <dgm:constr type="h" for="ch" forName="right_21_1" refType="h" fact="0.36"/>
        <dgm:constr type="b" for="ch" forName="right_21_1" refType="h" fact="0.715"/>
        <dgm:constr type="ctrX" for="ch" forName="right_21_1" refType="w" fact="0.745"/>
        <dgm:constr type="w" for="ch" forName="right_03_1" refType="w" fact="0.37"/>
        <dgm:constr type="h" for="ch" forName="right_03_1" refType="h" fact="0.24"/>
        <dgm:constr type="b" for="ch" forName="right_03_1" refType="h" fact="0.76"/>
        <dgm:constr type="ctrX" for="ch" forName="right_03_1" refType="w" fact="0.77"/>
        <dgm:constr type="w" for="ch" forName="right_03_2" refType="w" fact="0.37"/>
        <dgm:constr type="h" for="ch" forName="right_03_2" refType="h" fact="0.24"/>
        <dgm:constr type="b" for="ch" forName="right_03_2" refType="h" fact="0.535"/>
        <dgm:constr type="ctrX" for="ch" forName="right_03_2" refType="w" fact="0.783"/>
        <dgm:constr type="w" for="ch" forName="right_03_3" refType="w" fact="0.37"/>
        <dgm:constr type="h" for="ch" forName="right_03_3" refType="h" fact="0.24"/>
        <dgm:constr type="b" for="ch" forName="right_03_3" refType="h" fact="0.315"/>
        <dgm:constr type="ctrX" for="ch" forName="right_03_3" refType="w" fact="0.796"/>
        <dgm:constr type="w" for="ch" forName="left_30_1" refType="w" fact="0.37"/>
        <dgm:constr type="h" for="ch" forName="left_30_1" refType="h" fact="0.24"/>
        <dgm:constr type="b" for="ch" forName="left_30_1" refType="h" fact="0.76"/>
        <dgm:constr type="ctrX" for="ch" forName="left_30_1" refType="w" fact="0.23"/>
        <dgm:constr type="w" for="ch" forName="left_30_2" refType="w" fact="0.37"/>
        <dgm:constr type="h" for="ch" forName="left_30_2" refType="h" fact="0.24"/>
        <dgm:constr type="b" for="ch" forName="left_30_2" refType="h" fact="0.535"/>
        <dgm:constr type="ctrX" for="ch" forName="left_30_2" refType="w" fact="0.217"/>
        <dgm:constr type="w" for="ch" forName="left_30_3" refType="w" fact="0.37"/>
        <dgm:constr type="h" for="ch" forName="left_30_3" refType="h" fact="0.24"/>
        <dgm:constr type="b" for="ch" forName="left_30_3" refType="h" fact="0.315"/>
        <dgm:constr type="ctrX" for="ch" forName="left_30_3" refType="w" fact="0.204"/>
        <dgm:constr type="w" for="ch" forName="right_13_1" refType="w" fact="0.37"/>
        <dgm:constr type="h" for="ch" forName="right_13_1" refType="h" fact="0.24"/>
        <dgm:constr type="b" for="ch" forName="right_13_1" refType="h" fact="0.76"/>
        <dgm:constr type="ctrX" for="ch" forName="right_13_1" refType="w" fact="0.77"/>
        <dgm:constr type="w" for="ch" forName="right_13_2" refType="w" fact="0.37"/>
        <dgm:constr type="h" for="ch" forName="right_13_2" refType="h" fact="0.24"/>
        <dgm:constr type="b" for="ch" forName="right_13_2" refType="h" fact="0.535"/>
        <dgm:constr type="ctrX" for="ch" forName="right_13_2" refType="w" fact="0.783"/>
        <dgm:constr type="w" for="ch" forName="right_13_3" refType="w" fact="0.37"/>
        <dgm:constr type="h" for="ch" forName="right_13_3" refType="h" fact="0.24"/>
        <dgm:constr type="b" for="ch" forName="right_13_3" refType="h" fact="0.315"/>
        <dgm:constr type="ctrX" for="ch" forName="right_13_3" refType="w" fact="0.796"/>
        <dgm:constr type="w" for="ch" forName="left_13_1" refType="w" fact="0.37"/>
        <dgm:constr type="h" for="ch" forName="left_13_1" refType="h" fact="0.24"/>
        <dgm:constr type="b" for="ch" forName="left_13_1" refType="h" fact="0.715"/>
        <dgm:constr type="ctrX" for="ch" forName="left_13_1" refType="w" fact="0.255"/>
        <dgm:constr type="w" for="ch" forName="left_31_1" refType="w" fact="0.37"/>
        <dgm:constr type="h" for="ch" forName="left_31_1" refType="h" fact="0.24"/>
        <dgm:constr type="b" for="ch" forName="left_31_1" refType="h" fact="0.76"/>
        <dgm:constr type="ctrX" for="ch" forName="left_31_1" refType="w" fact="0.23"/>
        <dgm:constr type="w" for="ch" forName="left_31_2" refType="w" fact="0.37"/>
        <dgm:constr type="h" for="ch" forName="left_31_2" refType="h" fact="0.24"/>
        <dgm:constr type="b" for="ch" forName="left_31_2" refType="h" fact="0.535"/>
        <dgm:constr type="ctrX" for="ch" forName="left_31_2" refType="w" fact="0.217"/>
        <dgm:constr type="w" for="ch" forName="left_31_3" refType="w" fact="0.37"/>
        <dgm:constr type="h" for="ch" forName="left_31_3" refType="h" fact="0.24"/>
        <dgm:constr type="b" for="ch" forName="left_31_3" refType="h" fact="0.315"/>
        <dgm:constr type="ctrX" for="ch" forName="left_31_3" refType="w" fact="0.204"/>
        <dgm:constr type="w" for="ch" forName="right_31_1" refType="w" fact="0.37"/>
        <dgm:constr type="h" for="ch" forName="right_31_1" refType="h" fact="0.24"/>
        <dgm:constr type="b" for="ch" forName="right_31_1" refType="h" fact="0.715"/>
        <dgm:constr type="ctrX" for="ch" forName="right_31_1" refType="w" fact="0.745"/>
        <dgm:constr type="w" for="ch" forName="right_23_1" refType="w" fact="0.37"/>
        <dgm:constr type="h" for="ch" forName="right_23_1" refType="h" fact="0.24"/>
        <dgm:constr type="b" for="ch" forName="right_23_1" refType="h" fact="0.76"/>
        <dgm:constr type="ctrX" for="ch" forName="right_23_1" refType="w" fact="0.77"/>
        <dgm:constr type="w" for="ch" forName="right_23_2" refType="w" fact="0.37"/>
        <dgm:constr type="h" for="ch" forName="right_23_2" refType="h" fact="0.24"/>
        <dgm:constr type="b" for="ch" forName="right_23_2" refType="h" fact="0.535"/>
        <dgm:constr type="ctrX" for="ch" forName="right_23_2" refType="w" fact="0.783"/>
        <dgm:constr type="w" for="ch" forName="right_23_3" refType="w" fact="0.37"/>
        <dgm:constr type="h" for="ch" forName="right_23_3" refType="h" fact="0.24"/>
        <dgm:constr type="b" for="ch" forName="right_23_3" refType="h" fact="0.315"/>
        <dgm:constr type="ctrX" for="ch" forName="right_23_3" refType="w" fact="0.796"/>
        <dgm:constr type="w" for="ch" forName="left_23_1" refType="w" fact="0.37"/>
        <dgm:constr type="h" for="ch" forName="left_23_1" refType="h" fact="0.24"/>
        <dgm:constr type="b" for="ch" forName="left_23_1" refType="h" fact="0.715"/>
        <dgm:constr type="ctrX" for="ch" forName="left_23_1" refType="w" fact="0.255"/>
        <dgm:constr type="w" for="ch" forName="left_23_2" refType="w" fact="0.37"/>
        <dgm:constr type="h" for="ch" forName="left_23_2" refType="h" fact="0.24"/>
        <dgm:constr type="b" for="ch" forName="left_23_2" refType="h" fact="0.49"/>
        <dgm:constr type="ctrX" for="ch" forName="left_23_2" refType="w" fact="0.268"/>
        <dgm:constr type="w" for="ch" forName="left_32_1" refType="w" fact="0.37"/>
        <dgm:constr type="h" for="ch" forName="left_32_1" refType="h" fact="0.24"/>
        <dgm:constr type="b" for="ch" forName="left_32_1" refType="h" fact="0.76"/>
        <dgm:constr type="ctrX" for="ch" forName="left_32_1" refType="w" fact="0.23"/>
        <dgm:constr type="w" for="ch" forName="left_32_2" refType="w" fact="0.37"/>
        <dgm:constr type="h" for="ch" forName="left_32_2" refType="h" fact="0.24"/>
        <dgm:constr type="b" for="ch" forName="left_32_2" refType="h" fact="0.535"/>
        <dgm:constr type="ctrX" for="ch" forName="left_32_2" refType="w" fact="0.217"/>
        <dgm:constr type="w" for="ch" forName="left_32_3" refType="w" fact="0.37"/>
        <dgm:constr type="h" for="ch" forName="left_32_3" refType="h" fact="0.24"/>
        <dgm:constr type="b" for="ch" forName="left_32_3" refType="h" fact="0.315"/>
        <dgm:constr type="ctrX" for="ch" forName="left_32_3" refType="w" fact="0.204"/>
        <dgm:constr type="w" for="ch" forName="right_32_1" refType="w" fact="0.37"/>
        <dgm:constr type="h" for="ch" forName="right_32_1" refType="h" fact="0.24"/>
        <dgm:constr type="b" for="ch" forName="right_32_1" refType="h" fact="0.715"/>
        <dgm:constr type="ctrX" for="ch" forName="right_32_1" refType="w" fact="0.745"/>
        <dgm:constr type="w" for="ch" forName="right_32_2" refType="w" fact="0.37"/>
        <dgm:constr type="h" for="ch" forName="right_32_2" refType="h" fact="0.24"/>
        <dgm:constr type="b" for="ch" forName="right_32_2" refType="h" fact="0.49"/>
        <dgm:constr type="ctrX" for="ch" forName="right_32_2" refType="w" fact="0.732"/>
        <dgm:constr type="w" for="ch" forName="right_33_1" refType="w" fact="0.36"/>
        <dgm:constr type="h" for="ch" forName="right_33_1" refType="h" fact="0.21"/>
        <dgm:constr type="b" for="ch" forName="right_33_1" refType="h" fact="0.725"/>
        <dgm:constr type="ctrX" for="ch" forName="right_33_1" refType="w" fact="0.76"/>
        <dgm:constr type="w" for="ch" forName="right_33_2" refType="w" fact="0.36"/>
        <dgm:constr type="h" for="ch" forName="right_33_2" refType="h" fact="0.21"/>
        <dgm:constr type="b" for="ch" forName="right_33_2" refType="h" fact="0.5"/>
        <dgm:constr type="ctrX" for="ch" forName="right_33_2" refType="w" fact="0.76"/>
        <dgm:constr type="w" for="ch" forName="right_33_3" refType="w" fact="0.36"/>
        <dgm:constr type="h" for="ch" forName="right_33_3" refType="h" fact="0.21"/>
        <dgm:constr type="b" for="ch" forName="right_33_3" refType="h" fact="0.275"/>
        <dgm:constr type="ctrX" for="ch" forName="right_33_3" refType="w" fact="0.76"/>
        <dgm:constr type="w" for="ch" forName="left_33_1" refType="w" fact="0.36"/>
        <dgm:constr type="h" for="ch" forName="left_33_1" refType="h" fact="0.21"/>
        <dgm:constr type="b" for="ch" forName="left_33_1" refType="h" fact="0.725"/>
        <dgm:constr type="ctrX" for="ch" forName="left_33_1" refType="w" fact="0.24"/>
        <dgm:constr type="w" for="ch" forName="left_33_2" refType="w" fact="0.36"/>
        <dgm:constr type="h" for="ch" forName="left_33_2" refType="h" fact="0.21"/>
        <dgm:constr type="b" for="ch" forName="left_33_2" refType="h" fact="0.5"/>
        <dgm:constr type="ctrX" for="ch" forName="left_33_2" refType="w" fact="0.24"/>
        <dgm:constr type="w" for="ch" forName="left_33_3" refType="w" fact="0.36"/>
        <dgm:constr type="h" for="ch" forName="left_33_3" refType="h" fact="0.21"/>
        <dgm:constr type="b" for="ch" forName="left_33_3" refType="h" fact="0.275"/>
        <dgm:constr type="ctrX" for="ch" forName="left_33_3" refType="w" fact="0.24"/>
        <dgm:constr type="w" for="ch" forName="right_04_1" refType="w" fact="0.365"/>
        <dgm:constr type="h" for="ch" forName="right_04_1" refType="h" fact="0.185"/>
        <dgm:constr type="b" for="ch" forName="right_04_1" refType="h" fact="0.76"/>
        <dgm:constr type="ctrX" for="ch" forName="right_04_1" refType="w" fact="0.77"/>
        <dgm:constr type="w" for="ch" forName="right_04_2" refType="w" fact="0.365"/>
        <dgm:constr type="h" for="ch" forName="right_04_2" refType="h" fact="0.185"/>
        <dgm:constr type="b" for="ch" forName="right_04_2" refType="h" fact="0.595"/>
        <dgm:constr type="ctrX" for="ch" forName="right_04_2" refType="w" fact="0.78"/>
        <dgm:constr type="w" for="ch" forName="right_04_3" refType="w" fact="0.365"/>
        <dgm:constr type="h" for="ch" forName="right_04_3" refType="h" fact="0.185"/>
        <dgm:constr type="b" for="ch" forName="right_04_3" refType="h" fact="0.43"/>
        <dgm:constr type="ctrX" for="ch" forName="right_04_3" refType="w" fact="0.79"/>
        <dgm:constr type="w" for="ch" forName="right_04_4" refType="w" fact="0.365"/>
        <dgm:constr type="h" for="ch" forName="right_04_4" refType="h" fact="0.185"/>
        <dgm:constr type="b" for="ch" forName="right_04_4" refType="h" fact="0.265"/>
        <dgm:constr type="ctrX" for="ch" forName="right_04_4" refType="w" fact="0.8"/>
        <dgm:constr type="w" for="ch" forName="left_40_1" refType="w" fact="0.365"/>
        <dgm:constr type="h" for="ch" forName="left_40_1" refType="h" fact="0.185"/>
        <dgm:constr type="b" for="ch" forName="left_40_1" refType="h" fact="0.76"/>
        <dgm:constr type="ctrX" for="ch" forName="left_40_1" refType="w" fact="0.23"/>
        <dgm:constr type="w" for="ch" forName="left_40_2" refType="w" fact="0.365"/>
        <dgm:constr type="h" for="ch" forName="left_40_2" refType="h" fact="0.185"/>
        <dgm:constr type="b" for="ch" forName="left_40_2" refType="h" fact="0.595"/>
        <dgm:constr type="ctrX" for="ch" forName="left_40_2" refType="w" fact="0.22"/>
        <dgm:constr type="w" for="ch" forName="left_40_3" refType="w" fact="0.365"/>
        <dgm:constr type="h" for="ch" forName="left_40_3" refType="h" fact="0.185"/>
        <dgm:constr type="b" for="ch" forName="left_40_3" refType="h" fact="0.43"/>
        <dgm:constr type="ctrX" for="ch" forName="left_40_3" refType="w" fact="0.21"/>
        <dgm:constr type="w" for="ch" forName="left_40_4" refType="w" fact="0.365"/>
        <dgm:constr type="h" for="ch" forName="left_40_4" refType="h" fact="0.185"/>
        <dgm:constr type="b" for="ch" forName="left_40_4" refType="h" fact="0.265"/>
        <dgm:constr type="ctrX" for="ch" forName="left_40_4" refType="w" fact="0.2"/>
        <dgm:constr type="w" for="ch" forName="right_14_1" refType="w" fact="0.365"/>
        <dgm:constr type="h" for="ch" forName="right_14_1" refType="h" fact="0.185"/>
        <dgm:constr type="b" for="ch" forName="right_14_1" refType="h" fact="0.76"/>
        <dgm:constr type="ctrX" for="ch" forName="right_14_1" refType="w" fact="0.77"/>
        <dgm:constr type="w" for="ch" forName="right_14_2" refType="w" fact="0.365"/>
        <dgm:constr type="h" for="ch" forName="right_14_2" refType="h" fact="0.185"/>
        <dgm:constr type="b" for="ch" forName="right_14_2" refType="h" fact="0.595"/>
        <dgm:constr type="ctrX" for="ch" forName="right_14_2" refType="w" fact="0.78"/>
        <dgm:constr type="w" for="ch" forName="right_14_3" refType="w" fact="0.365"/>
        <dgm:constr type="h" for="ch" forName="right_14_3" refType="h" fact="0.185"/>
        <dgm:constr type="b" for="ch" forName="right_14_3" refType="h" fact="0.43"/>
        <dgm:constr type="ctrX" for="ch" forName="right_14_3" refType="w" fact="0.79"/>
        <dgm:constr type="w" for="ch" forName="right_14_4" refType="w" fact="0.365"/>
        <dgm:constr type="h" for="ch" forName="right_14_4" refType="h" fact="0.185"/>
        <dgm:constr type="b" for="ch" forName="right_14_4" refType="h" fact="0.265"/>
        <dgm:constr type="ctrX" for="ch" forName="right_14_4" refType="w" fact="0.8"/>
        <dgm:constr type="w" for="ch" forName="left_14_1" refType="w" fact="0.365"/>
        <dgm:constr type="h" for="ch" forName="left_14_1" refType="h" fact="0.185"/>
        <dgm:constr type="b" for="ch" forName="left_14_1" refType="h" fact="0.715"/>
        <dgm:constr type="ctrX" for="ch" forName="left_14_1" refType="w" fact="0.25"/>
        <dgm:constr type="w" for="ch" forName="left_41_1" refType="w" fact="0.365"/>
        <dgm:constr type="h" for="ch" forName="left_41_1" refType="h" fact="0.185"/>
        <dgm:constr type="b" for="ch" forName="left_41_1" refType="h" fact="0.76"/>
        <dgm:constr type="ctrX" for="ch" forName="left_41_1" refType="w" fact="0.23"/>
        <dgm:constr type="w" for="ch" forName="left_41_2" refType="w" fact="0.365"/>
        <dgm:constr type="h" for="ch" forName="left_41_2" refType="h" fact="0.185"/>
        <dgm:constr type="b" for="ch" forName="left_41_2" refType="h" fact="0.595"/>
        <dgm:constr type="ctrX" for="ch" forName="left_41_2" refType="w" fact="0.22"/>
        <dgm:constr type="w" for="ch" forName="left_41_3" refType="w" fact="0.365"/>
        <dgm:constr type="h" for="ch" forName="left_41_3" refType="h" fact="0.185"/>
        <dgm:constr type="b" for="ch" forName="left_41_3" refType="h" fact="0.43"/>
        <dgm:constr type="ctrX" for="ch" forName="left_41_3" refType="w" fact="0.21"/>
        <dgm:constr type="w" for="ch" forName="left_41_4" refType="w" fact="0.365"/>
        <dgm:constr type="h" for="ch" forName="left_41_4" refType="h" fact="0.185"/>
        <dgm:constr type="b" for="ch" forName="left_41_4" refType="h" fact="0.265"/>
        <dgm:constr type="ctrX" for="ch" forName="left_41_4" refType="w" fact="0.2"/>
        <dgm:constr type="w" for="ch" forName="right_41_1" refType="w" fact="0.365"/>
        <dgm:constr type="h" for="ch" forName="right_41_1" refType="h" fact="0.185"/>
        <dgm:constr type="b" for="ch" forName="right_41_1" refType="h" fact="0.715"/>
        <dgm:constr type="ctrX" for="ch" forName="right_41_1" refType="w" fact="0.75"/>
        <dgm:constr type="w" for="ch" forName="right_24_1" refType="w" fact="0.365"/>
        <dgm:constr type="h" for="ch" forName="right_24_1" refType="h" fact="0.185"/>
        <dgm:constr type="b" for="ch" forName="right_24_1" refType="h" fact="0.76"/>
        <dgm:constr type="ctrX" for="ch" forName="right_24_1" refType="w" fact="0.77"/>
        <dgm:constr type="w" for="ch" forName="right_24_2" refType="w" fact="0.365"/>
        <dgm:constr type="h" for="ch" forName="right_24_2" refType="h" fact="0.185"/>
        <dgm:constr type="b" for="ch" forName="right_24_2" refType="h" fact="0.595"/>
        <dgm:constr type="ctrX" for="ch" forName="right_24_2" refType="w" fact="0.78"/>
        <dgm:constr type="w" for="ch" forName="right_24_3" refType="w" fact="0.365"/>
        <dgm:constr type="h" for="ch" forName="right_24_3" refType="h" fact="0.185"/>
        <dgm:constr type="b" for="ch" forName="right_24_3" refType="h" fact="0.43"/>
        <dgm:constr type="ctrX" for="ch" forName="right_24_3" refType="w" fact="0.79"/>
        <dgm:constr type="w" for="ch" forName="right_24_4" refType="w" fact="0.365"/>
        <dgm:constr type="h" for="ch" forName="right_24_4" refType="h" fact="0.185"/>
        <dgm:constr type="b" for="ch" forName="right_24_4" refType="h" fact="0.265"/>
        <dgm:constr type="ctrX" for="ch" forName="right_24_4" refType="w" fact="0.8"/>
        <dgm:constr type="w" for="ch" forName="left_24_1" refType="w" fact="0.365"/>
        <dgm:constr type="h" for="ch" forName="left_24_1" refType="h" fact="0.185"/>
        <dgm:constr type="b" for="ch" forName="left_24_1" refType="h" fact="0.715"/>
        <dgm:constr type="ctrX" for="ch" forName="left_24_1" refType="w" fact="0.25"/>
        <dgm:constr type="w" for="ch" forName="left_24_2" refType="w" fact="0.365"/>
        <dgm:constr type="h" for="ch" forName="left_24_2" refType="h" fact="0.185"/>
        <dgm:constr type="b" for="ch" forName="left_24_2" refType="h" fact="0.55"/>
        <dgm:constr type="ctrX" for="ch" forName="left_24_2" refType="w" fact="0.26"/>
        <dgm:constr type="w" for="ch" forName="left_42_1" refType="w" fact="0.365"/>
        <dgm:constr type="h" for="ch" forName="left_42_1" refType="h" fact="0.185"/>
        <dgm:constr type="b" for="ch" forName="left_42_1" refType="h" fact="0.76"/>
        <dgm:constr type="ctrX" for="ch" forName="left_42_1" refType="w" fact="0.23"/>
        <dgm:constr type="w" for="ch" forName="left_42_2" refType="w" fact="0.365"/>
        <dgm:constr type="h" for="ch" forName="left_42_2" refType="h" fact="0.185"/>
        <dgm:constr type="b" for="ch" forName="left_42_2" refType="h" fact="0.595"/>
        <dgm:constr type="ctrX" for="ch" forName="left_42_2" refType="w" fact="0.22"/>
        <dgm:constr type="w" for="ch" forName="left_42_3" refType="w" fact="0.365"/>
        <dgm:constr type="h" for="ch" forName="left_42_3" refType="h" fact="0.185"/>
        <dgm:constr type="b" for="ch" forName="left_42_3" refType="h" fact="0.43"/>
        <dgm:constr type="ctrX" for="ch" forName="left_42_3" refType="w" fact="0.21"/>
        <dgm:constr type="w" for="ch" forName="left_42_4" refType="w" fact="0.365"/>
        <dgm:constr type="h" for="ch" forName="left_42_4" refType="h" fact="0.185"/>
        <dgm:constr type="b" for="ch" forName="left_42_4" refType="h" fact="0.265"/>
        <dgm:constr type="ctrX" for="ch" forName="left_42_4" refType="w" fact="0.2"/>
        <dgm:constr type="w" for="ch" forName="right_42_1" refType="w" fact="0.365"/>
        <dgm:constr type="h" for="ch" forName="right_42_1" refType="h" fact="0.185"/>
        <dgm:constr type="b" for="ch" forName="right_42_1" refType="h" fact="0.715"/>
        <dgm:constr type="ctrX" for="ch" forName="right_42_1" refType="w" fact="0.75"/>
        <dgm:constr type="w" for="ch" forName="right_42_2" refType="w" fact="0.365"/>
        <dgm:constr type="h" for="ch" forName="right_42_2" refType="h" fact="0.185"/>
        <dgm:constr type="b" for="ch" forName="right_42_2" refType="h" fact="0.55"/>
        <dgm:constr type="ctrX" for="ch" forName="right_42_2" refType="w" fact="0.74"/>
        <dgm:constr type="w" for="ch" forName="right_34_1" refType="w" fact="0.365"/>
        <dgm:constr type="h" for="ch" forName="right_34_1" refType="h" fact="0.185"/>
        <dgm:constr type="b" for="ch" forName="right_34_1" refType="h" fact="0.76"/>
        <dgm:constr type="ctrX" for="ch" forName="right_34_1" refType="w" fact="0.77"/>
        <dgm:constr type="w" for="ch" forName="right_34_2" refType="w" fact="0.365"/>
        <dgm:constr type="h" for="ch" forName="right_34_2" refType="h" fact="0.185"/>
        <dgm:constr type="b" for="ch" forName="right_34_2" refType="h" fact="0.595"/>
        <dgm:constr type="ctrX" for="ch" forName="right_34_2" refType="w" fact="0.78"/>
        <dgm:constr type="w" for="ch" forName="right_34_3" refType="w" fact="0.365"/>
        <dgm:constr type="h" for="ch" forName="right_34_3" refType="h" fact="0.185"/>
        <dgm:constr type="b" for="ch" forName="right_34_3" refType="h" fact="0.43"/>
        <dgm:constr type="ctrX" for="ch" forName="right_34_3" refType="w" fact="0.79"/>
        <dgm:constr type="w" for="ch" forName="right_34_4" refType="w" fact="0.365"/>
        <dgm:constr type="h" for="ch" forName="right_34_4" refType="h" fact="0.185"/>
        <dgm:constr type="b" for="ch" forName="right_34_4" refType="h" fact="0.265"/>
        <dgm:constr type="ctrX" for="ch" forName="right_34_4" refType="w" fact="0.8"/>
        <dgm:constr type="w" for="ch" forName="left_34_1" refType="w" fact="0.365"/>
        <dgm:constr type="h" for="ch" forName="left_34_1" refType="h" fact="0.185"/>
        <dgm:constr type="b" for="ch" forName="left_34_1" refType="h" fact="0.715"/>
        <dgm:constr type="ctrX" for="ch" forName="left_34_1" refType="w" fact="0.25"/>
        <dgm:constr type="w" for="ch" forName="left_34_2" refType="w" fact="0.365"/>
        <dgm:constr type="h" for="ch" forName="left_34_2" refType="h" fact="0.185"/>
        <dgm:constr type="b" for="ch" forName="left_34_2" refType="h" fact="0.55"/>
        <dgm:constr type="ctrX" for="ch" forName="left_34_2" refType="w" fact="0.26"/>
        <dgm:constr type="w" for="ch" forName="left_34_3" refType="w" fact="0.365"/>
        <dgm:constr type="h" for="ch" forName="left_34_3" refType="h" fact="0.185"/>
        <dgm:constr type="b" for="ch" forName="left_34_3" refType="h" fact="0.385"/>
        <dgm:constr type="ctrX" for="ch" forName="left_34_3" refType="w" fact="0.27"/>
        <dgm:constr type="w" for="ch" forName="left_43_1" refType="w" fact="0.365"/>
        <dgm:constr type="h" for="ch" forName="left_43_1" refType="h" fact="0.185"/>
        <dgm:constr type="b" for="ch" forName="left_43_1" refType="h" fact="0.76"/>
        <dgm:constr type="ctrX" for="ch" forName="left_43_1" refType="w" fact="0.23"/>
        <dgm:constr type="w" for="ch" forName="left_43_2" refType="w" fact="0.365"/>
        <dgm:constr type="h" for="ch" forName="left_43_2" refType="h" fact="0.185"/>
        <dgm:constr type="b" for="ch" forName="left_43_2" refType="h" fact="0.595"/>
        <dgm:constr type="ctrX" for="ch" forName="left_43_2" refType="w" fact="0.22"/>
        <dgm:constr type="w" for="ch" forName="left_43_3" refType="w" fact="0.365"/>
        <dgm:constr type="h" for="ch" forName="left_43_3" refType="h" fact="0.185"/>
        <dgm:constr type="b" for="ch" forName="left_43_3" refType="h" fact="0.43"/>
        <dgm:constr type="ctrX" for="ch" forName="left_43_3" refType="w" fact="0.21"/>
        <dgm:constr type="w" for="ch" forName="left_43_4" refType="w" fact="0.365"/>
        <dgm:constr type="h" for="ch" forName="left_43_4" refType="h" fact="0.185"/>
        <dgm:constr type="b" for="ch" forName="left_43_4" refType="h" fact="0.265"/>
        <dgm:constr type="ctrX" for="ch" forName="left_43_4" refType="w" fact="0.2"/>
        <dgm:constr type="w" for="ch" forName="right_43_1" refType="w" fact="0.365"/>
        <dgm:constr type="h" for="ch" forName="right_43_1" refType="h" fact="0.185"/>
        <dgm:constr type="b" for="ch" forName="right_43_1" refType="h" fact="0.715"/>
        <dgm:constr type="ctrX" for="ch" forName="right_43_1" refType="w" fact="0.75"/>
        <dgm:constr type="w" for="ch" forName="right_43_2" refType="w" fact="0.365"/>
        <dgm:constr type="h" for="ch" forName="right_43_2" refType="h" fact="0.185"/>
        <dgm:constr type="b" for="ch" forName="right_43_2" refType="h" fact="0.55"/>
        <dgm:constr type="ctrX" for="ch" forName="right_43_2" refType="w" fact="0.74"/>
        <dgm:constr type="w" for="ch" forName="right_43_3" refType="w" fact="0.365"/>
        <dgm:constr type="h" for="ch" forName="right_43_3" refType="h" fact="0.185"/>
        <dgm:constr type="b" for="ch" forName="right_43_3" refType="h" fact="0.385"/>
        <dgm:constr type="ctrX" for="ch" forName="right_43_3" refType="w" fact="0.73"/>
        <dgm:constr type="w" for="ch" forName="right_44_1" refType="w" fact="0.36"/>
        <dgm:constr type="h" for="ch" forName="right_44_1" refType="h" fact="0.154"/>
        <dgm:constr type="b" for="ch" forName="right_44_1" refType="h" fact="0.725"/>
        <dgm:constr type="ctrX" for="ch" forName="right_44_1" refType="w" fact="0.76"/>
        <dgm:constr type="w" for="ch" forName="right_44_2" refType="w" fact="0.36"/>
        <dgm:constr type="h" for="ch" forName="right_44_2" refType="h" fact="0.154"/>
        <dgm:constr type="b" for="ch" forName="right_44_2" refType="h" fact="0.559"/>
        <dgm:constr type="ctrX" for="ch" forName="right_44_2" refType="w" fact="0.76"/>
        <dgm:constr type="w" for="ch" forName="right_44_3" refType="w" fact="0.36"/>
        <dgm:constr type="h" for="ch" forName="right_44_3" refType="h" fact="0.154"/>
        <dgm:constr type="b" for="ch" forName="right_44_3" refType="h" fact="0.393"/>
        <dgm:constr type="ctrX" for="ch" forName="right_44_3" refType="w" fact="0.76"/>
        <dgm:constr type="w" for="ch" forName="right_44_4" refType="w" fact="0.36"/>
        <dgm:constr type="h" for="ch" forName="right_44_4" refType="h" fact="0.154"/>
        <dgm:constr type="b" for="ch" forName="right_44_4" refType="h" fact="0.224"/>
        <dgm:constr type="ctrX" for="ch" forName="right_44_4" refType="w" fact="0.76"/>
        <dgm:constr type="w" for="ch" forName="left_44_1" refType="w" fact="0.36"/>
        <dgm:constr type="h" for="ch" forName="left_44_1" refType="h" fact="0.154"/>
        <dgm:constr type="b" for="ch" forName="left_44_1" refType="h" fact="0.725"/>
        <dgm:constr type="ctrX" for="ch" forName="left_44_1" refType="w" fact="0.24"/>
        <dgm:constr type="w" for="ch" forName="left_44_2" refType="w" fact="0.36"/>
        <dgm:constr type="h" for="ch" forName="left_44_2" refType="h" fact="0.154"/>
        <dgm:constr type="b" for="ch" forName="left_44_2" refType="h" fact="0.559"/>
        <dgm:constr type="ctrX" for="ch" forName="left_44_2" refType="w" fact="0.24"/>
        <dgm:constr type="w" for="ch" forName="left_44_3" refType="w" fact="0.36"/>
        <dgm:constr type="h" for="ch" forName="left_44_3" refType="h" fact="0.154"/>
        <dgm:constr type="b" for="ch" forName="left_44_3" refType="h" fact="0.393"/>
        <dgm:constr type="ctrX" for="ch" forName="left_44_3" refType="w" fact="0.24"/>
        <dgm:constr type="w" for="ch" forName="left_44_4" refType="w" fact="0.36"/>
        <dgm:constr type="h" for="ch" forName="left_44_4" refType="h" fact="0.154"/>
        <dgm:constr type="b" for="ch" forName="left_44_4" refType="h" fact="0.224"/>
        <dgm:constr type="ctrX" for="ch" forName="left_44_4" refType="w" fact="0.24"/>
      </dgm:constrLst>
      <dgm:ruleLst/>
      <dgm:layoutNode name="dummyMaxCanvas_ChildArea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fulcrum" styleLbl="alignAccFollowNode1">
        <dgm:alg type="sp"/>
        <dgm:shape xmlns:r="http://schemas.openxmlformats.org/officeDocument/2006/relationships" type="triangle" r:blip="">
          <dgm:adjLst/>
        </dgm:shape>
        <dgm:presOf/>
        <dgm:constrLst/>
        <dgm:ruleLst/>
      </dgm:layoutNode>
      <dgm:choose name="Name0">
        <dgm:if name="Name1" axis="ch ch" ptType="node node" st="1 1" cnt="1 0" func="cnt" op="equ" val="0">
          <dgm:choose name="Name2">
            <dgm:if name="Name3" axis="ch ch" ptType="node node" st="2 1" cnt="1 0" func="cnt" op="equ" val="0">
              <dgm:layoutNode name="balance_00" styleLbl="alignAccFollowNode1">
                <dgm:varLst>
                  <dgm:bulletEnabled val="1"/>
                </dgm:varLst>
                <dgm:alg type="sp"/>
                <dgm:shape xmlns:r="http://schemas.openxmlformats.org/officeDocument/2006/relationships" type="rect" r:blip="">
                  <dgm:adjLst/>
                </dgm:shape>
                <dgm:presOf/>
                <dgm:constrLst/>
                <dgm:ruleLst/>
              </dgm:layoutNode>
            </dgm:if>
            <dgm:else name="Name4">
              <dgm:choose name="Name5">
                <dgm:if name="Name6" axis="ch ch" ptType="node node" st="2 1" cnt="1 0" func="cnt" op="equ" val="1">
                  <dgm:layoutNode name="balance_01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4" type="rect" r:blip="">
                      <dgm:adjLst/>
                    </dgm:shape>
                    <dgm:presOf/>
                    <dgm:constrLst/>
                    <dgm:ruleLst/>
                  </dgm:layoutNode>
                  <dgm:layoutNode name="right_01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4" type="roundRect" r:blip="">
                      <dgm:adjLst/>
                    </dgm:shape>
                    <dgm:presOf axis="ch ch desOrSelf" ptType="node node node" st="2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7">
                  <dgm:choose name="Name8">
                    <dgm:if name="Name9" axis="ch ch" ptType="node node" st="2 1" cnt="1 0" func="cnt" op="equ" val="2">
                      <dgm:layoutNode name="balance_02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right_02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02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4" type="roundRect" r:blip="">
                          <dgm:adjLst/>
                        </dgm:shape>
                        <dgm:presOf axis="ch ch desOrSelf" ptType="node node node" st="2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10">
                      <dgm:choose name="Name11">
                        <dgm:if name="Name12" axis="ch ch" ptType="node node" st="2 1" cnt="1 0" func="cnt" op="equ" val="3">
                          <dgm:layoutNode name="balance_03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03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03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13">
                          <dgm:choose name="Name14">
                            <dgm:if name="Name15" axis="ch ch" ptType="node node" st="2 1" cnt="1 0" func="cnt" op="gte" val="4">
                              <dgm:layoutNode name="balance_04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04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04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16"/>
                          </dgm:choose>
                        </dgm:else>
                      </dgm:choose>
                    </dgm:else>
                  </dgm:choose>
                </dgm:else>
              </dgm:choose>
            </dgm:else>
          </dgm:choose>
        </dgm:if>
        <dgm:else name="Name17">
          <dgm:choose name="Name18">
            <dgm:if name="Name19" axis="ch ch" ptType="node node" st="1 1" cnt="1 0" func="cnt" op="equ" val="1">
              <dgm:choose name="Name20">
                <dgm:if name="Name21" axis="ch ch" ptType="node node" st="2 1" cnt="1 0" func="cnt" op="equ" val="0">
                  <dgm:layoutNode name="balance_10" styleLbl="alignAccFollowNode1">
                    <dgm:varLst>
                      <dgm:bulletEnabled val="1"/>
                    </dgm:varLst>
                    <dgm:alg type="sp"/>
                    <dgm:shape xmlns:r="http://schemas.openxmlformats.org/officeDocument/2006/relationships" rot="-4" type="rect" r:blip="">
                      <dgm:adjLst/>
                    </dgm:shape>
                    <dgm:presOf/>
                    <dgm:constrLst/>
                    <dgm:ruleLst/>
                  </dgm:layoutNode>
                  <dgm:layoutNode name="left_10_1" styleLbl="node1">
                    <dgm:varLst>
                      <dgm:bulletEnabled val="1"/>
                    </dgm:varLst>
                    <dgm:alg type="tx"/>
                    <dgm:shape xmlns:r="http://schemas.openxmlformats.org/officeDocument/2006/relationships" rot="-4" type="roundRect" r:blip="">
                      <dgm:adjLst/>
                    </dgm:shape>
                    <dgm:presOf axis="ch ch desOrSelf" ptType="node node node" st="1 1 1" cnt="1 1 0"/>
                    <dgm:constrLst>
                      <dgm:constr type="lMarg" refType="primFontSz" fact="0.3"/>
                      <dgm:constr type="rMarg" refType="primFontSz" fact="0.3"/>
                      <dgm:constr type="tMarg" refType="primFontSz" fact="0.3"/>
                      <dgm:constr type="bMarg" refType="primFontSz" fact="0.3"/>
                    </dgm:constrLst>
                    <dgm:ruleLst>
                      <dgm:rule type="primFontSz" val="5" fact="NaN" max="NaN"/>
                    </dgm:ruleLst>
                  </dgm:layoutNode>
                </dgm:if>
                <dgm:else name="Name22">
                  <dgm:choose name="Name23">
                    <dgm:if name="Name24" axis="ch ch" ptType="node node" st="2 1" cnt="1 0" func="cnt" op="equ" val="1">
                      <dgm:layoutNode name="balance_11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right_11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oundRect" r:blip="">
                          <dgm:adjLst/>
                        </dgm:shape>
                        <dgm:presOf axis="ch ch desOrSelf" ptType="node node node" st="2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25">
                      <dgm:choose name="Name26">
                        <dgm:if name="Name27" axis="ch ch" ptType="node node" st="2 1" cnt="1 0" func="cnt" op="equ" val="2">
                          <dgm:layoutNode name="balance_12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righ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12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2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12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28">
                          <dgm:choose name="Name29">
                            <dgm:if name="Name30" axis="ch ch" ptType="node node" st="2 1" cnt="1 0" func="cnt" op="equ" val="3">
                              <dgm:layoutNode name="balance_13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13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2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13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31">
                              <dgm:choose name="Name32">
                                <dgm:if name="Name33" axis="ch ch" ptType="node node" st="2 1" cnt="1 0" func="cnt" op="gte" val="4">
                                  <dgm:layoutNode name="balance_14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14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14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34"/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else>
              </dgm:choose>
            </dgm:if>
            <dgm:else name="Name35">
              <dgm:choose name="Name36">
                <dgm:if name="Name37" axis="ch ch" ptType="node node" st="1 1" cnt="1 0" func="cnt" op="equ" val="2">
                  <dgm:choose name="Name38">
                    <dgm:if name="Name39" axis="ch ch" ptType="node node" st="2 1" cnt="1 0" func="cnt" op="equ" val="0">
                      <dgm:layoutNode name="balance_20" styleLbl="alignAccFollowNode1">
                        <dgm:varLst>
                          <dgm:bulletEnabled val="1"/>
                        </dgm:varLst>
                        <dgm:alg type="sp"/>
                        <dgm:shape xmlns:r="http://schemas.openxmlformats.org/officeDocument/2006/relationships" rot="-4" type="rect" r:blip="">
                          <dgm:adjLst/>
                        </dgm:shape>
                        <dgm:presOf/>
                        <dgm:constrLst/>
                        <dgm:ruleLst/>
                      </dgm:layoutNode>
                      <dgm:layoutNode name="left_20_1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1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left_20_2" styleLbl="node1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rot="-4" type="roundRect" r:blip="">
                          <dgm:adjLst/>
                        </dgm:shape>
                        <dgm:presOf axis="ch ch desOrSelf" ptType="node node node" st="1 2 1" cnt="1 1 0"/>
                        <dgm:constrLst>
                          <dgm:constr type="lMarg" refType="primFontSz" fact="0.3"/>
                          <dgm:constr type="rMarg" refType="primFontSz" fact="0.3"/>
                          <dgm:constr type="tMarg" refType="primFontSz" fact="0.3"/>
                          <dgm:constr type="bMarg" refType="primFontSz" fact="0.3"/>
                        </dgm:constrLst>
                        <dgm:ruleLst>
                          <dgm:rule type="primFontSz" val="5" fact="NaN" max="NaN"/>
                        </dgm:ruleLst>
                      </dgm:layoutNode>
                    </dgm:if>
                    <dgm:else name="Name40">
                      <dgm:choose name="Name41">
                        <dgm:if name="Name42" axis="ch ch" ptType="node node" st="2 1" cnt="1 0" func="cnt" op="equ" val="1">
                          <dgm:layoutNode name="balance_21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21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right_21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2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43">
                          <dgm:choose name="Name44">
                            <dgm:if name="Name45" axis="ch ch" ptType="node node" st="2 1" cnt="1 0" func="cnt" op="equ" val="2">
                              <dgm:layoutNode name="balance_22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righ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2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22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46">
                              <dgm:choose name="Name47">
                                <dgm:if name="Name48" axis="ch ch" ptType="node node" st="2 1" cnt="1 0" func="cnt" op="equ" val="3">
                                  <dgm:layoutNode name="balance_23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righ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23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2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23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49">
                                  <dgm:choose name="Name50">
                                    <dgm:if name="Name51" axis="ch ch" ptType="node node" st="2 1" cnt="1 0" func="cnt" op="gte" val="4">
                                      <dgm:layoutNode name="balance_24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24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2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24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52"/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else>
                  </dgm:choose>
                </dgm:if>
                <dgm:else name="Name53">
                  <dgm:choose name="Name54">
                    <dgm:if name="Name55" axis="ch ch" ptType="node node" st="1 1" cnt="1 0" func="cnt" op="equ" val="3">
                      <dgm:choose name="Name56">
                        <dgm:if name="Name57" axis="ch ch" ptType="node node" st="2 1" cnt="1 0" func="cnt" op="equ" val="0">
                          <dgm:layoutNode name="balance_30" styleLbl="alignAccFollowNode1">
                            <dgm:varLst>
                              <dgm:bulletEnabled val="1"/>
                            </dgm:varLst>
                            <dgm:alg type="sp"/>
                            <dgm:shape xmlns:r="http://schemas.openxmlformats.org/officeDocument/2006/relationships" rot="-4" type="rect" r:blip="">
                              <dgm:adjLst/>
                            </dgm:shape>
                            <dgm:presOf/>
                            <dgm:constrLst/>
                            <dgm:ruleLst/>
                          </dgm:layoutNode>
                          <dgm:layoutNode name="left_30_1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1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2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2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  <dgm:layoutNode name="left_30_3" styleLbl="node1">
                            <dgm:varLst>
                              <dgm:bulletEnabled val="1"/>
                            </dgm:varLst>
                            <dgm:alg type="tx"/>
                            <dgm:shape xmlns:r="http://schemas.openxmlformats.org/officeDocument/2006/relationships" rot="-4" type="roundRect" r:blip="">
                              <dgm:adjLst/>
                            </dgm:shape>
                            <dgm:presOf axis="ch ch desOrSelf" ptType="node node node" st="1 3 1" cnt="1 1 0"/>
                            <dgm:constrLst>
                              <dgm:constr type="lMarg" refType="primFontSz" fact="0.3"/>
                              <dgm:constr type="rMarg" refType="primFontSz" fact="0.3"/>
                              <dgm:constr type="tMarg" refType="primFontSz" fact="0.3"/>
                              <dgm:constr type="bMarg" refType="primFontSz" fact="0.3"/>
                            </dgm:constrLst>
                            <dgm:ruleLst>
                              <dgm:rule type="primFontSz" val="5" fact="NaN" max="NaN"/>
                            </dgm:ruleLst>
                          </dgm:layoutNode>
                        </dgm:if>
                        <dgm:else name="Name58">
                          <dgm:choose name="Name59">
                            <dgm:if name="Name60" axis="ch ch" ptType="node node" st="2 1" cnt="1 0" func="cnt" op="equ" val="1">
                              <dgm:layoutNode name="balance_31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31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right_31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2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61">
                              <dgm:choose name="Name62">
                                <dgm:if name="Name63" axis="ch ch" ptType="node node" st="2 1" cnt="1 0" func="cnt" op="equ" val="2">
                                  <dgm:layoutNode name="balance_32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32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32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64">
                                  <dgm:choose name="Name65">
                                    <dgm:if name="Name66" axis="ch ch" ptType="node node" st="2 1" cnt="1 0" func="cnt" op="equ" val="3">
                                      <dgm:layoutNode name="balance_33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righ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2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33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67">
                                      <dgm:choose name="Name68">
                                        <dgm:if name="Name69" axis="ch ch" ptType="node node" st="2 1" cnt="1 0" func="cnt" op="gte" val="4">
                                          <dgm:layoutNode name="balance_34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righ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34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2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34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70"/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else>
                      </dgm:choose>
                    </dgm:if>
                    <dgm:else name="Name71">
                      <dgm:choose name="Name72">
                        <dgm:if name="Name73" axis="ch ch" ptType="node node" st="1 1" cnt="1 0" func="cnt" op="gte" val="4">
                          <dgm:choose name="Name74">
                            <dgm:if name="Name75" axis="ch ch" ptType="node node" st="2 1" cnt="1 0" func="cnt" op="equ" val="0">
                              <dgm:layoutNode name="balance_40" styleLbl="alignAccFollowNode1">
                                <dgm:varLst>
                                  <dgm:bulletEnabled val="1"/>
                                </dgm:varLst>
                                <dgm:alg type="sp"/>
                                <dgm:shape xmlns:r="http://schemas.openxmlformats.org/officeDocument/2006/relationships" rot="-4" type="rect" r:blip="">
                                  <dgm:adjLst/>
                                </dgm:shape>
                                <dgm:presOf/>
                                <dgm:constrLst/>
                                <dgm:ruleLst/>
                              </dgm:layoutNode>
                              <dgm:layoutNode name="left_40_1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1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2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2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3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3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  <dgm:layoutNode name="left_40_4" styleLbl="node1">
                                <dgm:varLst>
                                  <dgm:bulletEnabled val="1"/>
                                </dgm:varLst>
                                <dgm:alg type="tx"/>
                                <dgm:shape xmlns:r="http://schemas.openxmlformats.org/officeDocument/2006/relationships" rot="-4" type="roundRect" r:blip="">
                                  <dgm:adjLst/>
                                </dgm:shape>
                                <dgm:presOf axis="ch ch desOrSelf" ptType="node node node" st="1 4 1" cnt="1 1 0"/>
                                <dgm:constrLst>
                                  <dgm:constr type="lMarg" refType="primFontSz" fact="0.3"/>
                                  <dgm:constr type="rMarg" refType="primFontSz" fact="0.3"/>
                                  <dgm:constr type="tMarg" refType="primFontSz" fact="0.3"/>
                                  <dgm:constr type="bMarg" refType="primFontSz" fact="0.3"/>
                                </dgm:constrLst>
                                <dgm:ruleLst>
                                  <dgm:rule type="primFontSz" val="5" fact="NaN" max="NaN"/>
                                </dgm:ruleLst>
                              </dgm:layoutNode>
                            </dgm:if>
                            <dgm:else name="Name76">
                              <dgm:choose name="Name77">
                                <dgm:if name="Name78" axis="ch ch" ptType="node node" st="2 1" cnt="1 0" func="cnt" op="equ" val="1">
                                  <dgm:layoutNode name="balance_41" styleLbl="alignAccFollowNode1">
                                    <dgm:varLst>
                                      <dgm:bulletEnabled val="1"/>
                                    </dgm:varLst>
                                    <dgm:alg type="sp"/>
                                    <dgm:shape xmlns:r="http://schemas.openxmlformats.org/officeDocument/2006/relationships" rot="-4" type="rect" r:blip="">
                                      <dgm:adjLst/>
                                    </dgm:shape>
                                    <dgm:presOf/>
                                    <dgm:constrLst/>
                                    <dgm:ruleLst/>
                                  </dgm:layoutNode>
                                  <dgm:layoutNode name="lef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2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2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3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3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left_41_4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1 4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  <dgm:layoutNode name="right_41_1" styleLbl="node1">
                                    <dgm:varLst>
                                      <dgm:bulletEnabled val="1"/>
                                    </dgm:varLst>
                                    <dgm:alg type="tx"/>
                                    <dgm:shape xmlns:r="http://schemas.openxmlformats.org/officeDocument/2006/relationships" rot="-4" type="roundRect" r:blip="">
                                      <dgm:adjLst/>
                                    </dgm:shape>
                                    <dgm:presOf axis="ch ch desOrSelf" ptType="node node node" st="2 1 1" cnt="1 1 0"/>
                                    <dgm:constrLst>
                                      <dgm:constr type="lMarg" refType="primFontSz" fact="0.3"/>
                                      <dgm:constr type="rMarg" refType="primFontSz" fact="0.3"/>
                                      <dgm:constr type="tMarg" refType="primFontSz" fact="0.3"/>
                                      <dgm:constr type="bMarg" refType="primFontSz" fact="0.3"/>
                                    </dgm:constrLst>
                                    <dgm:ruleLst>
                                      <dgm:rule type="primFontSz" val="5" fact="NaN" max="NaN"/>
                                    </dgm:ruleLst>
                                  </dgm:layoutNode>
                                </dgm:if>
                                <dgm:else name="Name79">
                                  <dgm:choose name="Name80">
                                    <dgm:if name="Name81" axis="ch ch" ptType="node node" st="2 1" cnt="1 0" func="cnt" op="equ" val="2">
                                      <dgm:layoutNode name="balance_42" styleLbl="alignAccFollowNode1">
                                        <dgm:varLst>
                                          <dgm:bulletEnabled val="1"/>
                                        </dgm:varLst>
                                        <dgm:alg type="sp"/>
                                        <dgm:shape xmlns:r="http://schemas.openxmlformats.org/officeDocument/2006/relationships" rot="-4" type="rect" r:blip="">
                                          <dgm:adjLst/>
                                        </dgm:shape>
                                        <dgm:presOf/>
                                        <dgm:constrLst/>
                                        <dgm:ruleLst/>
                                      </dgm:layoutNode>
                                      <dgm:layoutNode name="lef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3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3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left_42_4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1 4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1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1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  <dgm:layoutNode name="right_42_2" styleLbl="node1">
                                        <dgm:varLst>
                                          <dgm:bulletEnabled val="1"/>
                                        </dgm:varLst>
                                        <dgm:alg type="tx"/>
                                        <dgm:shape xmlns:r="http://schemas.openxmlformats.org/officeDocument/2006/relationships" rot="-4" type="roundRect" r:blip="">
                                          <dgm:adjLst/>
                                        </dgm:shape>
                                        <dgm:presOf axis="ch ch desOrSelf" ptType="node node node" st="2 2 1" cnt="1 1 0"/>
                                        <dgm:constrLst>
                                          <dgm:constr type="lMarg" refType="primFontSz" fact="0.3"/>
                                          <dgm:constr type="rMarg" refType="primFontSz" fact="0.3"/>
                                          <dgm:constr type="tMarg" refType="primFontSz" fact="0.3"/>
                                          <dgm:constr type="bMarg" refType="primFontSz" fact="0.3"/>
                                        </dgm:constrLst>
                                        <dgm:ruleLst>
                                          <dgm:rule type="primFontSz" val="5" fact="NaN" max="NaN"/>
                                        </dgm:ruleLst>
                                      </dgm:layoutNode>
                                    </dgm:if>
                                    <dgm:else name="Name82">
                                      <dgm:choose name="Name83">
                                        <dgm:if name="Name84" axis="ch ch" ptType="node node" st="2 1" cnt="1 0" func="cnt" op="equ" val="3">
                                          <dgm:layoutNode name="balance_43" styleLbl="alignAccFollowNode1">
                                            <dgm:varLst>
                                              <dgm:bulletEnabled val="1"/>
                                            </dgm:varLst>
                                            <dgm:alg type="sp"/>
                                            <dgm:shape xmlns:r="http://schemas.openxmlformats.org/officeDocument/2006/relationships" rot="-4" type="rect" r:blip="">
                                              <dgm:adjLst/>
                                            </dgm:shape>
                                            <dgm:presOf/>
                                            <dgm:constrLst/>
                                            <dgm:ruleLst/>
                                          </dgm:layoutNode>
                                          <dgm:layoutNode name="lef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left_43_4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1 4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1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1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2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2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  <dgm:layoutNode name="right_43_3" styleLbl="node1">
                                            <dgm:varLst>
                                              <dgm:bulletEnabled val="1"/>
                                            </dgm:varLst>
                                            <dgm:alg type="tx"/>
                                            <dgm:shape xmlns:r="http://schemas.openxmlformats.org/officeDocument/2006/relationships" rot="-4" type="roundRect" r:blip="">
                                              <dgm:adjLst/>
                                            </dgm:shape>
                                            <dgm:presOf axis="ch ch desOrSelf" ptType="node node node" st="2 3 1" cnt="1 1 0"/>
                                            <dgm:constrLst>
                                              <dgm:constr type="lMarg" refType="primFontSz" fact="0.3"/>
                                              <dgm:constr type="rMarg" refType="primFontSz" fact="0.3"/>
                                              <dgm:constr type="tMarg" refType="primFontSz" fact="0.3"/>
                                              <dgm:constr type="bMarg" refType="primFontSz" fact="0.3"/>
                                            </dgm:constrLst>
                                            <dgm:ruleLst>
                                              <dgm:rule type="primFontSz" val="5" fact="NaN" max="NaN"/>
                                            </dgm:ruleLst>
                                          </dgm:layoutNode>
                                        </dgm:if>
                                        <dgm:else name="Name85">
                                          <dgm:choose name="Name86">
                                            <dgm:if name="Name87" axis="ch ch" ptType="node node" st="2 1" cnt="1 0" func="cnt" op="gte" val="4">
                                              <dgm:layoutNode name="balance_44" styleLbl="alignAccFollowNode1">
                                                <dgm:varLst>
                                                  <dgm:bulletEnabled val="1"/>
                                                </dgm:varLst>
                                                <dgm:alg type="sp"/>
                                                <dgm:shape xmlns:r="http://schemas.openxmlformats.org/officeDocument/2006/relationships" type="rect" r:blip="">
                                                  <dgm:adjLst/>
                                                </dgm:shape>
                                                <dgm:presOf/>
                                                <dgm:constrLst/>
                                                <dgm:ruleLst/>
                                              </dgm:layoutNode>
                                              <dgm:layoutNode name="righ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righ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2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1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1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2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2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3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3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  <dgm:layoutNode name="left_44_4" styleLbl="node1">
                                                <dgm:varLst>
                                                  <dgm:bulletEnabled val="1"/>
                                                </dgm:varLst>
                                                <dgm:alg type="tx"/>
                                                <dgm:shape xmlns:r="http://schemas.openxmlformats.org/officeDocument/2006/relationships" type="roundRect" r:blip="">
                                                  <dgm:adjLst/>
                                                </dgm:shape>
                                                <dgm:presOf axis="ch ch desOrSelf" ptType="node node node" st="1 4 1" cnt="1 1 0"/>
                                                <dgm:constrLst>
                                                  <dgm:constr type="lMarg" refType="primFontSz" fact="0.3"/>
                                                  <dgm:constr type="rMarg" refType="primFontSz" fact="0.3"/>
                                                  <dgm:constr type="tMarg" refType="primFontSz" fact="0.3"/>
                                                  <dgm:constr type="bMarg" refType="primFontSz" fact="0.3"/>
                                                </dgm:constrLst>
                                                <dgm:ruleLst>
                                                  <dgm:rule type="primFontSz" val="5" fact="NaN" max="NaN"/>
                                                </dgm:ruleLst>
                                              </dgm:layoutNode>
                                            </dgm:if>
                                            <dgm:else name="Name88"/>
                                          </dgm:choose>
                                        </dgm:else>
                                      </dgm:choose>
                                    </dgm:else>
                                  </dgm:choose>
                                </dgm:else>
                              </dgm:choose>
                            </dgm:else>
                          </dgm:choose>
                        </dgm:if>
                        <dgm:else name="Name89"/>
                      </dgm:choose>
                    </dgm:else>
                  </dgm:choose>
                </dgm:else>
              </dgm:choose>
            </dgm:else>
          </dgm:choose>
        </dgm:else>
      </dgm:choose>
    </dgm:layoutNode>
  </dgm:layoutNode>
</dgm:layoutDef>
</file>

<file path=ppt/diagrams/layout25.xml><?xml version="1.0" encoding="utf-8"?>
<dgm:layoutDef xmlns:dgm="http://schemas.openxmlformats.org/drawingml/2006/diagram" xmlns:a="http://schemas.openxmlformats.org/drawingml/2006/main" uniqueId="urn:microsoft.com/office/officeart/2005/8/layout/hProcess4">
  <dgm:title val=""/>
  <dgm:desc val=""/>
  <dgm:catLst>
    <dgm:cat type="process" pri="4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tSp" refType="w"/>
      <dgm:constr type="h" for="ch" forName="tSp" refType="h" fact="0.15"/>
      <dgm:constr type="l" for="ch" forName="tSp"/>
      <dgm:constr type="t" for="ch" forName="tSp"/>
      <dgm:constr type="w" for="ch" forName="bSp" refType="w"/>
      <dgm:constr type="h" for="ch" forName="bSp" refType="h" fact="0.15"/>
      <dgm:constr type="l" for="ch" forName="bSp"/>
      <dgm:constr type="t" for="ch" forName="bSp" refType="h" fact="0.85"/>
      <dgm:constr type="w" for="ch" forName="process" refType="w"/>
      <dgm:constr type="h" for="ch" forName="process" refType="h" fact="0.7"/>
      <dgm:constr type="l" for="ch" forName="process"/>
      <dgm:constr type="t" for="ch" forName="process" refType="h" fact="0.15"/>
    </dgm:constrLst>
    <dgm:ruleLst/>
    <dgm:layoutNode name="t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bSp">
      <dgm:alg type="sp"/>
      <dgm:shape xmlns:r="http://schemas.openxmlformats.org/officeDocument/2006/relationships" r:blip="">
        <dgm:adjLst/>
      </dgm:shape>
      <dgm:presOf/>
      <dgm:constrLst/>
      <dgm:ruleLst/>
    </dgm:layoutNode>
    <dgm:layoutNode name="process">
      <dgm:choose name="Name1">
        <dgm:if name="Name2" func="var" arg="dir" op="equ" val="norm">
          <dgm:alg type="lin">
            <dgm:param type="linDir" val="fromL"/>
          </dgm:alg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osite1" refType="w"/>
        <dgm:constr type="w" for="ch" forName="composite2" refType="w" refFor="ch" refForName="composite1" op="equ"/>
        <dgm:constr type="h" for="ch" forName="composite1" refType="h"/>
        <dgm:constr type="h" for="ch" forName="composite2" refType="h" refFor="ch" refForName="composite1" op="equ"/>
        <dgm:constr type="primFontSz" for="des" forName="parentNode1" val="65"/>
        <dgm:constr type="primFontSz" for="des" forName="parentNode2" refType="primFontSz" refFor="des" refForName="parentNode1" op="equ"/>
        <dgm:constr type="secFontSz" for="des" forName="childNode1tx" val="65"/>
        <dgm:constr type="secFontSz" for="des" forName="childNode2tx" refType="secFontSz" refFor="des" refForName="childNode1tx" op="equ"/>
        <dgm:constr type="w" for="des" ptType="sibTrans" refType="w" refFor="ch" refForName="composite1" op="equ" fact="0.05"/>
      </dgm:constrLst>
      <dgm:ruleLst/>
      <dgm:forEach name="Name4" axis="ch" ptType="node" step="2">
        <dgm:layoutNode name="composite1">
          <dgm:alg type="composite">
            <dgm:param type="ar" val="0.943"/>
          </dgm:alg>
          <dgm:shape xmlns:r="http://schemas.openxmlformats.org/officeDocument/2006/relationships" r:blip="">
            <dgm:adjLst/>
          </dgm:shape>
          <dgm:presOf/>
          <dgm:choose name="Name5">
            <dgm:if name="Name6" func="var" arg="dir" op="equ" val="norm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 refType="w" fact="0.2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35"/>
              </dgm:constrLst>
            </dgm:if>
            <dgm:else name="Name7">
              <dgm:constrLst>
                <dgm:constr type="h" refType="w" fact="1.06"/>
                <dgm:constr type="w" for="ch" forName="dummyNode1" refType="w"/>
                <dgm:constr type="h" for="ch" forName="dummyNode1" refType="h"/>
                <dgm:constr type="t" for="ch" forName="dummyNode1"/>
                <dgm:constr type="l" for="ch" forName="dummyNode1"/>
                <dgm:constr type="w" for="ch" forName="childNode1" refType="w" fact="0.9"/>
                <dgm:constr type="h" for="ch" forName="childNode1" refType="h" fact="0.7"/>
                <dgm:constr type="t" for="ch" forName="childNode1" refType="h" fact="0.15"/>
                <dgm:constr type="l" for="ch" forName="childNode1" refType="w" fact="0.1"/>
                <dgm:constr type="w" for="ch" forName="childNode1tx" refType="w" fact="0.9"/>
                <dgm:constr type="h" for="ch" forName="childNode1tx" refType="h" fact="0.55"/>
                <dgm:constr type="t" for="ch" forName="childNode1tx" refType="h" fact="0.15"/>
                <dgm:constr type="l" for="ch" forName="childNode1tx" refType="w" fact="0.1"/>
                <dgm:constr type="w" for="ch" forName="parentNode1" refType="w" fact="0.8"/>
                <dgm:constr type="h" for="ch" forName="parentNode1" refType="h" fact="0.3"/>
                <dgm:constr type="t" for="ch" forName="parentNode1" refType="h" fact="0.7"/>
                <dgm:constr type="l" for="ch" forName="parentNode1"/>
                <dgm:constr type="w" for="ch" forName="connSite1" refType="w" fact="0.01"/>
                <dgm:constr type="h" for="ch" forName="connSite1" refType="h" fact="0.01"/>
                <dgm:constr type="t" for="ch" forName="connSite1"/>
                <dgm:constr type="l" for="ch" forName="connSite1" refType="w" fact="0.65"/>
              </dgm:constrLst>
            </dgm:else>
          </dgm:choose>
          <dgm:ruleLst/>
          <dgm:layoutNode name="dummyNode1">
            <dgm:alg type="sp"/>
            <dgm:shape xmlns:r="http://schemas.openxmlformats.org/officeDocument/2006/relationships" type="rect" r:blip="" hideGeom="1">
              <dgm:adjLst/>
            </dgm:shape>
            <dgm:presOf/>
            <dgm:constrLst/>
            <dgm:ruleLst/>
          </dgm:layoutNode>
          <dgm:layoutNode name="childNode1" styleLbl="bgAcc1">
            <dgm:varLst>
              <dgm:bulletEnabled val="1"/>
            </dgm:varLst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" ptType="node"/>
            <dgm:constrLst/>
            <dgm:ruleLst/>
          </dgm:layoutNode>
          <dgm:layoutNode name="childNode1tx" styleLbl="bgAcc1">
            <dgm:varLst>
              <dgm:bulletEnabled val="1"/>
            </dgm:varLst>
            <dgm:alg type="tx">
              <dgm:param type="stBulletLvl" val="1"/>
            </dgm:alg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 axis="des" ptType="node"/>
            <dgm:constrLst>
              <dgm:constr type="secFontSz" val="65"/>
              <dgm:constr type="primFontSz" refType="secFontSz"/>
              <dgm:constr type="tMarg" refType="secFontSz" fact="0.15"/>
              <dgm:constr type="bMarg" refType="secFontSz" fact="0.15"/>
              <dgm:constr type="lMarg" refType="secFontSz" fact="0.15"/>
              <dgm:constr type="rMarg" refType="secFontSz" fact="0.15"/>
            </dgm:constrLst>
            <dgm:ruleLst>
              <dgm:rule type="secFontSz" val="5" fact="NaN" max="NaN"/>
            </dgm:ruleLst>
          </dgm:layoutNode>
          <dgm:layoutNode name="parentNode1" styleLbl="node1">
            <dgm:varLst>
              <dgm:chMax val="1"/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1"/>
              <dgm:constr type="bMarg" refType="primFontSz" fact="0.1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  <dgm:layoutNode name="connSite1" moveWith="childNode1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layoutNode>
        <dgm:forEach name="Name8" axis="followSib" ptType="sibTrans" cnt="1">
          <dgm:layoutNode name="Name9">
            <dgm:alg type="conn">
              <dgm:param type="connRout" val="curve"/>
              <dgm:param type="srcNode" val="parentNode1"/>
              <dgm:param type="dstNode" val="connSite2"/>
              <dgm:param type="begPts" val="bCtr"/>
              <dgm:param type="endPts" val="bCtr"/>
            </dgm:alg>
            <dgm:shape xmlns:r="http://schemas.openxmlformats.org/officeDocument/2006/relationships" type="conn" r:blip="" zOrderOff="-2">
              <dgm:adjLst/>
            </dgm:shape>
            <dgm:presOf axis="self"/>
            <dgm:choose name="Name10">
              <dgm:if name="Name11" func="var" arg="dir" op="equ" val="norm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-1.15"/>
                  <dgm:constr type="begPad"/>
                  <dgm:constr type="endPad"/>
                </dgm:constrLst>
              </dgm:if>
              <dgm:else name="Name12">
                <dgm:constrLst>
                  <dgm:constr type="h" refType="w" fact="0.35"/>
                  <dgm:constr type="wArH" refType="h"/>
                  <dgm:constr type="hArH" refType="h"/>
                  <dgm:constr type="connDist"/>
                  <dgm:constr type="diam" refType="connDist" fact="1.15"/>
                  <dgm:constr type="begPad"/>
                  <dgm:constr type="endPad"/>
                </dgm:constrLst>
              </dgm:else>
            </dgm:choose>
            <dgm:ruleLst/>
          </dgm:layoutNode>
        </dgm:forEach>
        <dgm:forEach name="Name13" axis="followSib" ptType="node" cnt="1">
          <dgm:layoutNode name="composite2">
            <dgm:alg type="composite">
              <dgm:param type="ar" val="0.943"/>
            </dgm:alg>
            <dgm:shape xmlns:r="http://schemas.openxmlformats.org/officeDocument/2006/relationships" r:blip="">
              <dgm:adjLst/>
            </dgm:shape>
            <dgm:presOf/>
            <dgm:choose name="Name14">
              <dgm:if name="Name15" func="var" arg="dir" op="equ" val="norm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 refType="w" fact="0.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25"/>
                </dgm:constrLst>
              </dgm:if>
              <dgm:else name="Name16">
                <dgm:constrLst>
                  <dgm:constr type="h" refType="w" fact="1.06"/>
                  <dgm:constr type="w" for="ch" forName="dummyNode2" refType="w"/>
                  <dgm:constr type="h" for="ch" forName="dummyNode2" refType="h"/>
                  <dgm:constr type="t" for="ch" forName="dummyNode2"/>
                  <dgm:constr type="l" for="ch" forName="dummyNode2"/>
                  <dgm:constr type="w" for="ch" forName="childNode2" refType="w" fact="0.9"/>
                  <dgm:constr type="h" for="ch" forName="childNode2" refType="h" fact="0.7"/>
                  <dgm:constr type="t" for="ch" forName="childNode2" refType="h" fact="0.15"/>
                  <dgm:constr type="l" for="ch" forName="childNode2" refType="w" fact="0.1"/>
                  <dgm:constr type="w" for="ch" forName="childNode2tx" refType="w" fact="0.9"/>
                  <dgm:constr type="h" for="ch" forName="childNode2tx" refType="h" fact="0.55"/>
                  <dgm:constr type="t" for="ch" forName="childNode2tx" refType="h" fact="0.3"/>
                  <dgm:constr type="l" for="ch" forName="childNode2tx" refType="w" fact="0.1"/>
                  <dgm:constr type="w" for="ch" forName="parentNode2" refType="w" fact="0.8"/>
                  <dgm:constr type="h" for="ch" forName="parentNode2" refType="h" fact="0.3"/>
                  <dgm:constr type="t" for="ch" forName="parentNode2"/>
                  <dgm:constr type="l" for="ch" forName="parentNode2"/>
                  <dgm:constr type="w" for="ch" forName="connSite2" refType="w" fact="0.01"/>
                  <dgm:constr type="h" for="ch" forName="connSite2" refType="h" fact="0.01"/>
                  <dgm:constr type="t" for="ch" forName="connSite2" refType="h" fact="0.99"/>
                  <dgm:constr type="l" for="ch" forName="connSite2" refType="w" fact="0.85"/>
                </dgm:constrLst>
              </dgm:else>
            </dgm:choose>
            <dgm:ruleLst/>
            <dgm:layoutNode name="dummyNode2">
              <dgm:alg type="sp"/>
              <dgm:shape xmlns:r="http://schemas.openxmlformats.org/officeDocument/2006/relationships" type="rect" r:blip="" hideGeom="1">
                <dgm:adjLst/>
              </dgm:shape>
              <dgm:presOf/>
              <dgm:constrLst/>
              <dgm:ruleLst/>
            </dgm:layoutNode>
            <dgm:layoutNode name="childNode2" styleLbl="bgAcc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des" ptType="node"/>
              <dgm:constrLst/>
              <dgm:ruleLst/>
            </dgm:layoutNode>
            <dgm:layoutNode name="childNode2tx" styleLbl="bgAcc1">
              <dgm:varLst>
                <dgm:bulletEnabled val="1"/>
              </dgm:varLst>
              <dgm:alg type="tx">
                <dgm:param type="stBulletLvl" val="1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des" ptType="node"/>
              <dgm:constrLst>
                <dgm:constr type="secFontSz" val="65"/>
                <dgm:constr type="primFontSz" refType="secFontSz"/>
                <dgm:constr type="tMarg" refType="secFontSz" fact="0.15"/>
                <dgm:constr type="bMarg" refType="secFontSz" fact="0.15"/>
                <dgm:constr type="lMarg" refType="secFontSz" fact="0.15"/>
                <dgm:constr type="rMarg" refType="secFontSz" fact="0.15"/>
              </dgm:constrLst>
              <dgm:ruleLst>
                <dgm:rule type="secFontSz" val="5" fact="NaN" max="NaN"/>
              </dgm:ruleLst>
            </dgm:layoutNode>
            <dgm:layoutNode name="parentNode2" styleLbl="node1">
              <dgm:varLst>
                <dgm:chMax val="0"/>
                <dgm:bulletEnabled val="1"/>
              </dgm:varLst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connSite2" moveWith="childNode2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layoutNode>
          <dgm:forEach name="Name17" axis="followSib" ptType="sibTrans" cnt="1">
            <dgm:layoutNode name="Name18">
              <dgm:alg type="conn">
                <dgm:param type="connRout" val="curve"/>
                <dgm:param type="srcNode" val="parentNode2"/>
                <dgm:param type="dstNode" val="connSite1"/>
                <dgm:param type="begPts" val="tCtr"/>
                <dgm:param type="endPts" val="tCtr"/>
              </dgm:alg>
              <dgm:shape xmlns:r="http://schemas.openxmlformats.org/officeDocument/2006/relationships" type="conn" r:blip="" zOrderOff="-2">
                <dgm:adjLst/>
              </dgm:shape>
              <dgm:presOf axis="self"/>
              <dgm:choose name="Name19">
                <dgm:if name="Name20" func="var" arg="dir" op="equ" val="norm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1.15"/>
                    <dgm:constr type="begPad"/>
                    <dgm:constr type="endPad"/>
                  </dgm:constrLst>
                </dgm:if>
                <dgm:else name="Name21">
                  <dgm:constrLst>
                    <dgm:constr type="h" refType="w" fact="0.35"/>
                    <dgm:constr type="wArH" refType="h"/>
                    <dgm:constr type="hArH" refType="h"/>
                    <dgm:constr type="connDist"/>
                    <dgm:constr type="diam" refType="connDist" fact="-1.15"/>
                    <dgm:constr type="begPad"/>
                    <dgm:constr type="endPad"/>
                  </dgm:constrLst>
                </dgm:else>
              </dgm:choose>
              <dgm:ruleLst/>
            </dgm:layoutNode>
          </dgm:forEach>
        </dgm:forEach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process2">
  <dgm:title val=""/>
  <dgm:desc val=""/>
  <dgm:catLst>
    <dgm:cat type="process" pri="1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resizeHandles val="exact"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h" for="ch" ptType="node" refType="h"/>
      <dgm:constr type="h" for="ch" ptType="sibTrans" refType="h" refFor="ch" refPtType="node" fact="0.5"/>
      <dgm:constr type="w" for="ch" ptType="node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choose name="Name0">
          <dgm:if name="Name1" axis="root des" ptType="all node" func="maxDepth" op="gt" val="1">
            <dgm:alg type="tx">
              <dgm:param type="parTxLTRAlign" val="l"/>
              <dgm:param type="parTxRTLAlign" val="r"/>
              <dgm:param type="txAnchorVertCh" val="mid"/>
            </dgm:alg>
          </dgm:if>
          <dgm:else name="Name2">
            <dgm:alg type="tx"/>
          </dgm:else>
        </dgm:choose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w" refType="h" fact="1.8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18" fact="NaN" max="NaN"/>
          <dgm:rule type="w" val="NaN" fact="4" max="NaN"/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w" refType="h" fact="0.9"/>
            <dgm:constr type="connDist"/>
            <dgm:constr type="wArH" refType="w" fact="0.5"/>
            <dgm:constr type="hArH" refType="w"/>
            <dgm:constr type="stemThick" refType="w" fact="0.6"/>
            <dgm:constr type="begPad" refType="connDist" fact="0.125"/>
            <dgm:constr type="endPad" refType="connDist" fact="0.125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6">
  <dgm:title val=""/>
  <dgm:desc val=""/>
  <dgm:catLst>
    <dgm:cat type="process" pri="22000"/>
    <dgm:cat type="list" pri="1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/>
    </dgm:varLst>
    <dgm:alg type="lin">
      <dgm:param type="linDir" val="fromT"/>
    </dgm:alg>
    <dgm:shape xmlns:r="http://schemas.openxmlformats.org/officeDocument/2006/relationships" r:blip="">
      <dgm:adjLst/>
    </dgm:shape>
    <dgm:presOf/>
    <dgm:constrLst>
      <dgm:constr type="w" for="ch" forName="linNode" refType="w"/>
      <dgm:constr type="h" for="ch" forName="linNode" refType="h"/>
      <dgm:constr type="h" for="ch" forName="spacing" refType="h" refFor="ch" refForName="linNode" fact="0.1"/>
      <dgm:constr type="primFontSz" for="des" forName="parentShp" op="equ" val="65"/>
      <dgm:constr type="primFontSz" for="des" forName="childShp" op="equ" val="65"/>
    </dgm:constrLst>
    <dgm:ruleLst/>
    <dgm:forEach name="Name1" axis="ch" ptType="node">
      <dgm:layoutNode name="linNode">
        <dgm:choose name="Name2">
          <dgm:if name="Name3" func="var" arg="dir" op="equ" val="norm">
            <dgm:alg type="lin">
              <dgm:param type="linDir" val="fromL"/>
            </dgm:alg>
          </dgm:if>
          <dgm:else name="Name4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hoose name="Name5">
          <dgm:if name="Name6" func="var" arg="dir" op="equ" val="norm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if>
          <dgm:else name="Name7">
            <dgm:constrLst>
              <dgm:constr type="w" for="ch" forName="parentShp" refType="w" fact="0.4"/>
              <dgm:constr type="h" for="ch" forName="parentShp" refType="h"/>
              <dgm:constr type="w" for="ch" forName="childShp" refType="w" fact="0.6"/>
              <dgm:constr type="h" for="ch" forName="childShp" refType="h" refFor="ch" refForName="parentShp"/>
            </dgm:constrLst>
          </dgm:else>
        </dgm:choose>
        <dgm:ruleLst/>
        <dgm:layoutNode name="parentShp" styleLbl="node1">
          <dgm:varLst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childShp" styleLbl="bgAccFollowNode1">
          <dgm:varLst>
            <dgm:bulletEnabled val="1"/>
          </dgm:varLst>
          <dgm:alg type="tx">
            <dgm:param type="stBulletLvl" val="1"/>
          </dgm:alg>
          <dgm:choose name="Name8">
            <dgm:if name="Name9" func="var" arg="dir" op="equ" val="norm">
              <dgm:shape xmlns:r="http://schemas.openxmlformats.org/officeDocument/2006/relationships" type="rightArrow" r:blip="" zOrderOff="-2">
                <dgm:adjLst>
                  <dgm:adj idx="1" val="0.75"/>
                </dgm:adjLst>
              </dgm:shape>
            </dgm:if>
            <dgm:else name="Name10">
              <dgm:shape xmlns:r="http://schemas.openxmlformats.org/officeDocument/2006/relationships" rot="180" type="rightArrow" r:blip="" zOrderOff="-2">
                <dgm:adjLst>
                  <dgm:adj idx="1" val="0.75"/>
                </dgm:adjLst>
              </dgm:shape>
            </dgm:else>
          </dgm:choose>
          <dgm:presOf axis="des" ptType="node"/>
          <dgm:constrLst>
            <dgm:constr type="secFontSz" refType="primFontSz"/>
            <dgm:constr type="tMarg" refType="primFontSz" fact="0.05"/>
            <dgm:constr type="bMarg" refType="primFontSz" fact="0.05"/>
            <dgm:constr type="lMarg" refType="primFontSz" fact="0.05"/>
            <dgm:constr type="rMarg" refType="primFontSz" fact="0.05"/>
          </dgm:constrLst>
          <dgm:ruleLst>
            <dgm:rule type="primFontSz" val="5" fact="NaN" max="NaN"/>
          </dgm:ruleLst>
        </dgm:layoutNode>
      </dgm:layoutNode>
      <dgm:forEach name="Name11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default#4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process5">
  <dgm:title val=""/>
  <dgm:desc val=""/>
  <dgm:catLst>
    <dgm:cat type="process" pri="17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revDir"/>
          <dgm:param type="bkpt" val="endCnv"/>
        </dgm:alg>
      </dgm:if>
      <dgm:else name="Name2">
        <dgm:alg type="snake">
          <dgm:param type="grDir" val="tR"/>
          <dgm:param type="flowDir" val="row"/>
          <dgm:param type="contDir" val="revDir"/>
          <dgm:param type="bkpt" val="endCnv"/>
        </dgm:alg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forName="sibTrans" refType="w" refFor="ch" refPtType="node" op="equ" fact="0.4"/>
      <dgm:constr type="sp" refType="w" refFor="ch" refForName="sibTrans" op="equ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>
            <dgm:adj idx="1" val="0.1"/>
          </dgm:adjLst>
        </dgm:shape>
        <dgm:presOf axis="desOrSelf" ptType="node"/>
        <dgm:constrLst>
          <dgm:constr type="h" refType="w" fact="0.6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</dgm:constrLst>
          <dgm:ruleLst/>
          <dgm:layoutNode name="connectorText">
            <dgm:alg type="tx">
              <dgm:param type="autoTxRot" val="upr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05/8/layout/hierarchy5">
  <dgm:title val=""/>
  <dgm:desc val=""/>
  <dgm:catLst>
    <dgm:cat type="hierarchy" pri="6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5">
          <dgm:prSet phldr="1"/>
        </dgm:pt>
        <dgm:pt modelId="6">
          <dgm:prSet phldr="1"/>
        </dgm:pt>
      </dgm:ptLst>
      <dgm:cxnLst>
        <dgm:cxn modelId="7" srcId="0" destId="1" srcOrd="0" destOrd="0"/>
        <dgm:cxn modelId="8" srcId="1" destId="2" srcOrd="0" destOrd="0"/>
        <dgm:cxn modelId="9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10" srcId="0" destId="4" srcOrd="1" destOrd="0"/>
        <dgm:cxn modelId="11" srcId="0" destId="5" srcOrd="2" destOrd="0"/>
        <dgm:cxn modelId="12" srcId="0" destId="6" srcOrd="3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  <dgm:pt modelId="2"/>
        <dgm:pt modelId="3"/>
      </dgm:ptLst>
      <dgm:cxnLst>
        <dgm:cxn modelId="4" srcId="0" destId="1" srcOrd="0" destOrd="0"/>
        <dgm:cxn modelId="13" srcId="1" destId="11" srcOrd="0" destOrd="0"/>
        <dgm:cxn modelId="14" srcId="1" destId="12" srcOrd="1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  <dgm:pt modelId="4"/>
        <dgm:pt modelId="5"/>
        <dgm:pt modelId="6"/>
        <dgm:pt modelId="7"/>
      </dgm:ptLst>
      <dgm:cxnLst>
        <dgm:cxn modelId="8" srcId="0" destId="1" srcOrd="0" destOrd="0"/>
        <dgm:cxn modelId="9" srcId="1" destId="2" srcOrd="0" destOrd="0"/>
        <dgm:cxn modelId="10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  <dgm:cxn modelId="11" srcId="0" destId="4" srcOrd="1" destOrd="0"/>
        <dgm:cxn modelId="12" srcId="0" destId="5" srcOrd="2" destOrd="0"/>
        <dgm:cxn modelId="13" srcId="0" destId="6" srcOrd="3" destOrd="0"/>
        <dgm:cxn modelId="14" srcId="0" destId="7" srcOrd="4" destOrd="0"/>
      </dgm:cxnLst>
      <dgm:bg/>
      <dgm:whole/>
    </dgm:dataModel>
  </dgm:clrData>
  <dgm:layoutNode name="mainComposite">
    <dgm:varLst>
      <dgm:chPref val="1"/>
      <dgm:dir/>
      <dgm:animOne val="branch"/>
      <dgm:animLvl val="lvl"/>
      <dgm:resizeHandles val="exact"/>
    </dgm:varLst>
    <dgm:alg type="composite"/>
    <dgm:presOf/>
    <dgm:shape xmlns:r="http://schemas.openxmlformats.org/officeDocument/2006/relationships" r:blip="">
      <dgm:adjLst/>
    </dgm:shape>
    <dgm:choose name="Name0">
      <dgm:if name="Name1" axis="ch" ptType="node" func="cnt" op="gte" val="2">
        <dgm:choose name="Name2">
          <dgm:if name="Name3" func="var" arg="dir" op="equ" val="norm">
            <dgm:constrLst>
              <dgm:constr type="l" for="ch" forName="hierFlow"/>
              <dgm:constr type="t" for="ch" forName="hierFlow" refType="h" fact="0.3"/>
              <dgm:constr type="r" for="ch" forName="hierFlow" refType="w" fact="0.98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if>
          <dgm:else name="Name4">
            <dgm:constrLst>
              <dgm:constr type="l" for="ch" forName="hierFlow" refType="w" fact="0.02"/>
              <dgm:constr type="t" for="ch" forName="hierFlow" refType="h" fact="0.3"/>
              <dgm:constr type="r" for="ch" forName="hierFlow" refType="w"/>
              <dgm:constr type="b" for="ch" forName="hierFlow" refType="h" fact="0.96"/>
              <dgm:constr type="l" for="ch" forName="bgShapesFlow"/>
              <dgm:constr type="t" for="ch" forName="bgShapesFlow"/>
              <dgm:constr type="r" for="ch" forName="bgShapesFlow" refType="w"/>
              <dgm:constr type="b" for="ch" forName="bgShapesFlow" refType="h"/>
              <dgm:constr type="h" for="des" forName="level1Shape" refType="h"/>
              <dgm:constr type="w" for="des" forName="level1Shape" refType="h" refFor="des" refForName="level1Shape" fact="2"/>
              <dgm:constr type="w" for="des" forName="level2Shape" refType="w" refFor="des" refForName="level1Shape" op="equ"/>
              <dgm:constr type="h" for="des" forName="level2Shape" refType="h" refFor="des" refForName="level1Shape" op="equ"/>
              <dgm:constr type="sp" for="des" refType="w" refFor="des" refForName="level1Shape" op="equ" fact="0.4"/>
              <dgm:constr type="sibSp" for="des" forName="hierChild1" refType="h" refFor="des" refForName="level1Shape" op="equ" fact="0.15"/>
              <dgm:constr type="sibSp" for="des" forName="hierChild2" refType="sibSp" refFor="des" refForName="hierChild1" op="equ"/>
              <dgm:constr type="sibSp" for="des" forName="hierChild3" refType="sibSp" refFor="des" refForName="hierChild1" op="equ"/>
              <dgm:constr type="userA" for="des" refType="w" refFor="des" refForName="level1Shape" op="equ"/>
              <dgm:constr type="userB" for="des" refType="sp" refFor="des" op="equ"/>
              <dgm:constr type="w" for="des" forName="firstBuf" refType="w" refFor="des" refForName="level1Shape" fact="0.1"/>
            </dgm:constrLst>
          </dgm:else>
        </dgm:choose>
      </dgm:if>
      <dgm:else name="Name5">
        <dgm:constrLst>
          <dgm:constr type="l" for="ch" forName="hierFlow"/>
          <dgm:constr type="t" for="ch" forName="hierFlow"/>
          <dgm:constr type="r" for="ch" forName="hierFlow" refType="w"/>
          <dgm:constr type="b" for="ch" forName="hierFlow" refType="h"/>
          <dgm:constr type="l" for="ch" forName="bgShapesFlow"/>
          <dgm:constr type="t" for="ch" forName="bgShapesFlow"/>
          <dgm:constr type="r" for="ch" forName="bgShapesFlow" refType="w"/>
          <dgm:constr type="b" for="ch" forName="bgShapesFlow" refType="h"/>
          <dgm:constr type="h" for="des" forName="level1Shape" refType="h"/>
          <dgm:constr type="w" for="des" forName="level1Shape" refType="h" refFor="des" refForName="level1Shape" fact="2"/>
          <dgm:constr type="w" for="des" forName="level2Shape" refType="w" refFor="des" refForName="level1Shape" op="equ"/>
          <dgm:constr type="h" for="des" forName="level2Shape" refType="h" refFor="des" refForName="level1Shape" op="equ"/>
          <dgm:constr type="sp" for="des" refType="w" refFor="des" refForName="level1Shape" op="equ" fact="0.4"/>
          <dgm:constr type="sibSp" for="des" forName="hierChild1" refType="h" refFor="des" refForName="level1Shape" op="equ" fact="0.15"/>
          <dgm:constr type="sibSp" for="des" forName="hierChild2" refType="sibSp" refFor="des" refForName="hierChild1" op="equ"/>
          <dgm:constr type="sibSp" for="des" forName="hierChild3" refType="sibSp" refFor="des" refForName="hierChild1" op="equ"/>
          <dgm:constr type="userA" for="des" refType="w" refFor="des" refForName="level1Shape" op="equ"/>
          <dgm:constr type="userB" for="des" refType="sp" refFor="des" op="equ"/>
          <dgm:constr type="w" for="des" forName="firstBuf" refType="w" refFor="des" refForName="level1Shape" fact="0.1"/>
        </dgm:constrLst>
      </dgm:else>
    </dgm:choose>
    <dgm:ruleLst/>
    <dgm:layoutNode name="hierFlow">
      <dgm:choose name="Name6">
        <dgm:if name="Name7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  <dgm:param type="fallback" val="2D"/>
          </dgm:alg>
        </dgm:if>
        <dgm:else name="Name8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  <dgm:param type="fallback" val="2D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primFontSz" for="des" ptType="node" op="equ" val="65"/>
        <dgm:constr type="primFontSz" for="des" forName="connTx" op="equ" val="55"/>
        <dgm:constr type="primFontSz" for="des" forName="connTx" refType="primFontSz" refFor="des" refPtType="node" op="lte" fact="0.8"/>
      </dgm:constrLst>
      <dgm:ruleLst/>
      <dgm:choose name="Name9">
        <dgm:if name="Name10" axis="ch" ptType="node" func="cnt" op="gte" val="2">
          <dgm:layoutNode name="firstBuf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if>
        <dgm:else name="Name11"/>
      </dgm:choose>
      <dgm:layoutNode name="hierChild1">
        <dgm:varLst>
          <dgm:chPref val="1"/>
          <dgm:animOne val="branch"/>
          <dgm:animLvl val="lvl"/>
        </dgm:varLst>
        <dgm:choose name="Name12">
          <dgm:if name="Name13" func="var" arg="dir" op="equ" val="norm">
            <dgm:alg type="hierChild">
              <dgm:param type="linDir" val="fromT"/>
              <dgm:param type="chAlign" val="l"/>
            </dgm:alg>
          </dgm:if>
          <dgm:else name="Name14">
            <dgm:alg type="hierChild">
              <dgm:param type="linDir" val="fromT"/>
              <dgm:param type="ch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forEach name="Name15" axis="ch" cnt="3">
          <dgm:forEach name="Name16" axis="self" ptType="node">
            <dgm:layoutNode name="Name17">
              <dgm:choose name="Name18">
                <dgm:if name="Name19" func="var" arg="dir" op="equ" val="norm">
                  <dgm:alg type="hierRoot">
                    <dgm:param type="hierAlign" val="lCtrCh"/>
                  </dgm:alg>
                </dgm:if>
                <dgm:else name="Name20">
                  <dgm:alg type="hierRoot">
                    <dgm:param type="hierAlign" val="rCtrCh"/>
                  </dgm:alg>
                </dgm:else>
              </dgm:choose>
              <dgm:shape xmlns:r="http://schemas.openxmlformats.org/officeDocument/2006/relationships" r:blip="">
                <dgm:adjLst/>
              </dgm:shape>
              <dgm:presOf/>
              <dgm:constrLst/>
              <dgm:ruleLst/>
              <dgm:layoutNode name="level1Shape" styleLbl="node0">
                <dgm:varLst>
                  <dgm:chPref val="3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self"/>
                <dgm:constrLst>
                  <dgm:constr type="tMarg" refType="primFontSz" fact="0.05"/>
                  <dgm:constr type="bMarg" refType="primFontSz" fact="0.05"/>
                  <dgm:constr type="lMarg" refType="primFontSz" fact="0.05"/>
                  <dgm:constr type="rMarg" refType="primFontSz" fact="0.05"/>
                </dgm:constrLst>
                <dgm:ruleLst>
                  <dgm:rule type="primFontSz" val="5" fact="NaN" max="NaN"/>
                </dgm:ruleLst>
              </dgm:layoutNode>
              <dgm:layoutNode name="hierChild2">
                <dgm:choose name="Name21">
                  <dgm:if name="Name22" func="var" arg="dir" op="equ" val="norm">
                    <dgm:alg type="hierChild">
                      <dgm:param type="linDir" val="fromT"/>
                      <dgm:param type="chAlign" val="l"/>
                    </dgm:alg>
                  </dgm:if>
                  <dgm:else name="Name23">
                    <dgm:alg type="hierChild">
                      <dgm:param type="linDir" val="fromT"/>
                      <dgm:param type="chAlign" val="r"/>
                    </dgm:alg>
                  </dgm:else>
                </dgm:choose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  <dgm:forEach name="repeat" axis="ch">
                  <dgm:forEach name="Name24" axis="self" ptType="parTrans" cnt="1">
                    <dgm:layoutNode name="Name25">
                      <dgm:choose name="Name26">
                        <dgm:if name="Name27" func="var" arg="dir" op="equ" val="norm">
                          <dgm:alg type="conn">
                            <dgm:param type="dim" val="1D"/>
                            <dgm:param type="begPts" val="midR"/>
                            <dgm:param type="endPts" val="midL"/>
                            <dgm:param type="endSty" val="noArr"/>
                          </dgm:alg>
                        </dgm:if>
                        <dgm:else name="Name28">
                          <dgm:alg type="conn">
                            <dgm:param type="dim" val="1D"/>
                            <dgm:param type="begPts" val="midL"/>
                            <dgm:param type="endPts" val="midR"/>
                            <dgm:param type="endSty" val="noArr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 axis="self"/>
                      <dgm:constrLst>
                        <dgm:constr type="w" val="1"/>
                        <dgm:constr type="h" val="5"/>
                        <dgm:constr type="connDist"/>
                        <dgm:constr type="begPad"/>
                        <dgm:constr type="endPad"/>
                        <dgm:constr type="userA" for="ch" refType="connDist"/>
                      </dgm:constrLst>
                      <dgm:ruleLst/>
                      <dgm:layoutNode name="connTx">
                        <dgm:alg type="tx">
                          <dgm:param type="autoTxRot" val="grav"/>
                        </dgm:alg>
                        <dgm:shape xmlns:r="http://schemas.openxmlformats.org/officeDocument/2006/relationships" type="rect" r:blip="" hideGeom="1">
                          <dgm:adjLst/>
                        </dgm:shape>
                        <dgm:presOf axis="self"/>
                        <dgm:constrLst>
                          <dgm:constr type="userA"/>
                          <dgm:constr type="w" refType="userA" fact="0.05"/>
                          <dgm:constr type="h" refType="userA" fact="0.05"/>
                          <dgm:constr type="lMarg" val="1"/>
                          <dgm:constr type="rMarg" val="1"/>
                          <dgm:constr type="tMarg"/>
                          <dgm:constr type="bMarg"/>
                        </dgm:constrLst>
                        <dgm:ruleLst>
                          <dgm:rule type="h" val="NaN" fact="0.25" max="NaN"/>
                          <dgm:rule type="w" val="NaN" fact="0.8" max="NaN"/>
                          <dgm:rule type="primFontSz" val="5" fact="NaN" max="NaN"/>
                        </dgm:ruleLst>
                      </dgm:layoutNode>
                    </dgm:layoutNode>
                  </dgm:forEach>
                  <dgm:forEach name="Name29" axis="self" ptType="node">
                    <dgm:layoutNode name="Name30">
                      <dgm:choose name="Name31">
                        <dgm:if name="Name32" func="var" arg="dir" op="equ" val="norm">
                          <dgm:alg type="hierRoot">
                            <dgm:param type="hierAlign" val="lCtrCh"/>
                          </dgm:alg>
                        </dgm:if>
                        <dgm:else name="Name33">
                          <dgm:alg type="hierRoot">
                            <dgm:param type="hierAlign" val="rCtrCh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/>
                      <dgm:ruleLst/>
                      <dgm:layoutNode name="level2Shape">
                        <dgm:alg type="tx"/>
                        <dgm:shape xmlns:r="http://schemas.openxmlformats.org/officeDocument/2006/relationships" type="roundRect" r:blip="">
                          <dgm:adjLst>
                            <dgm:adj idx="1" val="0.1"/>
                          </dgm:adjLst>
                        </dgm:shape>
                        <dgm:presOf axis="self"/>
                        <dgm:constrLst>
                          <dgm:constr type="tMarg" refType="primFontSz" fact="0.05"/>
                          <dgm:constr type="bMarg" refType="primFontSz" fact="0.05"/>
                          <dgm:constr type="lMarg" refType="primFontSz" fact="0.05"/>
                          <dgm:constr type="rMarg" refType="primFontSz" fact="0.05"/>
                        </dgm:constrLst>
                        <dgm:ruleLst>
                          <dgm:rule type="primFontSz" val="5" fact="NaN" max="NaN"/>
                        </dgm:ruleLst>
                      </dgm:layoutNode>
                      <dgm:layoutNode name="hierChild3">
                        <dgm:choose name="Name34">
                          <dgm:if name="Name35" func="var" arg="dir" op="equ" val="norm">
                            <dgm:alg type="hierChild">
                              <dgm:param type="linDir" val="fromT"/>
                              <dgm:param type="chAlign" val="l"/>
                            </dgm:alg>
                          </dgm:if>
                          <dgm:else name="Name36">
                            <dgm:alg type="hierChild">
                              <dgm:param type="linDir" val="fromT"/>
                              <dgm:param type="chAlign" val="r"/>
                            </dgm:alg>
                          </dgm:else>
                        </dgm:choose>
                        <dgm:shape xmlns:r="http://schemas.openxmlformats.org/officeDocument/2006/relationships" r:blip="">
                          <dgm:adjLst/>
                        </dgm:shape>
                        <dgm:presOf/>
                        <dgm:constrLst/>
                        <dgm:ruleLst/>
                        <dgm:forEach name="Name37" ref="repeat"/>
                      </dgm:layoutNode>
                    </dgm:layoutNode>
                  </dgm:forEach>
                </dgm:forEach>
              </dgm:layoutNode>
            </dgm:layoutNode>
          </dgm:forEach>
        </dgm:forEach>
      </dgm:layoutNode>
    </dgm:layoutNode>
    <dgm:layoutNode name="bgShapesFlow">
      <dgm:choose name="Name38">
        <dgm:if name="Name39" func="var" arg="dir" op="equ" val="norm">
          <dgm:alg type="lin">
            <dgm:param type="linDir" val="fromL"/>
            <dgm:param type="nodeVertAlign" val="mid"/>
            <dgm:param type="vertAlign" val="mid"/>
            <dgm:param type="nodeHorzAlign" val="l"/>
            <dgm:param type="horzAlign" val="l"/>
          </dgm:alg>
        </dgm:if>
        <dgm:else name="Name40">
          <dgm:alg type="lin">
            <dgm:param type="linDir" val="fromR"/>
            <dgm:param type="nodeVertAlign" val="mid"/>
            <dgm:param type="vertAlign" val="mid"/>
            <dgm:param type="nodeHorzAlign" val="r"/>
            <dgm:param type="horzAlign" val="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rectComp" refType="w"/>
        <dgm:constr type="h" for="ch" forName="rectComp" refType="h"/>
        <dgm:constr type="h" for="des" forName="bgRect" refType="h"/>
        <dgm:constr type="primFontSz" for="des" forName="bgRectTx" op="equ" val="65"/>
      </dgm:constrLst>
      <dgm:ruleLst/>
      <dgm:forEach name="Name41" axis="ch" ptType="node" st="2">
        <dgm:layoutNode name="rectComp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userA"/>
            <dgm:constr type="l" for="ch" forName="bgRect"/>
            <dgm:constr type="t" for="ch" forName="bgRect"/>
            <dgm:constr type="w" for="ch" forName="bgRect" refType="userA" fact="1.2"/>
            <dgm:constr type="l" for="ch" forName="bgRectTx"/>
            <dgm:constr type="t" for="ch" forName="bgRectTx"/>
            <dgm:constr type="h" for="ch" forName="bgRectTx" refType="h" refFor="ch" refForName="bgRect" fact="0.3"/>
            <dgm:constr type="w" for="ch" forName="bgRectTx" refType="w" refFor="ch" refForName="bgRect" op="equ"/>
          </dgm:constrLst>
          <dgm:ruleLst/>
          <dgm:layoutNode name="bgRect" styleLbl="bgShp">
            <dgm:alg type="sp"/>
            <dgm:shape xmlns:r="http://schemas.openxmlformats.org/officeDocument/2006/relationships" type="roundRect" r:blip="" zOrderOff="-999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bgRectTx" styleLbl="bgShp">
            <dgm:varLst>
              <dgm:bulletEnabled val="1"/>
            </dgm:varLst>
            <dgm:alg type="tx"/>
            <dgm:shape xmlns:r="http://schemas.openxmlformats.org/officeDocument/2006/relationships" type="rect" r:blip="" zOrderOff="-999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</dgm:layoutNode>
        <dgm:choose name="Name42">
          <dgm:if name="Name43" axis="self" ptType="node" func="revPos" op="gte" val="2">
            <dgm:layoutNode name="spComp">
              <dgm:alg type="composite"/>
              <dgm:shape xmlns:r="http://schemas.openxmlformats.org/officeDocument/2006/relationships" r:blip="">
                <dgm:adjLst/>
              </dgm:shape>
              <dgm:presOf/>
              <dgm:constrLst>
                <dgm:constr type="userA"/>
                <dgm:constr type="userB"/>
                <dgm:constr type="l" for="ch" forName="hSp"/>
                <dgm:constr type="t" for="ch" forName="hSp"/>
                <dgm:constr type="w" for="ch" forName="hSp" refType="userB"/>
                <dgm:constr type="wOff" for="ch" forName="hSp" refType="userA" fact="-0.2"/>
              </dgm:constrLst>
              <dgm:ruleLst/>
              <dgm:layoutNode name="hSp">
                <dgm:alg type="sp"/>
                <dgm:shape xmlns:r="http://schemas.openxmlformats.org/officeDocument/2006/relationships" r:blip="">
                  <dgm:adjLst/>
                </dgm:shape>
                <dgm:presOf/>
                <dgm:constrLst/>
                <dgm:ruleLst/>
              </dgm:layoutNode>
            </dgm:layoutNode>
          </dgm:if>
          <dgm:else name="Name44"/>
        </dgm:choose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0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1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1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0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2.xml><?xml version="1.0" encoding="utf-8"?>
<dgm:styleDef xmlns:dgm="http://schemas.openxmlformats.org/drawingml/2006/diagram" xmlns:a="http://schemas.openxmlformats.org/drawingml/2006/main" uniqueId="urn:microsoft.com/office/officeart/2005/8/quickstyle/simple1#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A5D7CF0-0020-4BD1-A0A3-A263BF72BEE1}" type="datetimeFigureOut">
              <a:rPr lang="es-CO" smtClean="0"/>
              <a:t>19/03/2015</a:t>
            </a:fld>
            <a:endParaRPr lang="es-CO"/>
          </a:p>
        </p:txBody>
      </p:sp>
      <p:sp>
        <p:nvSpPr>
          <p:cNvPr id="4" name="3 Marcador de imagen de diapositiva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O"/>
          </a:p>
        </p:txBody>
      </p:sp>
      <p:sp>
        <p:nvSpPr>
          <p:cNvPr id="5" name="4 Marcador de notas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81D2CC-3EAA-4201-9004-5CF50DB3D49A}" type="slidenum">
              <a:rPr lang="es-CO" smtClean="0"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8830761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Subtítulo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s-ES" smtClean="0"/>
              <a:t>Haga clic para modificar el estilo de subtítulo del patrón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19/03/2015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775022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19/03/2015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2927391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 vertical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 vertical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19/03/2015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40991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19/03/2015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6166948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19/03/2015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6405197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19/03/2015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31675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4" name="3 Marcador de contenido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5" name="4 Marcador de texto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6" name="5 Marcador de contenido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7" name="6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19/03/2015</a:t>
            </a:fld>
            <a:endParaRPr lang="es-CO"/>
          </a:p>
        </p:txBody>
      </p:sp>
      <p:sp>
        <p:nvSpPr>
          <p:cNvPr id="8" name="7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9" name="8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24407573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19/03/2015</a:t>
            </a:fld>
            <a:endParaRPr lang="es-CO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0142001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19/03/2015</a:t>
            </a:fld>
            <a:endParaRPr lang="es-CO"/>
          </a:p>
        </p:txBody>
      </p:sp>
      <p:sp>
        <p:nvSpPr>
          <p:cNvPr id="3" name="2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1789013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19/03/2015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1201024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posición de imagen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CO"/>
          </a:p>
        </p:txBody>
      </p:sp>
      <p:sp>
        <p:nvSpPr>
          <p:cNvPr id="4" name="3 Marcador de texto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 smtClean="0"/>
              <a:t>Haga clic para modificar el estilo de texto del patrón</a:t>
            </a:r>
          </a:p>
        </p:txBody>
      </p:sp>
      <p:sp>
        <p:nvSpPr>
          <p:cNvPr id="5" name="4 Marcador de fecha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A615DE-3D0F-4EE1-B1A7-DED8F4937CF5}" type="datetimeFigureOut">
              <a:rPr lang="es-CO" smtClean="0"/>
              <a:pPr/>
              <a:t>19/03/2015</a:t>
            </a:fld>
            <a:endParaRPr lang="es-CO"/>
          </a:p>
        </p:txBody>
      </p:sp>
      <p:sp>
        <p:nvSpPr>
          <p:cNvPr id="6" name="5 Marcador de pie de página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CO"/>
          </a:p>
        </p:txBody>
      </p:sp>
      <p:sp>
        <p:nvSpPr>
          <p:cNvPr id="7" name="6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86390E-A369-47C8-82AD-D961993E8F0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32552690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 smtClean="0"/>
              <a:t>Haga clic para modificar el estilo de título del patrón</a:t>
            </a:r>
            <a:endParaRPr lang="es-CO"/>
          </a:p>
        </p:txBody>
      </p:sp>
      <p:sp>
        <p:nvSpPr>
          <p:cNvPr id="3" name="2 Marcador de texto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 smtClean="0"/>
              <a:t>Haga clic para modificar el estilo de texto del patrón</a:t>
            </a:r>
          </a:p>
          <a:p>
            <a:pPr lvl="1"/>
            <a:r>
              <a:rPr lang="es-ES" smtClean="0"/>
              <a:t>Segundo nivel</a:t>
            </a:r>
          </a:p>
          <a:p>
            <a:pPr lvl="2"/>
            <a:r>
              <a:rPr lang="es-ES" smtClean="0"/>
              <a:t>Tercer nivel</a:t>
            </a:r>
          </a:p>
          <a:p>
            <a:pPr lvl="3"/>
            <a:r>
              <a:rPr lang="es-ES" smtClean="0"/>
              <a:t>Cuarto nivel</a:t>
            </a:r>
          </a:p>
          <a:p>
            <a:pPr lvl="4"/>
            <a:r>
              <a:rPr lang="es-ES" smtClean="0"/>
              <a:t>Quinto nivel</a:t>
            </a:r>
            <a:endParaRPr lang="es-CO"/>
          </a:p>
        </p:txBody>
      </p:sp>
      <p:sp>
        <p:nvSpPr>
          <p:cNvPr id="4" name="3 Marcador de fecha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A615DE-3D0F-4EE1-B1A7-DED8F4937CF5}" type="datetimeFigureOut">
              <a:rPr lang="es-CO" smtClean="0"/>
              <a:pPr/>
              <a:t>19/03/2015</a:t>
            </a:fld>
            <a:endParaRPr lang="es-CO"/>
          </a:p>
        </p:txBody>
      </p:sp>
      <p:sp>
        <p:nvSpPr>
          <p:cNvPr id="5" name="4 Marcador de pie de página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CO"/>
          </a:p>
        </p:txBody>
      </p:sp>
      <p:sp>
        <p:nvSpPr>
          <p:cNvPr id="6" name="5 Marcador de número de diapositiva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86390E-A369-47C8-82AD-D961993E8F0F}" type="slidenum">
              <a:rPr lang="es-CO" smtClean="0"/>
              <a:pPr/>
              <a:t>‹Nº›</a:t>
            </a:fld>
            <a:endParaRPr lang="es-CO"/>
          </a:p>
        </p:txBody>
      </p:sp>
    </p:spTree>
    <p:extLst>
      <p:ext uri="{BB962C8B-B14F-4D97-AF65-F5344CB8AC3E}">
        <p14:creationId xmlns:p14="http://schemas.microsoft.com/office/powerpoint/2010/main" val="4111642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C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3.xml"/><Relationship Id="rId7" Type="http://schemas.microsoft.com/office/2007/relationships/diagramDrawing" Target="../diagrams/drawing23.xml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3.xml"/><Relationship Id="rId5" Type="http://schemas.openxmlformats.org/officeDocument/2006/relationships/diagramQuickStyle" Target="../diagrams/quickStyle23.xml"/><Relationship Id="rId4" Type="http://schemas.openxmlformats.org/officeDocument/2006/relationships/diagramLayout" Target="../diagrams/layout23.xml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4.xml"/><Relationship Id="rId2" Type="http://schemas.openxmlformats.org/officeDocument/2006/relationships/diagramData" Target="../diagrams/data2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4.xml"/><Relationship Id="rId5" Type="http://schemas.openxmlformats.org/officeDocument/2006/relationships/diagramColors" Target="../diagrams/colors24.xml"/><Relationship Id="rId4" Type="http://schemas.openxmlformats.org/officeDocument/2006/relationships/diagramQuickStyle" Target="../diagrams/quickStyle24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5.xml"/><Relationship Id="rId2" Type="http://schemas.openxmlformats.org/officeDocument/2006/relationships/diagramData" Target="../diagrams/data2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5.xml"/><Relationship Id="rId5" Type="http://schemas.openxmlformats.org/officeDocument/2006/relationships/diagramColors" Target="../diagrams/colors25.xml"/><Relationship Id="rId4" Type="http://schemas.openxmlformats.org/officeDocument/2006/relationships/diagramQuickStyle" Target="../diagrams/quickStyle2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0.xml"/><Relationship Id="rId2" Type="http://schemas.openxmlformats.org/officeDocument/2006/relationships/diagramData" Target="../diagrams/data1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0.xml"/><Relationship Id="rId5" Type="http://schemas.openxmlformats.org/officeDocument/2006/relationships/diagramColors" Target="../diagrams/colors10.xml"/><Relationship Id="rId4" Type="http://schemas.openxmlformats.org/officeDocument/2006/relationships/diagramQuickStyle" Target="../diagrams/quickStyle1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1.xml"/><Relationship Id="rId2" Type="http://schemas.openxmlformats.org/officeDocument/2006/relationships/diagramData" Target="../diagrams/data1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1.xml"/><Relationship Id="rId5" Type="http://schemas.openxmlformats.org/officeDocument/2006/relationships/diagramColors" Target="../diagrams/colors11.xml"/><Relationship Id="rId4" Type="http://schemas.openxmlformats.org/officeDocument/2006/relationships/diagramQuickStyle" Target="../diagrams/quickStyle1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wmf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2.xml"/><Relationship Id="rId2" Type="http://schemas.openxmlformats.org/officeDocument/2006/relationships/diagramData" Target="../diagrams/data1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2.xml"/><Relationship Id="rId5" Type="http://schemas.openxmlformats.org/officeDocument/2006/relationships/diagramColors" Target="../diagrams/colors12.xml"/><Relationship Id="rId4" Type="http://schemas.openxmlformats.org/officeDocument/2006/relationships/diagramQuickStyle" Target="../diagrams/quickStyle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3.xml"/><Relationship Id="rId2" Type="http://schemas.openxmlformats.org/officeDocument/2006/relationships/diagramData" Target="../diagrams/data1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3.xml"/><Relationship Id="rId5" Type="http://schemas.openxmlformats.org/officeDocument/2006/relationships/diagramColors" Target="../diagrams/colors13.xml"/><Relationship Id="rId4" Type="http://schemas.openxmlformats.org/officeDocument/2006/relationships/diagramQuickStyle" Target="../diagrams/quickStyle1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diagramLayout" Target="../diagrams/layout14.xml"/><Relationship Id="rId7" Type="http://schemas.openxmlformats.org/officeDocument/2006/relationships/image" Target="../media/image22.png"/><Relationship Id="rId2" Type="http://schemas.openxmlformats.org/officeDocument/2006/relationships/diagramData" Target="../diagrams/data1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4.xml"/><Relationship Id="rId5" Type="http://schemas.openxmlformats.org/officeDocument/2006/relationships/diagramColors" Target="../diagrams/colors14.xml"/><Relationship Id="rId4" Type="http://schemas.openxmlformats.org/officeDocument/2006/relationships/diagramQuickStyle" Target="../diagrams/quickStyle14.xml"/><Relationship Id="rId9" Type="http://schemas.openxmlformats.org/officeDocument/2006/relationships/image" Target="../media/image20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5.xml"/><Relationship Id="rId2" Type="http://schemas.openxmlformats.org/officeDocument/2006/relationships/diagramData" Target="../diagrams/data1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5.xml"/><Relationship Id="rId5" Type="http://schemas.openxmlformats.org/officeDocument/2006/relationships/diagramColors" Target="../diagrams/colors15.xml"/><Relationship Id="rId4" Type="http://schemas.openxmlformats.org/officeDocument/2006/relationships/diagramQuickStyle" Target="../diagrams/quickStyle1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6.xml"/><Relationship Id="rId2" Type="http://schemas.openxmlformats.org/officeDocument/2006/relationships/diagramData" Target="../diagrams/data1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6.xml"/><Relationship Id="rId5" Type="http://schemas.openxmlformats.org/officeDocument/2006/relationships/diagramColors" Target="../diagrams/colors16.xml"/><Relationship Id="rId4" Type="http://schemas.openxmlformats.org/officeDocument/2006/relationships/diagramQuickStyle" Target="../diagrams/quickStyle16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7.xml"/><Relationship Id="rId2" Type="http://schemas.openxmlformats.org/officeDocument/2006/relationships/diagramData" Target="../diagrams/data1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7.xml"/><Relationship Id="rId5" Type="http://schemas.openxmlformats.org/officeDocument/2006/relationships/diagramColors" Target="../diagrams/colors17.xml"/><Relationship Id="rId4" Type="http://schemas.openxmlformats.org/officeDocument/2006/relationships/diagramQuickStyle" Target="../diagrams/quickStyle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8.xml"/><Relationship Id="rId2" Type="http://schemas.openxmlformats.org/officeDocument/2006/relationships/diagramData" Target="../diagrams/data1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8.xml"/><Relationship Id="rId5" Type="http://schemas.openxmlformats.org/officeDocument/2006/relationships/diagramColors" Target="../diagrams/colors18.xml"/><Relationship Id="rId4" Type="http://schemas.openxmlformats.org/officeDocument/2006/relationships/diagramQuickStyle" Target="../diagrams/quickStyle18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9.xml"/><Relationship Id="rId3" Type="http://schemas.openxmlformats.org/officeDocument/2006/relationships/image" Target="../media/image28.jpeg"/><Relationship Id="rId7" Type="http://schemas.openxmlformats.org/officeDocument/2006/relationships/diagramColors" Target="../diagrams/colors19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9.xml"/><Relationship Id="rId5" Type="http://schemas.openxmlformats.org/officeDocument/2006/relationships/diagramLayout" Target="../diagrams/layout19.xml"/><Relationship Id="rId4" Type="http://schemas.openxmlformats.org/officeDocument/2006/relationships/diagramData" Target="../diagrams/data19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jpeg"/><Relationship Id="rId7" Type="http://schemas.openxmlformats.org/officeDocument/2006/relationships/image" Target="../media/image34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image" Target="../media/image32.wmf"/><Relationship Id="rId4" Type="http://schemas.openxmlformats.org/officeDocument/2006/relationships/image" Target="../media/image3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0.xml"/><Relationship Id="rId2" Type="http://schemas.openxmlformats.org/officeDocument/2006/relationships/diagramData" Target="../diagrams/data20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0.xml"/><Relationship Id="rId5" Type="http://schemas.openxmlformats.org/officeDocument/2006/relationships/diagramColors" Target="../diagrams/colors20.xml"/><Relationship Id="rId4" Type="http://schemas.openxmlformats.org/officeDocument/2006/relationships/diagramQuickStyle" Target="../diagrams/quickStyle20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13" Type="http://schemas.openxmlformats.org/officeDocument/2006/relationships/image" Target="../media/image47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12" Type="http://schemas.openxmlformats.org/officeDocument/2006/relationships/image" Target="../media/image46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11" Type="http://schemas.openxmlformats.org/officeDocument/2006/relationships/image" Target="../media/image45.jpeg"/><Relationship Id="rId5" Type="http://schemas.openxmlformats.org/officeDocument/2006/relationships/image" Target="../media/image39.jpg"/><Relationship Id="rId10" Type="http://schemas.openxmlformats.org/officeDocument/2006/relationships/image" Target="../media/image44.jpeg"/><Relationship Id="rId4" Type="http://schemas.openxmlformats.org/officeDocument/2006/relationships/image" Target="../media/image38.png"/><Relationship Id="rId9" Type="http://schemas.openxmlformats.org/officeDocument/2006/relationships/image" Target="../media/image43.jpeg"/><Relationship Id="rId14" Type="http://schemas.openxmlformats.org/officeDocument/2006/relationships/image" Target="../media/image48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1.xml"/><Relationship Id="rId2" Type="http://schemas.openxmlformats.org/officeDocument/2006/relationships/diagramData" Target="../diagrams/data2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1.xml"/><Relationship Id="rId5" Type="http://schemas.openxmlformats.org/officeDocument/2006/relationships/diagramColors" Target="../diagrams/colors21.xml"/><Relationship Id="rId4" Type="http://schemas.openxmlformats.org/officeDocument/2006/relationships/diagramQuickStyle" Target="../diagrams/quickStyle2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2.xml"/><Relationship Id="rId2" Type="http://schemas.openxmlformats.org/officeDocument/2006/relationships/diagramData" Target="../diagrams/data2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2.xml"/><Relationship Id="rId5" Type="http://schemas.openxmlformats.org/officeDocument/2006/relationships/diagramColors" Target="../diagrams/colors22.xml"/><Relationship Id="rId4" Type="http://schemas.openxmlformats.org/officeDocument/2006/relationships/diagramQuickStyle" Target="../diagrams/quickStyle2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54.emf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tiff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2667000"/>
            <a:ext cx="9144000" cy="1295400"/>
          </a:xfrm>
          <a:prstGeom prst="rect">
            <a:avLst/>
          </a:prstGeom>
          <a:solidFill>
            <a:srgbClr val="0046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5 CuadroTexto"/>
          <p:cNvSpPr txBox="1"/>
          <p:nvPr/>
        </p:nvSpPr>
        <p:spPr>
          <a:xfrm>
            <a:off x="395536" y="3111351"/>
            <a:ext cx="87318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Modelo Integrado de Planeación y Gestión</a:t>
            </a:r>
            <a:endParaRPr lang="es-CO" sz="28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2" name="1 CuadroTexto"/>
          <p:cNvSpPr txBox="1"/>
          <p:nvPr/>
        </p:nvSpPr>
        <p:spPr>
          <a:xfrm>
            <a:off x="611560" y="6237312"/>
            <a:ext cx="288032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dirty="0" smtClean="0">
                <a:solidFill>
                  <a:srgbClr val="00468B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Marzo de 2015</a:t>
            </a:r>
            <a:endParaRPr lang="es-CO" sz="1600" dirty="0">
              <a:solidFill>
                <a:srgbClr val="00468B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9667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Llamada de flecha a la izquierda"/>
          <p:cNvSpPr/>
          <p:nvPr/>
        </p:nvSpPr>
        <p:spPr>
          <a:xfrm>
            <a:off x="7710568" y="692696"/>
            <a:ext cx="785818" cy="1294814"/>
          </a:xfrm>
          <a:prstGeom prst="leftArrowCallout">
            <a:avLst/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SINERGIA SEGUIMIENTO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5" name="4 Llamada de flecha a la izquierda"/>
          <p:cNvSpPr/>
          <p:nvPr/>
        </p:nvSpPr>
        <p:spPr>
          <a:xfrm>
            <a:off x="7710568" y="2060848"/>
            <a:ext cx="785818" cy="3744416"/>
          </a:xfrm>
          <a:prstGeom prst="leftArrowCallout">
            <a:avLst/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MECI –</a:t>
            </a:r>
          </a:p>
          <a:p>
            <a:pPr algn="ctr"/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Monitoreo, Control  y </a:t>
            </a:r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Evaluación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6" name="5 Llamada de flecha a la izquierda"/>
          <p:cNvSpPr/>
          <p:nvPr/>
        </p:nvSpPr>
        <p:spPr>
          <a:xfrm rot="5400000">
            <a:off x="1784800" y="4638294"/>
            <a:ext cx="785818" cy="2988282"/>
          </a:xfrm>
          <a:prstGeom prst="leftArrowCallout">
            <a:avLst/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GOBIERNO EN LÍNEA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743858" y="1065792"/>
            <a:ext cx="3888432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>
              <a:buFont typeface="Arial" pitchFamily="34" charset="0"/>
              <a:buChar char="•"/>
            </a:pPr>
            <a:r>
              <a:rPr lang="es-MX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Indicadores y metas de gobierno</a:t>
            </a:r>
            <a:endParaRPr lang="es-CO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3743858" y="1700808"/>
            <a:ext cx="3888432" cy="1080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Plan Anticorrupción y de Atención al Ciudadano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Transparencia y Acceso a la Información Pública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Participación </a:t>
            </a:r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Ciudadana en la Gestión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Rendición de Cuentas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Servicio al Ciudadano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3743858" y="2852936"/>
            <a:ext cx="3888432" cy="9361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MX" sz="1200" b="1" dirty="0" smtClean="0">
                <a:solidFill>
                  <a:schemeClr val="bg1"/>
                </a:solidFill>
                <a:latin typeface="Futura Std Medium"/>
              </a:rPr>
              <a:t>Planeación Estratégica del Recurso Humano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  <a:p>
            <a:pPr marL="92075" indent="-92075" algn="just">
              <a:buFont typeface="Arial" pitchFamily="34" charset="0"/>
              <a:buChar char="•"/>
            </a:pPr>
            <a:r>
              <a:rPr lang="es-MX" sz="1200" b="1" dirty="0" smtClean="0">
                <a:solidFill>
                  <a:schemeClr val="bg1"/>
                </a:solidFill>
                <a:latin typeface="Futura Std Medium"/>
              </a:rPr>
              <a:t>Gerencia Pública</a:t>
            </a:r>
            <a:endParaRPr lang="es-MX" sz="1200" b="1" dirty="0">
              <a:solidFill>
                <a:schemeClr val="bg1"/>
              </a:solidFill>
              <a:latin typeface="Futura Std Medium"/>
            </a:endParaRP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Sistema de Capacitación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Sistema de Estímulos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Sistema de Información y Gestión del Empleo Público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3743858" y="3882314"/>
            <a:ext cx="3888432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Gestión de la Calidad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Racionalización </a:t>
            </a: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de Trámites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Modernización Institucional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Gestión de Tecnologías de Información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Gestión Documental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3743858" y="5006906"/>
            <a:ext cx="3888432" cy="7983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Programación </a:t>
            </a: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y Ejecución </a:t>
            </a:r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Presupuestal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Programa Anual Mensualizado de Caja - PAC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Proyectos </a:t>
            </a: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de Inversión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Plan de </a:t>
            </a:r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Anual de Adquisiciones - PAA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19522" y="980728"/>
            <a:ext cx="280831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latin typeface="Futura Std Medium"/>
              </a:rPr>
              <a:t>Gestión Misional y de Gobierno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719522" y="1700808"/>
            <a:ext cx="2808312" cy="10801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Transparencia, Participación y Servicio al Ciudadano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719522" y="2871778"/>
            <a:ext cx="2808312" cy="9172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Gestión del Talento Humano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719522" y="3861049"/>
            <a:ext cx="2808312" cy="10293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Eficiencia Administrativa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719522" y="4985640"/>
            <a:ext cx="2808312" cy="7983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Gestión Financiera</a:t>
            </a:r>
          </a:p>
        </p:txBody>
      </p:sp>
      <p:sp>
        <p:nvSpPr>
          <p:cNvPr id="18" name="17 Forma libre"/>
          <p:cNvSpPr/>
          <p:nvPr/>
        </p:nvSpPr>
        <p:spPr>
          <a:xfrm>
            <a:off x="757528" y="260649"/>
            <a:ext cx="4534552" cy="504055"/>
          </a:xfrm>
          <a:custGeom>
            <a:avLst/>
            <a:gdLst>
              <a:gd name="connsiteX0" fmla="*/ 0 w 2196947"/>
              <a:gd name="connsiteY0" fmla="*/ 109847 h 1098473"/>
              <a:gd name="connsiteX1" fmla="*/ 109847 w 2196947"/>
              <a:gd name="connsiteY1" fmla="*/ 0 h 1098473"/>
              <a:gd name="connsiteX2" fmla="*/ 2087100 w 2196947"/>
              <a:gd name="connsiteY2" fmla="*/ 0 h 1098473"/>
              <a:gd name="connsiteX3" fmla="*/ 2196947 w 2196947"/>
              <a:gd name="connsiteY3" fmla="*/ 109847 h 1098473"/>
              <a:gd name="connsiteX4" fmla="*/ 2196947 w 2196947"/>
              <a:gd name="connsiteY4" fmla="*/ 988626 h 1098473"/>
              <a:gd name="connsiteX5" fmla="*/ 2087100 w 2196947"/>
              <a:gd name="connsiteY5" fmla="*/ 1098473 h 1098473"/>
              <a:gd name="connsiteX6" fmla="*/ 109847 w 2196947"/>
              <a:gd name="connsiteY6" fmla="*/ 1098473 h 1098473"/>
              <a:gd name="connsiteX7" fmla="*/ 0 w 2196947"/>
              <a:gd name="connsiteY7" fmla="*/ 988626 h 1098473"/>
              <a:gd name="connsiteX8" fmla="*/ 0 w 2196947"/>
              <a:gd name="connsiteY8" fmla="*/ 109847 h 109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947" h="1098473">
                <a:moveTo>
                  <a:pt x="0" y="109847"/>
                </a:moveTo>
                <a:cubicBezTo>
                  <a:pt x="0" y="49180"/>
                  <a:pt x="49180" y="0"/>
                  <a:pt x="109847" y="0"/>
                </a:cubicBezTo>
                <a:lnTo>
                  <a:pt x="2087100" y="0"/>
                </a:lnTo>
                <a:cubicBezTo>
                  <a:pt x="2147767" y="0"/>
                  <a:pt x="2196947" y="49180"/>
                  <a:pt x="2196947" y="109847"/>
                </a:cubicBezTo>
                <a:lnTo>
                  <a:pt x="2196947" y="988626"/>
                </a:lnTo>
                <a:cubicBezTo>
                  <a:pt x="2196947" y="1049293"/>
                  <a:pt x="2147767" y="1098473"/>
                  <a:pt x="2087100" y="1098473"/>
                </a:cubicBezTo>
                <a:lnTo>
                  <a:pt x="109847" y="1098473"/>
                </a:lnTo>
                <a:cubicBezTo>
                  <a:pt x="49180" y="1098473"/>
                  <a:pt x="0" y="1049293"/>
                  <a:pt x="0" y="988626"/>
                </a:cubicBezTo>
                <a:lnTo>
                  <a:pt x="0" y="109847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46778" tIns="46778" rIns="46778" bIns="46778" numCol="1" spcCol="1270" anchor="ctr" anchorCtr="0">
            <a:no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 smtClean="0">
                <a:solidFill>
                  <a:schemeClr val="tx1"/>
                </a:solidFill>
              </a:rPr>
              <a:t>Políticas de Desarrollo Administrativo</a:t>
            </a:r>
            <a:endParaRPr lang="es-CO" b="1" kern="1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90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02945" y="2171268"/>
            <a:ext cx="7813930" cy="37292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5000"/>
              </a:lnSpc>
              <a:spcBef>
                <a:spcPts val="1000"/>
              </a:spcBef>
              <a:spcAft>
                <a:spcPts val="1000"/>
              </a:spcAft>
              <a:buFontTx/>
              <a:buChar char="-"/>
            </a:pPr>
            <a:r>
              <a:rPr lang="es-ES" sz="2000" dirty="0" smtClean="0"/>
              <a:t>Nombre </a:t>
            </a:r>
            <a:r>
              <a:rPr lang="es-ES" sz="2000" dirty="0"/>
              <a:t>de la Entidad, domicilio y otros </a:t>
            </a:r>
            <a:r>
              <a:rPr lang="es-ES" sz="2000" dirty="0" smtClean="0"/>
              <a:t>datos.</a:t>
            </a:r>
            <a:endParaRPr lang="en-US" sz="2000" dirty="0"/>
          </a:p>
          <a:p>
            <a:pPr marL="342900" indent="-342900">
              <a:lnSpc>
                <a:spcPct val="85000"/>
              </a:lnSpc>
              <a:spcBef>
                <a:spcPts val="1000"/>
              </a:spcBef>
              <a:spcAft>
                <a:spcPts val="1000"/>
              </a:spcAft>
              <a:buFontTx/>
              <a:buChar char="-"/>
            </a:pPr>
            <a:r>
              <a:rPr lang="es-ES" sz="2000" dirty="0" smtClean="0"/>
              <a:t>Perspectiva </a:t>
            </a:r>
            <a:r>
              <a:rPr lang="es-ES" sz="2000" dirty="0"/>
              <a:t>Estratégica, a fin de suministrar una visión de la entidad y el contexto en el que desarrolla sus adquisiciones. Debe incluir</a:t>
            </a:r>
            <a:r>
              <a:rPr lang="es-ES" sz="2000" dirty="0" smtClean="0"/>
              <a:t>:</a:t>
            </a:r>
            <a:endParaRPr lang="en-US" sz="2000" dirty="0"/>
          </a:p>
          <a:p>
            <a:pPr marL="800100" lvl="1" indent="-342900">
              <a:lnSpc>
                <a:spcPct val="85000"/>
              </a:lnSpc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es-ES" sz="2000" dirty="0" smtClean="0"/>
              <a:t>Unidades </a:t>
            </a:r>
            <a:r>
              <a:rPr lang="es-ES" sz="2000" dirty="0"/>
              <a:t>de negocio, iniciativas de política o programas estratégicos.</a:t>
            </a:r>
          </a:p>
          <a:p>
            <a:pPr marL="800100" lvl="1" indent="-342900">
              <a:lnSpc>
                <a:spcPct val="85000"/>
              </a:lnSpc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es-ES" sz="2000" dirty="0"/>
              <a:t>Número de funcionarios, ubicación geográfica, presupuesto. </a:t>
            </a:r>
          </a:p>
          <a:p>
            <a:pPr marL="800100" lvl="1" indent="-342900">
              <a:lnSpc>
                <a:spcPct val="85000"/>
              </a:lnSpc>
              <a:spcBef>
                <a:spcPts val="1000"/>
              </a:spcBef>
              <a:spcAft>
                <a:spcPts val="1000"/>
              </a:spcAft>
              <a:buFont typeface="Arial" pitchFamily="34" charset="0"/>
              <a:buChar char="•"/>
            </a:pPr>
            <a:r>
              <a:rPr lang="es-ES" sz="2000" dirty="0"/>
              <a:t>Forma en que lleva a cabo sus procesos de compra. </a:t>
            </a:r>
          </a:p>
          <a:p>
            <a:pPr marL="342900" indent="-342900">
              <a:lnSpc>
                <a:spcPct val="85000"/>
              </a:lnSpc>
              <a:spcBef>
                <a:spcPts val="1000"/>
              </a:spcBef>
              <a:spcAft>
                <a:spcPts val="1000"/>
              </a:spcAft>
              <a:buFontTx/>
              <a:buChar char="-"/>
            </a:pPr>
            <a:r>
              <a:rPr lang="es-ES" sz="2000" dirty="0" smtClean="0"/>
              <a:t>Información </a:t>
            </a:r>
            <a:r>
              <a:rPr lang="es-ES" sz="2000" dirty="0"/>
              <a:t>de contacto (nombre, teléfono, dirección de correo electrónico) del responsable directo de las compras en la </a:t>
            </a:r>
            <a:r>
              <a:rPr lang="es-ES" sz="2000" dirty="0" smtClean="0"/>
              <a:t>entidad</a:t>
            </a:r>
            <a:r>
              <a:rPr lang="es-CO" sz="2000" dirty="0"/>
              <a:t>.</a:t>
            </a:r>
            <a:endParaRPr lang="es-ES" sz="2000" dirty="0" smtClean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74517" y="587955"/>
            <a:ext cx="732595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200" b="1" dirty="0" smtClean="0">
                <a:latin typeface="Futura Std Medium"/>
                <a:cs typeface="Futura Std Medium"/>
              </a:rPr>
              <a:t>Campos a incluir en el PAA</a:t>
            </a:r>
            <a:endParaRPr lang="es-CO" sz="3200" b="1" dirty="0">
              <a:latin typeface="Futura Std Medium"/>
              <a:cs typeface="Futura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70502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02945" y="1708674"/>
            <a:ext cx="781393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sz="2000" dirty="0" smtClean="0"/>
              <a:t>Código UNSPSC</a:t>
            </a:r>
            <a:endParaRPr lang="en-US" sz="2000" dirty="0"/>
          </a:p>
          <a:p>
            <a:pPr marL="342900" indent="-34290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sz="2000" dirty="0" smtClean="0"/>
              <a:t>Descripción </a:t>
            </a:r>
            <a:r>
              <a:rPr lang="es-ES" sz="2000" dirty="0"/>
              <a:t>del bien o servicio a </a:t>
            </a:r>
            <a:r>
              <a:rPr lang="es-ES" sz="2000" dirty="0" smtClean="0"/>
              <a:t>adquirir</a:t>
            </a:r>
          </a:p>
          <a:p>
            <a:pPr marL="342900" indent="-34290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sz="2000" dirty="0" smtClean="0"/>
              <a:t>Cantidad</a:t>
            </a:r>
          </a:p>
          <a:p>
            <a:pPr marL="342900" indent="-34290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sz="2000" dirty="0" smtClean="0"/>
              <a:t>Duración estimada del contrato</a:t>
            </a:r>
          </a:p>
          <a:p>
            <a:pPr marL="342900" indent="-34290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sz="2000" dirty="0" smtClean="0"/>
              <a:t>Modalidad de selección del contratista</a:t>
            </a:r>
          </a:p>
          <a:p>
            <a:pPr marL="342900" indent="-34290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sz="2000" dirty="0"/>
              <a:t>Fuente de los recursos</a:t>
            </a:r>
            <a:endParaRPr lang="es-ES" sz="2000" dirty="0">
              <a:solidFill>
                <a:schemeClr val="bg1">
                  <a:lumMod val="75000"/>
                </a:schemeClr>
              </a:solidFill>
            </a:endParaRPr>
          </a:p>
          <a:p>
            <a:pPr marL="342900" indent="-34290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 smtClean="0"/>
              <a:t>Valor  total estimado de la contratación</a:t>
            </a:r>
          </a:p>
          <a:p>
            <a:pPr marL="342900" indent="-34290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 smtClean="0"/>
              <a:t>Valor estimado de la contratación en la vigencia actual</a:t>
            </a:r>
          </a:p>
          <a:p>
            <a:pPr marL="342900" indent="-34290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 smtClean="0"/>
              <a:t>¿Se requieren vigencias futuras?</a:t>
            </a:r>
          </a:p>
          <a:p>
            <a:pPr marL="342900" indent="-34290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n-US" sz="2000" dirty="0" smtClean="0"/>
              <a:t>Estado de solicitud de las vigencias futuras</a:t>
            </a:r>
            <a:endParaRPr lang="en-US" sz="2000" dirty="0"/>
          </a:p>
        </p:txBody>
      </p:sp>
      <p:sp>
        <p:nvSpPr>
          <p:cNvPr id="5" name="4 CuadroTexto"/>
          <p:cNvSpPr txBox="1"/>
          <p:nvPr/>
        </p:nvSpPr>
        <p:spPr>
          <a:xfrm>
            <a:off x="831291" y="1168863"/>
            <a:ext cx="69142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ES" sz="2400" i="1" dirty="0"/>
              <a:t>B. Información de las adquisiciones planeadas</a:t>
            </a:r>
          </a:p>
        </p:txBody>
      </p:sp>
    </p:spTree>
    <p:extLst>
      <p:ext uri="{BB962C8B-B14F-4D97-AF65-F5344CB8AC3E}">
        <p14:creationId xmlns:p14="http://schemas.microsoft.com/office/powerpoint/2010/main" val="33441858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02945" y="1246080"/>
            <a:ext cx="7813930" cy="11872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sz="2000" dirty="0" smtClean="0"/>
              <a:t>Fecha de última actualización</a:t>
            </a:r>
          </a:p>
          <a:p>
            <a:pPr marL="342900" indent="-34290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sz="2000" dirty="0" smtClean="0"/>
              <a:t>Datos de contacto del responsable de la adquisición</a:t>
            </a:r>
          </a:p>
          <a:p>
            <a:pPr marL="342900" indent="-342900">
              <a:lnSpc>
                <a:spcPct val="85000"/>
              </a:lnSpc>
              <a:spcBef>
                <a:spcPts val="600"/>
              </a:spcBef>
              <a:spcAft>
                <a:spcPts val="600"/>
              </a:spcAft>
              <a:buFontTx/>
              <a:buChar char="-"/>
            </a:pPr>
            <a:r>
              <a:rPr lang="es-ES" sz="2000" dirty="0" smtClean="0"/>
              <a:t>Observaciones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912312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02945" y="2407944"/>
            <a:ext cx="7523473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800" dirty="0" smtClean="0"/>
              <a:t>Se </a:t>
            </a:r>
            <a:r>
              <a:rPr lang="es-CO" sz="2800" dirty="0"/>
              <a:t>proporcionará un tiempo suficiente de 3 meses después de la expedición del nuevo formato para que las entidades ajusten sus planes. En este formato se incluirá un sistema de codificación de bienes y servicios UNSPSC, cuya versión 7 en español se puede descargar libremente de la página web de UNSPSC.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74517" y="1007517"/>
            <a:ext cx="732595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200" b="1" dirty="0" smtClean="0">
                <a:latin typeface="Futura Std Medium"/>
                <a:cs typeface="Futura Std Medium"/>
              </a:rPr>
              <a:t>¿Cuándo debo tener listo mi nuevo PAA?</a:t>
            </a:r>
            <a:endParaRPr lang="es-CO" sz="3200" b="1" dirty="0">
              <a:latin typeface="Futura Std Medium"/>
              <a:cs typeface="Futura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638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CuadroTexto"/>
          <p:cNvSpPr txBox="1"/>
          <p:nvPr/>
        </p:nvSpPr>
        <p:spPr>
          <a:xfrm>
            <a:off x="2463736" y="2977788"/>
            <a:ext cx="664476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O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Estrategia de Gobierno en Línea</a:t>
            </a:r>
            <a:endParaRPr lang="es-CO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sp>
        <p:nvSpPr>
          <p:cNvPr id="6" name="Freeform 3"/>
          <p:cNvSpPr>
            <a:spLocks/>
          </p:cNvSpPr>
          <p:nvPr/>
        </p:nvSpPr>
        <p:spPr bwMode="auto">
          <a:xfrm>
            <a:off x="-756592" y="2977789"/>
            <a:ext cx="9577064" cy="1243300"/>
          </a:xfrm>
          <a:custGeom>
            <a:avLst/>
            <a:gdLst>
              <a:gd name="T0" fmla="*/ 1306 w 21600"/>
              <a:gd name="T1" fmla="*/ 0 h 21600"/>
              <a:gd name="T2" fmla="*/ 0 w 21600"/>
              <a:gd name="T3" fmla="*/ 20952 h 21600"/>
              <a:gd name="T4" fmla="*/ 20583 w 21600"/>
              <a:gd name="T5" fmla="*/ 21600 h 21600"/>
              <a:gd name="T6" fmla="*/ 21600 w 21600"/>
              <a:gd name="T7" fmla="*/ 139 h 21600"/>
              <a:gd name="T8" fmla="*/ 1306 w 21600"/>
              <a:gd name="T9" fmla="*/ 0 h 21600"/>
              <a:gd name="T10" fmla="*/ 1306 w 21600"/>
              <a:gd name="T11" fmla="*/ 0 h 21600"/>
              <a:gd name="connsiteX0" fmla="*/ 1306 w 22362"/>
              <a:gd name="connsiteY0" fmla="*/ 0 h 21600"/>
              <a:gd name="connsiteX1" fmla="*/ 0 w 22362"/>
              <a:gd name="connsiteY1" fmla="*/ 20952 h 21600"/>
              <a:gd name="connsiteX2" fmla="*/ 20583 w 22362"/>
              <a:gd name="connsiteY2" fmla="*/ 21600 h 21600"/>
              <a:gd name="connsiteX3" fmla="*/ 22362 w 22362"/>
              <a:gd name="connsiteY3" fmla="*/ 139 h 21600"/>
              <a:gd name="connsiteX4" fmla="*/ 1306 w 22362"/>
              <a:gd name="connsiteY4" fmla="*/ 0 h 21600"/>
              <a:gd name="connsiteX5" fmla="*/ 1306 w 22362"/>
              <a:gd name="connsiteY5" fmla="*/ 0 h 21600"/>
              <a:gd name="connsiteX0" fmla="*/ 1850 w 22906"/>
              <a:gd name="connsiteY0" fmla="*/ 0 h 21600"/>
              <a:gd name="connsiteX1" fmla="*/ 0 w 22906"/>
              <a:gd name="connsiteY1" fmla="*/ 20952 h 21600"/>
              <a:gd name="connsiteX2" fmla="*/ 21127 w 22906"/>
              <a:gd name="connsiteY2" fmla="*/ 21600 h 21600"/>
              <a:gd name="connsiteX3" fmla="*/ 22906 w 22906"/>
              <a:gd name="connsiteY3" fmla="*/ 139 h 21600"/>
              <a:gd name="connsiteX4" fmla="*/ 1850 w 22906"/>
              <a:gd name="connsiteY4" fmla="*/ 0 h 21600"/>
              <a:gd name="connsiteX5" fmla="*/ 1850 w 22906"/>
              <a:gd name="connsiteY5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06" h="21600">
                <a:moveTo>
                  <a:pt x="1850" y="0"/>
                </a:moveTo>
                <a:cubicBezTo>
                  <a:pt x="1415" y="6984"/>
                  <a:pt x="435" y="13968"/>
                  <a:pt x="0" y="20952"/>
                </a:cubicBezTo>
                <a:lnTo>
                  <a:pt x="21127" y="21600"/>
                </a:lnTo>
                <a:lnTo>
                  <a:pt x="22906" y="139"/>
                </a:lnTo>
                <a:lnTo>
                  <a:pt x="1850" y="0"/>
                </a:lnTo>
                <a:close/>
                <a:moveTo>
                  <a:pt x="1850" y="0"/>
                </a:moveTo>
              </a:path>
            </a:pathLst>
          </a:custGeom>
          <a:solidFill>
            <a:schemeClr val="accent1"/>
          </a:solidFill>
          <a:ln w="25400" cap="flat">
            <a:solidFill>
              <a:schemeClr val="tx1"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/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7" name="CuadroTexto 6"/>
          <p:cNvSpPr txBox="1"/>
          <p:nvPr/>
        </p:nvSpPr>
        <p:spPr>
          <a:xfrm>
            <a:off x="72008" y="3255367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ESTRATEGIA GOBIERNO EN LINEA </a:t>
            </a:r>
          </a:p>
          <a:p>
            <a:pPr algn="r"/>
            <a:r>
              <a:rPr lang="es-CO" sz="24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2015 - 2020</a:t>
            </a:r>
            <a:endParaRPr lang="es-CO" sz="2400" b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4936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4166955" y="1506024"/>
            <a:ext cx="3861429" cy="3219120"/>
          </a:xfrm>
        </p:spPr>
        <p:txBody>
          <a:bodyPr>
            <a:normAutofit fontScale="92500" lnSpcReduction="10000"/>
          </a:bodyPr>
          <a:lstStyle/>
          <a:p>
            <a:pPr marL="112014" indent="0" algn="ctr">
              <a:buNone/>
            </a:pPr>
            <a:r>
              <a:rPr lang="es-CO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“La </a:t>
            </a:r>
            <a:r>
              <a:rPr lang="es-CO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Estrategia de Gobierno en línea está inmersa en el desarrollo de </a:t>
            </a:r>
            <a:r>
              <a:rPr lang="es-CO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cinco políticas  de desarrollo administrativo y implementa </a:t>
            </a:r>
            <a:r>
              <a:rPr lang="es-CO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como una herramienta dinamizadora </a:t>
            </a:r>
            <a:r>
              <a:rPr lang="es-CO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frente al uso </a:t>
            </a:r>
            <a:r>
              <a:rPr lang="es-CO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los medios electrónicos </a:t>
            </a:r>
            <a:r>
              <a:rPr lang="es-CO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</a:t>
            </a:r>
            <a:r>
              <a:rPr lang="es-CO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 general, </a:t>
            </a:r>
            <a:r>
              <a:rPr lang="es-CO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 las </a:t>
            </a:r>
            <a:r>
              <a:rPr lang="es-CO" sz="2000" i="1" dirty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tecnologías de información y </a:t>
            </a:r>
            <a:r>
              <a:rPr lang="es-CO" sz="2000" i="1" dirty="0" smtClean="0"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comunicaciones”</a:t>
            </a:r>
            <a:endParaRPr lang="es-CO" sz="2000" i="1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2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260648"/>
            <a:ext cx="3168352" cy="60795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7528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29" y="6397624"/>
            <a:ext cx="1314450" cy="36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3"/>
          <p:cNvSpPr>
            <a:spLocks/>
          </p:cNvSpPr>
          <p:nvPr/>
        </p:nvSpPr>
        <p:spPr bwMode="auto">
          <a:xfrm>
            <a:off x="-756592" y="134591"/>
            <a:ext cx="9163418" cy="702121"/>
          </a:xfrm>
          <a:custGeom>
            <a:avLst/>
            <a:gdLst>
              <a:gd name="T0" fmla="*/ 1306 w 21600"/>
              <a:gd name="T1" fmla="*/ 0 h 21600"/>
              <a:gd name="T2" fmla="*/ 0 w 21600"/>
              <a:gd name="T3" fmla="*/ 20952 h 21600"/>
              <a:gd name="T4" fmla="*/ 20583 w 21600"/>
              <a:gd name="T5" fmla="*/ 21600 h 21600"/>
              <a:gd name="T6" fmla="*/ 21600 w 21600"/>
              <a:gd name="T7" fmla="*/ 139 h 21600"/>
              <a:gd name="T8" fmla="*/ 1306 w 21600"/>
              <a:gd name="T9" fmla="*/ 0 h 21600"/>
              <a:gd name="T10" fmla="*/ 1306 w 21600"/>
              <a:gd name="T11" fmla="*/ 0 h 21600"/>
              <a:gd name="connsiteX0" fmla="*/ 1306 w 22362"/>
              <a:gd name="connsiteY0" fmla="*/ 0 h 21600"/>
              <a:gd name="connsiteX1" fmla="*/ 0 w 22362"/>
              <a:gd name="connsiteY1" fmla="*/ 20952 h 21600"/>
              <a:gd name="connsiteX2" fmla="*/ 20583 w 22362"/>
              <a:gd name="connsiteY2" fmla="*/ 21600 h 21600"/>
              <a:gd name="connsiteX3" fmla="*/ 22362 w 22362"/>
              <a:gd name="connsiteY3" fmla="*/ 139 h 21600"/>
              <a:gd name="connsiteX4" fmla="*/ 1306 w 22362"/>
              <a:gd name="connsiteY4" fmla="*/ 0 h 21600"/>
              <a:gd name="connsiteX5" fmla="*/ 1306 w 22362"/>
              <a:gd name="connsiteY5" fmla="*/ 0 h 21600"/>
              <a:gd name="connsiteX0" fmla="*/ 1850 w 22906"/>
              <a:gd name="connsiteY0" fmla="*/ 0 h 21600"/>
              <a:gd name="connsiteX1" fmla="*/ 0 w 22906"/>
              <a:gd name="connsiteY1" fmla="*/ 20952 h 21600"/>
              <a:gd name="connsiteX2" fmla="*/ 21127 w 22906"/>
              <a:gd name="connsiteY2" fmla="*/ 21600 h 21600"/>
              <a:gd name="connsiteX3" fmla="*/ 22906 w 22906"/>
              <a:gd name="connsiteY3" fmla="*/ 139 h 21600"/>
              <a:gd name="connsiteX4" fmla="*/ 1850 w 22906"/>
              <a:gd name="connsiteY4" fmla="*/ 0 h 21600"/>
              <a:gd name="connsiteX5" fmla="*/ 1850 w 22906"/>
              <a:gd name="connsiteY5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06" h="21600">
                <a:moveTo>
                  <a:pt x="1850" y="0"/>
                </a:moveTo>
                <a:cubicBezTo>
                  <a:pt x="1415" y="6984"/>
                  <a:pt x="435" y="13968"/>
                  <a:pt x="0" y="20952"/>
                </a:cubicBezTo>
                <a:lnTo>
                  <a:pt x="21127" y="21600"/>
                </a:lnTo>
                <a:lnTo>
                  <a:pt x="22906" y="139"/>
                </a:lnTo>
                <a:lnTo>
                  <a:pt x="1850" y="0"/>
                </a:lnTo>
                <a:close/>
                <a:moveTo>
                  <a:pt x="1850" y="0"/>
                </a:moveTo>
              </a:path>
            </a:pathLst>
          </a:custGeom>
          <a:solidFill>
            <a:schemeClr val="accent1"/>
          </a:solidFill>
          <a:ln w="25400" cap="flat">
            <a:solidFill>
              <a:schemeClr val="tx1"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/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72391" y="281509"/>
            <a:ext cx="658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EVOLUCION DE GOBIERNO EN LINEA</a:t>
            </a:r>
            <a:endParaRPr lang="es-CO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3" name="Diagrama 2"/>
          <p:cNvGraphicFramePr/>
          <p:nvPr>
            <p:extLst>
              <p:ext uri="{D42A27DB-BD31-4B8C-83A1-F6EECF244321}">
                <p14:modId xmlns:p14="http://schemas.microsoft.com/office/powerpoint/2010/main" val="2516592454"/>
              </p:ext>
            </p:extLst>
          </p:nvPr>
        </p:nvGraphicFramePr>
        <p:xfrm>
          <a:off x="107505" y="1124744"/>
          <a:ext cx="9036496" cy="49685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7459340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640" y="955937"/>
            <a:ext cx="6048672" cy="5209367"/>
          </a:xfrm>
          <a:prstGeom prst="rect">
            <a:avLst/>
          </a:prstGeom>
        </p:spPr>
      </p:pic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29" y="6397624"/>
            <a:ext cx="1314450" cy="36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3"/>
          <p:cNvSpPr>
            <a:spLocks/>
          </p:cNvSpPr>
          <p:nvPr/>
        </p:nvSpPr>
        <p:spPr bwMode="auto">
          <a:xfrm>
            <a:off x="-756592" y="134591"/>
            <a:ext cx="9163418" cy="702121"/>
          </a:xfrm>
          <a:custGeom>
            <a:avLst/>
            <a:gdLst>
              <a:gd name="T0" fmla="*/ 1306 w 21600"/>
              <a:gd name="T1" fmla="*/ 0 h 21600"/>
              <a:gd name="T2" fmla="*/ 0 w 21600"/>
              <a:gd name="T3" fmla="*/ 20952 h 21600"/>
              <a:gd name="T4" fmla="*/ 20583 w 21600"/>
              <a:gd name="T5" fmla="*/ 21600 h 21600"/>
              <a:gd name="T6" fmla="*/ 21600 w 21600"/>
              <a:gd name="T7" fmla="*/ 139 h 21600"/>
              <a:gd name="T8" fmla="*/ 1306 w 21600"/>
              <a:gd name="T9" fmla="*/ 0 h 21600"/>
              <a:gd name="T10" fmla="*/ 1306 w 21600"/>
              <a:gd name="T11" fmla="*/ 0 h 21600"/>
              <a:gd name="connsiteX0" fmla="*/ 1306 w 22362"/>
              <a:gd name="connsiteY0" fmla="*/ 0 h 21600"/>
              <a:gd name="connsiteX1" fmla="*/ 0 w 22362"/>
              <a:gd name="connsiteY1" fmla="*/ 20952 h 21600"/>
              <a:gd name="connsiteX2" fmla="*/ 20583 w 22362"/>
              <a:gd name="connsiteY2" fmla="*/ 21600 h 21600"/>
              <a:gd name="connsiteX3" fmla="*/ 22362 w 22362"/>
              <a:gd name="connsiteY3" fmla="*/ 139 h 21600"/>
              <a:gd name="connsiteX4" fmla="*/ 1306 w 22362"/>
              <a:gd name="connsiteY4" fmla="*/ 0 h 21600"/>
              <a:gd name="connsiteX5" fmla="*/ 1306 w 22362"/>
              <a:gd name="connsiteY5" fmla="*/ 0 h 21600"/>
              <a:gd name="connsiteX0" fmla="*/ 1850 w 22906"/>
              <a:gd name="connsiteY0" fmla="*/ 0 h 21600"/>
              <a:gd name="connsiteX1" fmla="*/ 0 w 22906"/>
              <a:gd name="connsiteY1" fmla="*/ 20952 h 21600"/>
              <a:gd name="connsiteX2" fmla="*/ 21127 w 22906"/>
              <a:gd name="connsiteY2" fmla="*/ 21600 h 21600"/>
              <a:gd name="connsiteX3" fmla="*/ 22906 w 22906"/>
              <a:gd name="connsiteY3" fmla="*/ 139 h 21600"/>
              <a:gd name="connsiteX4" fmla="*/ 1850 w 22906"/>
              <a:gd name="connsiteY4" fmla="*/ 0 h 21600"/>
              <a:gd name="connsiteX5" fmla="*/ 1850 w 22906"/>
              <a:gd name="connsiteY5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06" h="21600">
                <a:moveTo>
                  <a:pt x="1850" y="0"/>
                </a:moveTo>
                <a:cubicBezTo>
                  <a:pt x="1415" y="6984"/>
                  <a:pt x="435" y="13968"/>
                  <a:pt x="0" y="20952"/>
                </a:cubicBezTo>
                <a:lnTo>
                  <a:pt x="21127" y="21600"/>
                </a:lnTo>
                <a:lnTo>
                  <a:pt x="22906" y="139"/>
                </a:lnTo>
                <a:lnTo>
                  <a:pt x="1850" y="0"/>
                </a:lnTo>
                <a:close/>
                <a:moveTo>
                  <a:pt x="1850" y="0"/>
                </a:moveTo>
              </a:path>
            </a:pathLst>
          </a:custGeom>
          <a:solidFill>
            <a:schemeClr val="accent1"/>
          </a:solidFill>
          <a:ln w="25400" cap="flat">
            <a:solidFill>
              <a:schemeClr val="tx1"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/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72391" y="281509"/>
            <a:ext cx="658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LA NUEVA ESTRATEGIA 2015 - 2020</a:t>
            </a:r>
            <a:endParaRPr lang="es-CO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1914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29" y="6397624"/>
            <a:ext cx="1314450" cy="36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3"/>
          <p:cNvSpPr>
            <a:spLocks/>
          </p:cNvSpPr>
          <p:nvPr/>
        </p:nvSpPr>
        <p:spPr bwMode="auto">
          <a:xfrm>
            <a:off x="-756592" y="134591"/>
            <a:ext cx="9163418" cy="702121"/>
          </a:xfrm>
          <a:custGeom>
            <a:avLst/>
            <a:gdLst>
              <a:gd name="T0" fmla="*/ 1306 w 21600"/>
              <a:gd name="T1" fmla="*/ 0 h 21600"/>
              <a:gd name="T2" fmla="*/ 0 w 21600"/>
              <a:gd name="T3" fmla="*/ 20952 h 21600"/>
              <a:gd name="T4" fmla="*/ 20583 w 21600"/>
              <a:gd name="T5" fmla="*/ 21600 h 21600"/>
              <a:gd name="T6" fmla="*/ 21600 w 21600"/>
              <a:gd name="T7" fmla="*/ 139 h 21600"/>
              <a:gd name="T8" fmla="*/ 1306 w 21600"/>
              <a:gd name="T9" fmla="*/ 0 h 21600"/>
              <a:gd name="T10" fmla="*/ 1306 w 21600"/>
              <a:gd name="T11" fmla="*/ 0 h 21600"/>
              <a:gd name="connsiteX0" fmla="*/ 1306 w 22362"/>
              <a:gd name="connsiteY0" fmla="*/ 0 h 21600"/>
              <a:gd name="connsiteX1" fmla="*/ 0 w 22362"/>
              <a:gd name="connsiteY1" fmla="*/ 20952 h 21600"/>
              <a:gd name="connsiteX2" fmla="*/ 20583 w 22362"/>
              <a:gd name="connsiteY2" fmla="*/ 21600 h 21600"/>
              <a:gd name="connsiteX3" fmla="*/ 22362 w 22362"/>
              <a:gd name="connsiteY3" fmla="*/ 139 h 21600"/>
              <a:gd name="connsiteX4" fmla="*/ 1306 w 22362"/>
              <a:gd name="connsiteY4" fmla="*/ 0 h 21600"/>
              <a:gd name="connsiteX5" fmla="*/ 1306 w 22362"/>
              <a:gd name="connsiteY5" fmla="*/ 0 h 21600"/>
              <a:gd name="connsiteX0" fmla="*/ 1850 w 22906"/>
              <a:gd name="connsiteY0" fmla="*/ 0 h 21600"/>
              <a:gd name="connsiteX1" fmla="*/ 0 w 22906"/>
              <a:gd name="connsiteY1" fmla="*/ 20952 h 21600"/>
              <a:gd name="connsiteX2" fmla="*/ 21127 w 22906"/>
              <a:gd name="connsiteY2" fmla="*/ 21600 h 21600"/>
              <a:gd name="connsiteX3" fmla="*/ 22906 w 22906"/>
              <a:gd name="connsiteY3" fmla="*/ 139 h 21600"/>
              <a:gd name="connsiteX4" fmla="*/ 1850 w 22906"/>
              <a:gd name="connsiteY4" fmla="*/ 0 h 21600"/>
              <a:gd name="connsiteX5" fmla="*/ 1850 w 22906"/>
              <a:gd name="connsiteY5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06" h="21600">
                <a:moveTo>
                  <a:pt x="1850" y="0"/>
                </a:moveTo>
                <a:cubicBezTo>
                  <a:pt x="1415" y="6984"/>
                  <a:pt x="435" y="13968"/>
                  <a:pt x="0" y="20952"/>
                </a:cubicBezTo>
                <a:lnTo>
                  <a:pt x="21127" y="21600"/>
                </a:lnTo>
                <a:lnTo>
                  <a:pt x="22906" y="139"/>
                </a:lnTo>
                <a:lnTo>
                  <a:pt x="1850" y="0"/>
                </a:lnTo>
                <a:close/>
                <a:moveTo>
                  <a:pt x="1850" y="0"/>
                </a:moveTo>
              </a:path>
            </a:pathLst>
          </a:custGeom>
          <a:solidFill>
            <a:schemeClr val="accent1"/>
          </a:solidFill>
          <a:ln w="25400" cap="flat">
            <a:solidFill>
              <a:schemeClr val="tx1"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/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72391" y="281509"/>
            <a:ext cx="70799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HERRAMIENTAS PARA LA IMPLEMENTACION</a:t>
            </a:r>
            <a:endParaRPr lang="es-CO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pSp>
        <p:nvGrpSpPr>
          <p:cNvPr id="6" name="Grupo 5"/>
          <p:cNvGrpSpPr/>
          <p:nvPr/>
        </p:nvGrpSpPr>
        <p:grpSpPr>
          <a:xfrm>
            <a:off x="372390" y="1988840"/>
            <a:ext cx="4127601" cy="1631880"/>
            <a:chOff x="2014569" y="4913784"/>
            <a:chExt cx="18601938" cy="5904657"/>
          </a:xfrm>
        </p:grpSpPr>
        <p:pic>
          <p:nvPicPr>
            <p:cNvPr id="7" name="Shape 60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16800083" y="5694948"/>
              <a:ext cx="3816424" cy="493684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61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12057892" y="4913784"/>
              <a:ext cx="4632663" cy="5863739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62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555390" y="4913784"/>
              <a:ext cx="2684365" cy="5904656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63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4606940" y="5656847"/>
              <a:ext cx="2040444" cy="5161594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1" name="Shape 64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014569" y="6497927"/>
              <a:ext cx="2592371" cy="432051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2" name="Shape 65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9257044" y="4913784"/>
              <a:ext cx="2718931" cy="5890653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" name="CuadroTexto 3"/>
          <p:cNvSpPr txBox="1"/>
          <p:nvPr/>
        </p:nvSpPr>
        <p:spPr>
          <a:xfrm>
            <a:off x="819438" y="1619508"/>
            <a:ext cx="227247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Mapa de Ruta</a:t>
            </a:r>
            <a:endParaRPr lang="es-CO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15" name="Imagen 14"/>
          <p:cNvPicPr>
            <a:picLocks noChangeAspect="1"/>
          </p:cNvPicPr>
          <p:nvPr/>
        </p:nvPicPr>
        <p:blipFill rotWithShape="1">
          <a:blip r:embed="rId9"/>
          <a:srcRect l="16120" t="34327" r="64389" b="30313"/>
          <a:stretch/>
        </p:blipFill>
        <p:spPr>
          <a:xfrm>
            <a:off x="6724392" y="1988841"/>
            <a:ext cx="943952" cy="962808"/>
          </a:xfrm>
          <a:prstGeom prst="rect">
            <a:avLst/>
          </a:prstGeom>
        </p:spPr>
      </p:pic>
      <p:pic>
        <p:nvPicPr>
          <p:cNvPr id="17" name="Imagen 16"/>
          <p:cNvPicPr/>
          <p:nvPr/>
        </p:nvPicPr>
        <p:blipFill rotWithShape="1">
          <a:blip r:embed="rId10"/>
          <a:srcRect l="36276" t="14766" r="18534" b="47243"/>
          <a:stretch/>
        </p:blipFill>
        <p:spPr bwMode="auto">
          <a:xfrm>
            <a:off x="2195736" y="4365104"/>
            <a:ext cx="3838555" cy="172514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8" name="CuadroTexto 17"/>
          <p:cNvSpPr txBox="1"/>
          <p:nvPr/>
        </p:nvSpPr>
        <p:spPr>
          <a:xfrm>
            <a:off x="2611269" y="3894103"/>
            <a:ext cx="277653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Marco de Referencia</a:t>
            </a:r>
            <a:endParaRPr lang="es-CO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1523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529" y="6397624"/>
            <a:ext cx="1314450" cy="3659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Freeform 3"/>
          <p:cNvSpPr>
            <a:spLocks/>
          </p:cNvSpPr>
          <p:nvPr/>
        </p:nvSpPr>
        <p:spPr bwMode="auto">
          <a:xfrm>
            <a:off x="-756592" y="134591"/>
            <a:ext cx="9163418" cy="702121"/>
          </a:xfrm>
          <a:custGeom>
            <a:avLst/>
            <a:gdLst>
              <a:gd name="T0" fmla="*/ 1306 w 21600"/>
              <a:gd name="T1" fmla="*/ 0 h 21600"/>
              <a:gd name="T2" fmla="*/ 0 w 21600"/>
              <a:gd name="T3" fmla="*/ 20952 h 21600"/>
              <a:gd name="T4" fmla="*/ 20583 w 21600"/>
              <a:gd name="T5" fmla="*/ 21600 h 21600"/>
              <a:gd name="T6" fmla="*/ 21600 w 21600"/>
              <a:gd name="T7" fmla="*/ 139 h 21600"/>
              <a:gd name="T8" fmla="*/ 1306 w 21600"/>
              <a:gd name="T9" fmla="*/ 0 h 21600"/>
              <a:gd name="T10" fmla="*/ 1306 w 21600"/>
              <a:gd name="T11" fmla="*/ 0 h 21600"/>
              <a:gd name="connsiteX0" fmla="*/ 1306 w 22362"/>
              <a:gd name="connsiteY0" fmla="*/ 0 h 21600"/>
              <a:gd name="connsiteX1" fmla="*/ 0 w 22362"/>
              <a:gd name="connsiteY1" fmla="*/ 20952 h 21600"/>
              <a:gd name="connsiteX2" fmla="*/ 20583 w 22362"/>
              <a:gd name="connsiteY2" fmla="*/ 21600 h 21600"/>
              <a:gd name="connsiteX3" fmla="*/ 22362 w 22362"/>
              <a:gd name="connsiteY3" fmla="*/ 139 h 21600"/>
              <a:gd name="connsiteX4" fmla="*/ 1306 w 22362"/>
              <a:gd name="connsiteY4" fmla="*/ 0 h 21600"/>
              <a:gd name="connsiteX5" fmla="*/ 1306 w 22362"/>
              <a:gd name="connsiteY5" fmla="*/ 0 h 21600"/>
              <a:gd name="connsiteX0" fmla="*/ 1850 w 22906"/>
              <a:gd name="connsiteY0" fmla="*/ 0 h 21600"/>
              <a:gd name="connsiteX1" fmla="*/ 0 w 22906"/>
              <a:gd name="connsiteY1" fmla="*/ 20952 h 21600"/>
              <a:gd name="connsiteX2" fmla="*/ 21127 w 22906"/>
              <a:gd name="connsiteY2" fmla="*/ 21600 h 21600"/>
              <a:gd name="connsiteX3" fmla="*/ 22906 w 22906"/>
              <a:gd name="connsiteY3" fmla="*/ 139 h 21600"/>
              <a:gd name="connsiteX4" fmla="*/ 1850 w 22906"/>
              <a:gd name="connsiteY4" fmla="*/ 0 h 21600"/>
              <a:gd name="connsiteX5" fmla="*/ 1850 w 22906"/>
              <a:gd name="connsiteY5" fmla="*/ 0 h 21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2906" h="21600">
                <a:moveTo>
                  <a:pt x="1850" y="0"/>
                </a:moveTo>
                <a:cubicBezTo>
                  <a:pt x="1415" y="6984"/>
                  <a:pt x="435" y="13968"/>
                  <a:pt x="0" y="20952"/>
                </a:cubicBezTo>
                <a:lnTo>
                  <a:pt x="21127" y="21600"/>
                </a:lnTo>
                <a:lnTo>
                  <a:pt x="22906" y="139"/>
                </a:lnTo>
                <a:lnTo>
                  <a:pt x="1850" y="0"/>
                </a:lnTo>
                <a:close/>
                <a:moveTo>
                  <a:pt x="1850" y="0"/>
                </a:moveTo>
              </a:path>
            </a:pathLst>
          </a:custGeom>
          <a:solidFill>
            <a:schemeClr val="accent1"/>
          </a:solidFill>
          <a:ln w="25400" cap="flat">
            <a:solidFill>
              <a:schemeClr val="tx1">
                <a:alpha val="0"/>
              </a:schemeClr>
            </a:solidFill>
            <a:prstDash val="solid"/>
            <a:round/>
            <a:headEnd type="none" w="med" len="med"/>
            <a:tailEnd type="none" w="med" len="med"/>
          </a:ln>
        </p:spPr>
        <p:txBody>
          <a:bodyPr lIns="0" tIns="0" rIns="0" bIns="0"/>
          <a:lstStyle/>
          <a:p>
            <a:pPr algn="ctr"/>
            <a:endParaRPr lang="es-CO" dirty="0">
              <a:solidFill>
                <a:schemeClr val="bg1"/>
              </a:solidFill>
            </a:endParaRPr>
          </a:p>
        </p:txBody>
      </p:sp>
      <p:sp>
        <p:nvSpPr>
          <p:cNvPr id="2" name="CuadroTexto 1"/>
          <p:cNvSpPr txBox="1"/>
          <p:nvPr/>
        </p:nvSpPr>
        <p:spPr>
          <a:xfrm>
            <a:off x="372391" y="281509"/>
            <a:ext cx="65882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2400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PLAZOS DE CUMPLIMIENTO</a:t>
            </a:r>
            <a:endParaRPr lang="es-CO" sz="2400" dirty="0"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pic>
        <p:nvPicPr>
          <p:cNvPr id="6" name="Imagen 5"/>
          <p:cNvPicPr/>
          <p:nvPr/>
        </p:nvPicPr>
        <p:blipFill rotWithShape="1">
          <a:blip r:embed="rId3"/>
          <a:srcRect l="3228" t="25968" r="20502" b="9270"/>
          <a:stretch/>
        </p:blipFill>
        <p:spPr bwMode="auto">
          <a:xfrm>
            <a:off x="225529" y="1412776"/>
            <a:ext cx="8522935" cy="4248472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732226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Forma libre"/>
          <p:cNvSpPr/>
          <p:nvPr/>
        </p:nvSpPr>
        <p:spPr>
          <a:xfrm rot="5400000">
            <a:off x="4135777" y="-2179946"/>
            <a:ext cx="792089" cy="7696506"/>
          </a:xfrm>
          <a:custGeom>
            <a:avLst/>
            <a:gdLst>
              <a:gd name="connsiteX0" fmla="*/ 0 w 2196947"/>
              <a:gd name="connsiteY0" fmla="*/ 109847 h 1098473"/>
              <a:gd name="connsiteX1" fmla="*/ 109847 w 2196947"/>
              <a:gd name="connsiteY1" fmla="*/ 0 h 1098473"/>
              <a:gd name="connsiteX2" fmla="*/ 2087100 w 2196947"/>
              <a:gd name="connsiteY2" fmla="*/ 0 h 1098473"/>
              <a:gd name="connsiteX3" fmla="*/ 2196947 w 2196947"/>
              <a:gd name="connsiteY3" fmla="*/ 109847 h 1098473"/>
              <a:gd name="connsiteX4" fmla="*/ 2196947 w 2196947"/>
              <a:gd name="connsiteY4" fmla="*/ 988626 h 1098473"/>
              <a:gd name="connsiteX5" fmla="*/ 2087100 w 2196947"/>
              <a:gd name="connsiteY5" fmla="*/ 1098473 h 1098473"/>
              <a:gd name="connsiteX6" fmla="*/ 109847 w 2196947"/>
              <a:gd name="connsiteY6" fmla="*/ 1098473 h 1098473"/>
              <a:gd name="connsiteX7" fmla="*/ 0 w 2196947"/>
              <a:gd name="connsiteY7" fmla="*/ 988626 h 1098473"/>
              <a:gd name="connsiteX8" fmla="*/ 0 w 2196947"/>
              <a:gd name="connsiteY8" fmla="*/ 109847 h 109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947" h="1098473">
                <a:moveTo>
                  <a:pt x="0" y="109847"/>
                </a:moveTo>
                <a:cubicBezTo>
                  <a:pt x="0" y="49180"/>
                  <a:pt x="49180" y="0"/>
                  <a:pt x="109847" y="0"/>
                </a:cubicBezTo>
                <a:lnTo>
                  <a:pt x="2087100" y="0"/>
                </a:lnTo>
                <a:cubicBezTo>
                  <a:pt x="2147767" y="0"/>
                  <a:pt x="2196947" y="49180"/>
                  <a:pt x="2196947" y="109847"/>
                </a:cubicBezTo>
                <a:lnTo>
                  <a:pt x="2196947" y="988626"/>
                </a:lnTo>
                <a:cubicBezTo>
                  <a:pt x="2196947" y="1049293"/>
                  <a:pt x="2147767" y="1098473"/>
                  <a:pt x="2087100" y="1098473"/>
                </a:cubicBezTo>
                <a:lnTo>
                  <a:pt x="109847" y="1098473"/>
                </a:lnTo>
                <a:cubicBezTo>
                  <a:pt x="49180" y="1098473"/>
                  <a:pt x="0" y="1049293"/>
                  <a:pt x="0" y="988626"/>
                </a:cubicBezTo>
                <a:lnTo>
                  <a:pt x="0" y="1098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vert270" wrap="square" lIns="46778" tIns="46778" rIns="46778" bIns="46778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800" b="1" dirty="0" smtClean="0">
                <a:solidFill>
                  <a:schemeClr val="bg1"/>
                </a:solidFill>
                <a:latin typeface="Futura Std Medium"/>
              </a:rPr>
              <a:t>Gestión Misional y de Gobierno</a:t>
            </a:r>
            <a:endParaRPr lang="es-CO" sz="28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683570" y="2365612"/>
            <a:ext cx="7696505" cy="2677656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lvl="0" algn="just"/>
            <a:r>
              <a:rPr lang="es-ES" sz="2400" dirty="0">
                <a:latin typeface="Futura Std Medium"/>
              </a:rPr>
              <a:t>Orientada al logro de las metas establecidas, para el cumplimiento de su misión y de las prioridades que el Gobierno defina. Incluye, entre otros,  para las entidades de la Rama </a:t>
            </a:r>
            <a:r>
              <a:rPr lang="es-ES" sz="2400" dirty="0" smtClean="0">
                <a:latin typeface="Futura Std Medium"/>
              </a:rPr>
              <a:t>Ejecutiva </a:t>
            </a:r>
            <a:r>
              <a:rPr lang="es-ES" sz="2400" dirty="0">
                <a:latin typeface="Futura Std Medium"/>
              </a:rPr>
              <a:t>del orden nacional, los indicadores y metas de Gobierno que se registran en el Sistema de Seguimiento a Metas de Gobierno, administrado por el Departamento Nacional de Planeación.</a:t>
            </a:r>
            <a:endParaRPr lang="es-CO" sz="2400" dirty="0">
              <a:latin typeface="Futura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011074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8"/>
          <p:cNvSpPr/>
          <p:nvPr/>
        </p:nvSpPr>
        <p:spPr>
          <a:xfrm>
            <a:off x="2339752" y="2667000"/>
            <a:ext cx="6804248" cy="1295400"/>
          </a:xfrm>
          <a:prstGeom prst="rect">
            <a:avLst/>
          </a:prstGeom>
          <a:solidFill>
            <a:srgbClr val="0046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Rectángulo 5"/>
          <p:cNvSpPr>
            <a:spLocks noChangeArrowheads="1"/>
          </p:cNvSpPr>
          <p:nvPr/>
        </p:nvSpPr>
        <p:spPr bwMode="auto">
          <a:xfrm>
            <a:off x="2745564" y="2837384"/>
            <a:ext cx="6002900" cy="1023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38405" tIns="19202" rIns="38405" bIns="19202">
            <a:spAutoFit/>
          </a:bodyPr>
          <a:lstStyle/>
          <a:p>
            <a:r>
              <a:rPr lang="es-ES" sz="3200" dirty="0" smtClean="0">
                <a:solidFill>
                  <a:schemeClr val="bg1"/>
                </a:solidFill>
                <a:latin typeface="Arial Black" pitchFamily="34" charset="0"/>
              </a:rPr>
              <a:t>Formulario Único Reporte </a:t>
            </a:r>
          </a:p>
          <a:p>
            <a:r>
              <a:rPr lang="es-ES" sz="3200" dirty="0" smtClean="0">
                <a:solidFill>
                  <a:schemeClr val="bg1"/>
                </a:solidFill>
                <a:latin typeface="Arial Black" pitchFamily="34" charset="0"/>
              </a:rPr>
              <a:t>de Avance de la Gestión</a:t>
            </a:r>
            <a:endParaRPr lang="es-ES" sz="3200" dirty="0">
              <a:solidFill>
                <a:schemeClr val="bg1"/>
              </a:solidFill>
              <a:latin typeface="Arial Black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32481069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2 Marcador de contenido"/>
          <p:cNvSpPr>
            <a:spLocks noGrp="1"/>
          </p:cNvSpPr>
          <p:nvPr>
            <p:ph idx="1"/>
          </p:nvPr>
        </p:nvSpPr>
        <p:spPr>
          <a:xfrm>
            <a:off x="4427984" y="2420888"/>
            <a:ext cx="4474840" cy="2376264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2400" b="1" dirty="0" smtClean="0"/>
              <a:t>Herramienta </a:t>
            </a:r>
            <a:r>
              <a:rPr lang="es-CO" sz="2400" b="1" dirty="0"/>
              <a:t>en línea de reporte de avances de la gestión, como insumo para el monitoreo, evaluación y control de los resultados institucionales y </a:t>
            </a:r>
            <a:r>
              <a:rPr lang="es-CO" sz="2400" b="1" dirty="0" smtClean="0"/>
              <a:t>sectoriales.</a:t>
            </a:r>
            <a:endParaRPr lang="es-CO" sz="2400" b="1" dirty="0"/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39229">
            <a:off x="1431426" y="4156174"/>
            <a:ext cx="1682586" cy="24667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9 Imagen"/>
          <p:cNvPicPr/>
          <p:nvPr/>
        </p:nvPicPr>
        <p:blipFill>
          <a:blip r:embed="rId3"/>
          <a:stretch>
            <a:fillRect/>
          </a:stretch>
        </p:blipFill>
        <p:spPr>
          <a:xfrm>
            <a:off x="683568" y="1700808"/>
            <a:ext cx="3384376" cy="2232248"/>
          </a:xfrm>
          <a:prstGeom prst="rect">
            <a:avLst/>
          </a:prstGeom>
        </p:spPr>
      </p:pic>
      <p:sp>
        <p:nvSpPr>
          <p:cNvPr id="11" name="Rectangle 14"/>
          <p:cNvSpPr/>
          <p:nvPr/>
        </p:nvSpPr>
        <p:spPr>
          <a:xfrm>
            <a:off x="-108520" y="692696"/>
            <a:ext cx="7848872" cy="504056"/>
          </a:xfrm>
          <a:prstGeom prst="rect">
            <a:avLst/>
          </a:prstGeom>
          <a:solidFill>
            <a:srgbClr val="0046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/>
              <a:t>    </a:t>
            </a:r>
          </a:p>
          <a:p>
            <a:r>
              <a:rPr lang="es-CO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   Formulario Único Reporte de Avance de la Gestión</a:t>
            </a:r>
          </a:p>
          <a:p>
            <a:pPr algn="ctr"/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3142027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222108403"/>
              </p:ext>
            </p:extLst>
          </p:nvPr>
        </p:nvGraphicFramePr>
        <p:xfrm>
          <a:off x="35496" y="620688"/>
          <a:ext cx="8892480" cy="56166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571348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72816"/>
            <a:ext cx="8208912" cy="36798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4"/>
          <p:cNvSpPr/>
          <p:nvPr/>
        </p:nvSpPr>
        <p:spPr>
          <a:xfrm>
            <a:off x="-228600" y="404664"/>
            <a:ext cx="4656584" cy="485001"/>
          </a:xfrm>
          <a:prstGeom prst="rect">
            <a:avLst/>
          </a:prstGeom>
          <a:solidFill>
            <a:srgbClr val="0046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Ventajas </a:t>
            </a:r>
            <a:r>
              <a:rPr lang="es-CO" sz="2000" b="1" dirty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del </a:t>
            </a:r>
            <a:r>
              <a:rPr lang="es-CO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Formulario </a:t>
            </a:r>
            <a:endParaRPr lang="es-CO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1851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4"/>
          <p:cNvSpPr/>
          <p:nvPr/>
        </p:nvSpPr>
        <p:spPr>
          <a:xfrm>
            <a:off x="-228600" y="548680"/>
            <a:ext cx="5016624" cy="485001"/>
          </a:xfrm>
          <a:prstGeom prst="rect">
            <a:avLst/>
          </a:prstGeom>
          <a:solidFill>
            <a:srgbClr val="0046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Avances en la implementación</a:t>
            </a:r>
            <a:endParaRPr lang="es-CO" sz="20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  <p:graphicFrame>
        <p:nvGraphicFramePr>
          <p:cNvPr id="8" name="4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23399491"/>
              </p:ext>
            </p:extLst>
          </p:nvPr>
        </p:nvGraphicFramePr>
        <p:xfrm>
          <a:off x="35496" y="620688"/>
          <a:ext cx="9144000" cy="568142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2145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699792" y="620688"/>
            <a:ext cx="5940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b="1" dirty="0" smtClean="0"/>
              <a:t>Pasos para construir el nuevo </a:t>
            </a:r>
          </a:p>
          <a:p>
            <a:pPr algn="r"/>
            <a:r>
              <a:rPr lang="es-ES" sz="2800" b="1" dirty="0" smtClean="0"/>
              <a:t>Sistema de Seguimiento</a:t>
            </a:r>
            <a:endParaRPr lang="en-US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8050" t="42539" r="14660" b="33836"/>
          <a:stretch>
            <a:fillRect/>
          </a:stretch>
        </p:blipFill>
        <p:spPr bwMode="auto">
          <a:xfrm>
            <a:off x="827584" y="2780928"/>
            <a:ext cx="698477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6715413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2267744" y="548680"/>
            <a:ext cx="648072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400" b="1" dirty="0" smtClean="0"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</a:rPr>
              <a:t>1. </a:t>
            </a:r>
            <a:r>
              <a:rPr lang="es-ES" sz="2400" b="1" dirty="0" smtClean="0"/>
              <a:t>Envío del Plan Estratégico Sectorial</a:t>
            </a:r>
            <a:endParaRPr lang="es-ES" sz="2400" b="1" dirty="0"/>
          </a:p>
        </p:txBody>
      </p:sp>
      <p:grpSp>
        <p:nvGrpSpPr>
          <p:cNvPr id="5" name="26 Grupo"/>
          <p:cNvGrpSpPr/>
          <p:nvPr/>
        </p:nvGrpSpPr>
        <p:grpSpPr>
          <a:xfrm>
            <a:off x="539552" y="1244660"/>
            <a:ext cx="8208913" cy="1224429"/>
            <a:chOff x="479803" y="1295548"/>
            <a:chExt cx="6743036" cy="1224429"/>
          </a:xfrm>
        </p:grpSpPr>
        <p:sp>
          <p:nvSpPr>
            <p:cNvPr id="6" name="5 CuadroTexto"/>
            <p:cNvSpPr txBox="1"/>
            <p:nvPr/>
          </p:nvSpPr>
          <p:spPr>
            <a:xfrm>
              <a:off x="2076838" y="1319648"/>
              <a:ext cx="5146001" cy="1200329"/>
            </a:xfrm>
            <a:prstGeom prst="rect">
              <a:avLst/>
            </a:prstGeom>
            <a:noFill/>
            <a:ln>
              <a:solidFill>
                <a:schemeClr val="accent1"/>
              </a:solidFill>
              <a:prstDash val="dashDot"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es-ES" dirty="0" smtClean="0"/>
                <a:t>Documento que contiene los Programas de Acción Gubernamental (PAG) e Indicadores priorizados en el marco del </a:t>
              </a:r>
              <a:r>
                <a:rPr lang="es-ES" b="1" dirty="0" smtClean="0"/>
                <a:t>Plan Nacional de Desarrollo </a:t>
              </a:r>
              <a:r>
                <a:rPr lang="es-ES" dirty="0" smtClean="0"/>
                <a:t>de cada uno de los Sectores de la Rama Ejecutiva.</a:t>
              </a:r>
              <a:endParaRPr lang="es-ES" dirty="0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479803" y="1295548"/>
              <a:ext cx="1419586" cy="1200329"/>
            </a:xfrm>
            <a:prstGeom prst="rect">
              <a:avLst/>
            </a:prstGeom>
            <a:solidFill>
              <a:schemeClr val="accent1"/>
            </a:solidFill>
            <a:ln>
              <a:solidFill>
                <a:srgbClr val="0070C0"/>
              </a:solidFill>
            </a:ln>
          </p:spPr>
          <p:txBody>
            <a:bodyPr wrap="square" rtlCol="0" anchor="ctr">
              <a:spAutoFit/>
            </a:bodyPr>
            <a:lstStyle/>
            <a:p>
              <a:pPr algn="ctr"/>
              <a:endParaRPr lang="es-ES" b="1" dirty="0" smtClean="0">
                <a:solidFill>
                  <a:schemeClr val="bg1"/>
                </a:solidFill>
              </a:endParaRPr>
            </a:p>
            <a:p>
              <a:pPr algn="ctr"/>
              <a:r>
                <a:rPr lang="es-ES" b="1" dirty="0" smtClean="0">
                  <a:solidFill>
                    <a:schemeClr val="bg1"/>
                  </a:solidFill>
                </a:rPr>
                <a:t>Plan Estratégico </a:t>
              </a:r>
            </a:p>
            <a:p>
              <a:pPr algn="ctr"/>
              <a:r>
                <a:rPr lang="es-ES" b="1" dirty="0" smtClean="0">
                  <a:solidFill>
                    <a:schemeClr val="bg1"/>
                  </a:solidFill>
                </a:rPr>
                <a:t>Sectorial</a:t>
              </a:r>
            </a:p>
            <a:p>
              <a:pPr algn="ctr"/>
              <a:endParaRPr lang="es-ES" b="1" dirty="0">
                <a:solidFill>
                  <a:schemeClr val="bg1"/>
                </a:solidFill>
              </a:endParaRPr>
            </a:p>
          </p:txBody>
        </p:sp>
      </p:grpSp>
      <p:graphicFrame>
        <p:nvGraphicFramePr>
          <p:cNvPr id="8" name="7 Diagrama"/>
          <p:cNvGraphicFramePr/>
          <p:nvPr>
            <p:extLst>
              <p:ext uri="{D42A27DB-BD31-4B8C-83A1-F6EECF244321}">
                <p14:modId xmlns:p14="http://schemas.microsoft.com/office/powerpoint/2010/main" val="874612757"/>
              </p:ext>
            </p:extLst>
          </p:nvPr>
        </p:nvGraphicFramePr>
        <p:xfrm>
          <a:off x="2123728" y="2636912"/>
          <a:ext cx="5112568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42935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475656" y="620688"/>
            <a:ext cx="745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b="1" dirty="0" smtClean="0"/>
              <a:t>Prácticas del Seguimiento</a:t>
            </a:r>
            <a:endParaRPr lang="en-US" sz="2800" b="1" dirty="0"/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492989285"/>
              </p:ext>
            </p:extLst>
          </p:nvPr>
        </p:nvGraphicFramePr>
        <p:xfrm>
          <a:off x="251520" y="1412776"/>
          <a:ext cx="8640960" cy="41764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1392008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368152" y="457508"/>
            <a:ext cx="745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b="1" dirty="0" smtClean="0"/>
              <a:t>Esquema piramidal de uso de la información</a:t>
            </a:r>
            <a:endParaRPr lang="en-US" sz="2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 l="20963" t="31465" r="9344" b="17594"/>
          <a:stretch>
            <a:fillRect/>
          </a:stretch>
        </p:blipFill>
        <p:spPr bwMode="auto">
          <a:xfrm>
            <a:off x="323528" y="999892"/>
            <a:ext cx="8496944" cy="49685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23257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331640" y="980728"/>
            <a:ext cx="6552728" cy="4282177"/>
            <a:chOff x="1475656" y="1403070"/>
            <a:chExt cx="6192688" cy="3994145"/>
          </a:xfrm>
        </p:grpSpPr>
        <p:grpSp>
          <p:nvGrpSpPr>
            <p:cNvPr id="5" name="18 Grupo"/>
            <p:cNvGrpSpPr/>
            <p:nvPr/>
          </p:nvGrpSpPr>
          <p:grpSpPr>
            <a:xfrm>
              <a:off x="2398002" y="1403070"/>
              <a:ext cx="4193871" cy="3984408"/>
              <a:chOff x="2277123" y="1495235"/>
              <a:chExt cx="4193871" cy="3984408"/>
            </a:xfrm>
          </p:grpSpPr>
          <p:pic>
            <p:nvPicPr>
              <p:cNvPr id="15" name="6 Imagen" descr="Sinergia JPG - Febrero 26 2010.jpg"/>
              <p:cNvPicPr>
                <a:picLocks noChangeAspect="1"/>
              </p:cNvPicPr>
              <p:nvPr/>
            </p:nvPicPr>
            <p:blipFill>
              <a:blip r:embed="rId2" cstate="print"/>
              <a:srcRect/>
              <a:stretch>
                <a:fillRect/>
              </a:stretch>
            </p:blipFill>
            <p:spPr bwMode="auto">
              <a:xfrm>
                <a:off x="2277123" y="1495235"/>
                <a:ext cx="4193871" cy="167321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6" name="15 Grupo"/>
              <p:cNvGrpSpPr/>
              <p:nvPr/>
            </p:nvGrpSpPr>
            <p:grpSpPr>
              <a:xfrm>
                <a:off x="3577646" y="4726076"/>
                <a:ext cx="1737571" cy="753567"/>
                <a:chOff x="6385958" y="4134110"/>
                <a:chExt cx="1737571" cy="753567"/>
              </a:xfrm>
            </p:grpSpPr>
            <p:pic>
              <p:nvPicPr>
                <p:cNvPr id="17" name="Picture 2"/>
                <p:cNvPicPr>
                  <a:picLocks noChangeAspect="1" noChangeArrowheads="1"/>
                </p:cNvPicPr>
                <p:nvPr/>
              </p:nvPicPr>
              <p:blipFill>
                <a:blip r:embed="rId3" cstate="print"/>
                <a:srcRect/>
                <a:stretch>
                  <a:fillRect/>
                </a:stretch>
              </p:blipFill>
              <p:spPr bwMode="auto">
                <a:xfrm>
                  <a:off x="6385958" y="4219847"/>
                  <a:ext cx="1556660" cy="667830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8" name="17 CuadroTexto"/>
                <p:cNvSpPr txBox="1"/>
                <p:nvPr/>
              </p:nvSpPr>
              <p:spPr>
                <a:xfrm>
                  <a:off x="7115417" y="4134110"/>
                  <a:ext cx="1008112" cy="276999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s-CO" sz="1200" b="1" dirty="0" smtClean="0">
                      <a:solidFill>
                        <a:schemeClr val="accent6">
                          <a:lumMod val="75000"/>
                        </a:schemeClr>
                      </a:solidFill>
                      <a:latin typeface="Trebuchet MS" pitchFamily="34" charset="0"/>
                    </a:rPr>
                    <a:t>Territorial</a:t>
                  </a:r>
                  <a:endParaRPr lang="es-CO" sz="1200" b="1" dirty="0">
                    <a:solidFill>
                      <a:schemeClr val="accent6">
                        <a:lumMod val="75000"/>
                      </a:schemeClr>
                    </a:solidFill>
                    <a:latin typeface="Trebuchet MS" pitchFamily="34" charset="0"/>
                  </a:endParaRPr>
                </a:p>
              </p:txBody>
            </p:sp>
          </p:grpSp>
        </p:grpSp>
        <p:pic>
          <p:nvPicPr>
            <p:cNvPr id="6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5940152" y="4729385"/>
              <a:ext cx="1556660" cy="667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pic>
          <p:nvPicPr>
            <p:cNvPr id="7" name="Picture 2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1475656" y="4719648"/>
              <a:ext cx="1556660" cy="66783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sp>
          <p:nvSpPr>
            <p:cNvPr id="8" name="7 CuadroTexto"/>
            <p:cNvSpPr txBox="1"/>
            <p:nvPr/>
          </p:nvSpPr>
          <p:spPr>
            <a:xfrm>
              <a:off x="2277124" y="4671177"/>
              <a:ext cx="1237894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dirty="0" smtClean="0">
                  <a:solidFill>
                    <a:srgbClr val="FF0000"/>
                  </a:solidFill>
                  <a:latin typeface="Trebuchet MS" pitchFamily="34" charset="0"/>
                </a:rPr>
                <a:t>Seguimiento</a:t>
              </a:r>
              <a:endParaRPr lang="es-CO" sz="1200" b="1" dirty="0">
                <a:solidFill>
                  <a:srgbClr val="FF0000"/>
                </a:solidFill>
                <a:latin typeface="Trebuchet MS" pitchFamily="34" charset="0"/>
              </a:endParaRPr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6660232" y="4664169"/>
              <a:ext cx="1008112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s-CO" sz="1200" b="1" dirty="0" smtClean="0">
                  <a:solidFill>
                    <a:srgbClr val="0070C0"/>
                  </a:solidFill>
                  <a:latin typeface="Trebuchet MS" pitchFamily="34" charset="0"/>
                </a:rPr>
                <a:t>Evaluación</a:t>
              </a:r>
              <a:endParaRPr lang="es-CO" sz="1200" b="1" dirty="0">
                <a:solidFill>
                  <a:srgbClr val="0070C0"/>
                </a:solidFill>
                <a:latin typeface="Trebuchet MS" pitchFamily="34" charset="0"/>
              </a:endParaRPr>
            </a:p>
          </p:txBody>
        </p:sp>
        <p:sp>
          <p:nvSpPr>
            <p:cNvPr id="10" name="9 Rectángulo"/>
            <p:cNvSpPr/>
            <p:nvPr/>
          </p:nvSpPr>
          <p:spPr>
            <a:xfrm>
              <a:off x="4139952" y="1772816"/>
              <a:ext cx="1656184" cy="46686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cxnSp>
          <p:nvCxnSpPr>
            <p:cNvPr id="11" name="10 Conector recto"/>
            <p:cNvCxnSpPr/>
            <p:nvPr/>
          </p:nvCxnSpPr>
          <p:spPr>
            <a:xfrm>
              <a:off x="2398002" y="4149080"/>
              <a:ext cx="4193871" cy="0"/>
            </a:xfrm>
            <a:prstGeom prst="line">
              <a:avLst/>
            </a:prstGeom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11 Conector recto de flecha"/>
            <p:cNvCxnSpPr/>
            <p:nvPr/>
          </p:nvCxnSpPr>
          <p:spPr>
            <a:xfrm>
              <a:off x="2398002" y="4149080"/>
              <a:ext cx="0" cy="4848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12 Conector recto de flecha"/>
            <p:cNvCxnSpPr/>
            <p:nvPr/>
          </p:nvCxnSpPr>
          <p:spPr>
            <a:xfrm>
              <a:off x="4476855" y="4149080"/>
              <a:ext cx="0" cy="4848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13 Conector recto de flecha"/>
            <p:cNvCxnSpPr/>
            <p:nvPr/>
          </p:nvCxnSpPr>
          <p:spPr>
            <a:xfrm>
              <a:off x="6591873" y="4149080"/>
              <a:ext cx="0" cy="48483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601245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encrypted-tbn1.gstatic.com/images?q=tbn:ANd9GcR8HfHfQ-adFIoLrdZye3wQpSf6Z9R2L-OPqN0EuyvJtfnjxQvE3Q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04664"/>
            <a:ext cx="2140775" cy="7920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nmeneses\Desktop\sinergia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436967"/>
            <a:ext cx="1959160" cy="759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5 Grupo"/>
          <p:cNvGrpSpPr/>
          <p:nvPr/>
        </p:nvGrpSpPr>
        <p:grpSpPr>
          <a:xfrm>
            <a:off x="323528" y="1196752"/>
            <a:ext cx="3908091" cy="4872738"/>
            <a:chOff x="340376" y="239836"/>
            <a:chExt cx="3908091" cy="4872738"/>
          </a:xfrm>
        </p:grpSpPr>
        <p:sp>
          <p:nvSpPr>
            <p:cNvPr id="7" name="6 Redondear rectángulo de esquina del mismo lado"/>
            <p:cNvSpPr/>
            <p:nvPr/>
          </p:nvSpPr>
          <p:spPr>
            <a:xfrm rot="5400000">
              <a:off x="-141947" y="722159"/>
              <a:ext cx="4872738" cy="3908091"/>
            </a:xfrm>
            <a:prstGeom prst="round2SameRect">
              <a:avLst/>
            </a:prstGeom>
            <a:solidFill>
              <a:schemeClr val="bg1">
                <a:alpha val="90000"/>
              </a:schemeClr>
            </a:solidFill>
          </p:spPr>
          <p:style>
            <a:ln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8" name="Redondear rectángulo de esquina del mismo lado 4"/>
            <p:cNvSpPr/>
            <p:nvPr/>
          </p:nvSpPr>
          <p:spPr>
            <a:xfrm>
              <a:off x="340376" y="430613"/>
              <a:ext cx="3717314" cy="4491184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14300" lvl="1" indent="-11430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400" b="1" kern="1200" dirty="0" smtClean="0"/>
                <a:t>OBJETIVO: </a:t>
              </a:r>
              <a:r>
                <a:rPr lang="es-CO" sz="1400" kern="1200" dirty="0" smtClean="0"/>
                <a:t>fortalecer las capacidades de gestión del gobierno central. Permitiendo monitorear y gestionar los intereses prioritarios de la Presidencia.</a:t>
              </a:r>
              <a:endParaRPr lang="es-ES" sz="1400" kern="1200" dirty="0"/>
            </a:p>
            <a:p>
              <a:pPr marL="114300" lvl="1" indent="-11430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1400" kern="1200" dirty="0"/>
            </a:p>
            <a:p>
              <a:pPr marL="114300" lvl="1" indent="-11430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400" b="1" kern="1200" dirty="0" smtClean="0"/>
                <a:t>ANALISIS ESTRATÉGICO: </a:t>
              </a:r>
              <a:r>
                <a:rPr lang="es-ES" sz="1400" kern="1200" dirty="0" smtClean="0"/>
                <a:t>Tiene un enfoque basado en indicadores de gestión y no posee gran visión estratégica.</a:t>
              </a:r>
              <a:endParaRPr lang="es-ES" sz="1400" kern="1200" dirty="0"/>
            </a:p>
            <a:p>
              <a:pPr marL="114300" lvl="1" indent="-11430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1400" kern="1200" dirty="0"/>
            </a:p>
            <a:p>
              <a:pPr marL="114300" lvl="1" indent="-11430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400" b="1" kern="1200" dirty="0" smtClean="0"/>
                <a:t>HERRAMIENTAS</a:t>
              </a:r>
              <a:r>
                <a:rPr lang="es-ES" sz="1400" kern="1200" dirty="0" smtClean="0"/>
                <a:t>: Batería de indicadores sectoriales.</a:t>
              </a:r>
              <a:endParaRPr lang="es-ES" sz="1400" kern="1200" dirty="0"/>
            </a:p>
            <a:p>
              <a:pPr marL="114300" lvl="1" indent="-11430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1400" kern="1200" dirty="0"/>
            </a:p>
            <a:p>
              <a:pPr marL="114300" lvl="1" indent="-11430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1400" b="1" kern="1200" dirty="0" smtClean="0">
                  <a:solidFill>
                    <a:schemeClr val="tx1"/>
                  </a:solidFill>
                </a:rPr>
                <a:t>PERIODICIDAD: </a:t>
              </a:r>
              <a:r>
                <a:rPr lang="es-CO" sz="1400" b="0" kern="1200" dirty="0" smtClean="0">
                  <a:solidFill>
                    <a:schemeClr val="tx1"/>
                  </a:solidFill>
                </a:rPr>
                <a:t>Énfasis en el análisis de mediano plazo (semestral y anual)</a:t>
              </a:r>
              <a:endParaRPr lang="es-ES" sz="1400" b="0" kern="1200" dirty="0"/>
            </a:p>
            <a:p>
              <a:pPr marL="114300" lvl="1" indent="-11430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CO" sz="1400" kern="1200" dirty="0"/>
            </a:p>
            <a:p>
              <a:pPr marL="114300" lvl="1" indent="-11430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400" b="1" kern="1200" dirty="0" smtClean="0"/>
                <a:t>USO</a:t>
              </a:r>
              <a:r>
                <a:rPr lang="es-ES" sz="1400" kern="1200" dirty="0" smtClean="0"/>
                <a:t>: Ofrece información sobre aspectos administrativos, de ejecución y de gestión en contraste con aspectos más amplios de eficacia de las políticas públicas.</a:t>
              </a:r>
              <a:endParaRPr lang="es-ES" sz="1400" kern="1200" dirty="0"/>
            </a:p>
          </p:txBody>
        </p:sp>
      </p:grpSp>
      <p:grpSp>
        <p:nvGrpSpPr>
          <p:cNvPr id="9" name="8 Grupo"/>
          <p:cNvGrpSpPr/>
          <p:nvPr/>
        </p:nvGrpSpPr>
        <p:grpSpPr>
          <a:xfrm>
            <a:off x="4860032" y="1196752"/>
            <a:ext cx="4034819" cy="4842488"/>
            <a:chOff x="285596" y="287470"/>
            <a:chExt cx="4106827" cy="4842488"/>
          </a:xfrm>
        </p:grpSpPr>
        <p:sp>
          <p:nvSpPr>
            <p:cNvPr id="10" name="9 Redondear rectángulo de esquina del mismo lado"/>
            <p:cNvSpPr/>
            <p:nvPr/>
          </p:nvSpPr>
          <p:spPr>
            <a:xfrm rot="5400000">
              <a:off x="-82234" y="655300"/>
              <a:ext cx="4842488" cy="4106827"/>
            </a:xfrm>
            <a:prstGeom prst="round2SameRect">
              <a:avLst/>
            </a:prstGeom>
            <a:solidFill>
              <a:schemeClr val="bg1">
                <a:alpha val="90000"/>
              </a:schemeClr>
            </a:solidFill>
          </p:spPr>
          <p:style>
            <a:lnRef idx="1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2">
              <a:schemeClr val="dk2">
                <a:alpha val="90000"/>
                <a:tint val="40000"/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Redondear rectángulo de esquina del mismo lado 4"/>
            <p:cNvSpPr/>
            <p:nvPr/>
          </p:nvSpPr>
          <p:spPr>
            <a:xfrm>
              <a:off x="285597" y="487949"/>
              <a:ext cx="3906348" cy="4441530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47650" tIns="123825" rIns="247650" bIns="123825" numCol="1" spcCol="1270" anchor="ctr" anchorCtr="0">
              <a:noAutofit/>
            </a:bodyPr>
            <a:lstStyle/>
            <a:p>
              <a:pPr marL="114300" lvl="1" indent="-11430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400" b="1" kern="1200" dirty="0" smtClean="0">
                  <a:solidFill>
                    <a:schemeClr val="tx1"/>
                  </a:solidFill>
                </a:rPr>
                <a:t>OBJETIVO: </a:t>
              </a:r>
              <a:r>
                <a:rPr lang="es-ES" sz="1400" kern="1200" dirty="0" smtClean="0"/>
                <a:t>Verifica de manera continua el cumplimiento de las metas del PND, a través de </a:t>
              </a:r>
              <a:r>
                <a:rPr lang="es-CO" sz="1400" kern="1200" dirty="0" smtClean="0"/>
                <a:t>alertas tempranas y el</a:t>
              </a:r>
              <a:r>
                <a:rPr lang="es-ES" sz="1400" kern="1200" dirty="0" smtClean="0"/>
                <a:t> uso de información de calidad para la toma de decisiones.</a:t>
              </a:r>
              <a:endParaRPr lang="es-CO" sz="1400" kern="1200" dirty="0">
                <a:solidFill>
                  <a:srgbClr val="FF0000"/>
                </a:solidFill>
              </a:endParaRPr>
            </a:p>
            <a:p>
              <a:pPr marL="114300" lvl="1" indent="-11430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1400" kern="1200" dirty="0"/>
            </a:p>
            <a:p>
              <a:pPr marL="114300" lvl="1" indent="-11430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400" b="1" kern="1200" dirty="0" smtClean="0">
                  <a:solidFill>
                    <a:schemeClr val="tx1"/>
                  </a:solidFill>
                </a:rPr>
                <a:t>ANÁLISIS ESTRATÉGICO: </a:t>
              </a:r>
              <a:r>
                <a:rPr lang="es-ES" sz="1400" b="0" kern="1200" dirty="0" smtClean="0">
                  <a:solidFill>
                    <a:schemeClr val="tx1"/>
                  </a:solidFill>
                </a:rPr>
                <a:t>E</a:t>
              </a:r>
              <a:r>
                <a:rPr lang="es-ES" sz="1400" kern="1200" dirty="0" smtClean="0">
                  <a:solidFill>
                    <a:schemeClr val="tx1"/>
                  </a:solidFill>
                </a:rPr>
                <a:t>nfoque de gestión publica orientada a resultados e involucra la percepción de cambio entre partes interesadas.</a:t>
              </a:r>
              <a:endParaRPr lang="es-ES" sz="1400" kern="1200" dirty="0"/>
            </a:p>
            <a:p>
              <a:pPr marL="114300" lvl="1" indent="-11430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1400" kern="1200" dirty="0"/>
            </a:p>
            <a:p>
              <a:pPr marL="114300" lvl="1" indent="-11430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400" b="1" kern="1200" dirty="0" smtClean="0"/>
                <a:t>HERRAMIENTAS: </a:t>
              </a:r>
              <a:r>
                <a:rPr lang="es-ES" sz="1400" b="0" kern="1200" dirty="0" smtClean="0"/>
                <a:t>Batería de indicadores transversales, sectoriales, de gestión y tableros de control como herramienta gerencial.</a:t>
              </a:r>
              <a:endParaRPr lang="es-CO" sz="1400" b="0" kern="1200" dirty="0"/>
            </a:p>
            <a:p>
              <a:pPr marL="114300" lvl="1" indent="-11430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1400" kern="1200" dirty="0"/>
            </a:p>
            <a:p>
              <a:pPr marL="114300" lvl="1" indent="-11430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CO" sz="1400" b="1" kern="1200" dirty="0" smtClean="0">
                  <a:solidFill>
                    <a:schemeClr val="tx1"/>
                  </a:solidFill>
                </a:rPr>
                <a:t>PERIODICIDAD: </a:t>
              </a:r>
              <a:r>
                <a:rPr lang="es-CO" sz="1400" b="0" kern="1200" dirty="0" smtClean="0">
                  <a:solidFill>
                    <a:schemeClr val="tx1"/>
                  </a:solidFill>
                </a:rPr>
                <a:t>Énfasis en el análisis de corto plazo (mensual y trimestral)</a:t>
              </a:r>
              <a:endParaRPr lang="es-CO" sz="1400" b="0" kern="1200" dirty="0">
                <a:solidFill>
                  <a:schemeClr val="tx1"/>
                </a:solidFill>
              </a:endParaRPr>
            </a:p>
            <a:p>
              <a:pPr marL="114300" lvl="1" indent="-11430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endParaRPr lang="es-ES" sz="1400" kern="1200" dirty="0"/>
            </a:p>
            <a:p>
              <a:pPr marL="114300" lvl="1" indent="-114300" algn="just" defTabSz="622300" rtl="0">
                <a:lnSpc>
                  <a:spcPct val="90000"/>
                </a:lnSpc>
                <a:spcBef>
                  <a:spcPct val="0"/>
                </a:spcBef>
                <a:spcAft>
                  <a:spcPct val="15000"/>
                </a:spcAft>
                <a:buChar char="••"/>
              </a:pPr>
              <a:r>
                <a:rPr lang="es-ES" sz="1400" b="1" kern="1200" dirty="0" smtClean="0">
                  <a:solidFill>
                    <a:schemeClr val="tx1"/>
                  </a:solidFill>
                </a:rPr>
                <a:t>USO: </a:t>
              </a:r>
              <a:r>
                <a:rPr lang="es-ES" sz="1400" b="0" kern="1200" dirty="0" smtClean="0">
                  <a:solidFill>
                    <a:schemeClr val="tx1"/>
                  </a:solidFill>
                </a:rPr>
                <a:t>G</a:t>
              </a:r>
              <a:r>
                <a:rPr lang="es-ES" sz="1400" kern="1200" dirty="0" smtClean="0">
                  <a:solidFill>
                    <a:schemeClr val="tx1"/>
                  </a:solidFill>
                </a:rPr>
                <a:t>enera Informes sistemáticos con información cuantitativa y cualitativa sobre los avances del PND, basándose en los tableros de control. </a:t>
              </a:r>
              <a:endParaRPr lang="es-CO" sz="1400" kern="1200" dirty="0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10571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1403648" y="313492"/>
            <a:ext cx="745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b="1" dirty="0" smtClean="0"/>
              <a:t>Productos del Seguimiento</a:t>
            </a:r>
            <a:endParaRPr lang="en-US" sz="2800" b="1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/>
          <a:srcRect l="24603" t="27114" r="6315" b="16778"/>
          <a:stretch>
            <a:fillRect/>
          </a:stretch>
        </p:blipFill>
        <p:spPr bwMode="auto">
          <a:xfrm>
            <a:off x="323528" y="908720"/>
            <a:ext cx="8424936" cy="5099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7052803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 l="22735" t="31465" r="6391" b="30883"/>
          <a:stretch>
            <a:fillRect/>
          </a:stretch>
        </p:blipFill>
        <p:spPr bwMode="auto">
          <a:xfrm>
            <a:off x="179512" y="1412776"/>
            <a:ext cx="8640960" cy="367240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4 CuadroTexto"/>
          <p:cNvSpPr txBox="1"/>
          <p:nvPr/>
        </p:nvSpPr>
        <p:spPr>
          <a:xfrm>
            <a:off x="1403648" y="476672"/>
            <a:ext cx="74523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ES" sz="2800" b="1" dirty="0" smtClean="0"/>
              <a:t>Productos del Seguimiento</a:t>
            </a:r>
            <a:endParaRPr lang="en-US" sz="2800" b="1" dirty="0"/>
          </a:p>
        </p:txBody>
      </p:sp>
    </p:spTree>
    <p:extLst>
      <p:ext uri="{BB962C8B-B14F-4D97-AF65-F5344CB8AC3E}">
        <p14:creationId xmlns:p14="http://schemas.microsoft.com/office/powerpoint/2010/main" val="1649422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4139952" y="2667000"/>
            <a:ext cx="5004048" cy="1295400"/>
          </a:xfrm>
          <a:prstGeom prst="rect">
            <a:avLst/>
          </a:prstGeom>
          <a:solidFill>
            <a:srgbClr val="0046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5 CuadroTexto"/>
          <p:cNvSpPr txBox="1"/>
          <p:nvPr/>
        </p:nvSpPr>
        <p:spPr>
          <a:xfrm>
            <a:off x="4602396" y="2996952"/>
            <a:ext cx="43620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O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Equipo de Trabajo</a:t>
            </a:r>
            <a:endParaRPr lang="es-CO" sz="16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582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923928" y="2204864"/>
            <a:ext cx="5220072" cy="1656184"/>
          </a:xfrm>
          <a:prstGeom prst="rect">
            <a:avLst/>
          </a:prstGeom>
          <a:solidFill>
            <a:srgbClr val="0046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s-CO" dirty="0"/>
          </a:p>
        </p:txBody>
      </p:sp>
      <p:sp>
        <p:nvSpPr>
          <p:cNvPr id="6" name="5 CuadroTexto"/>
          <p:cNvSpPr txBox="1"/>
          <p:nvPr/>
        </p:nvSpPr>
        <p:spPr>
          <a:xfrm>
            <a:off x="3923928" y="2404045"/>
            <a:ext cx="507517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s-CO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Política Transparencia, </a:t>
            </a:r>
          </a:p>
          <a:p>
            <a:pPr algn="r"/>
            <a:r>
              <a:rPr lang="es-CO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Participación y </a:t>
            </a:r>
          </a:p>
          <a:p>
            <a:pPr algn="r"/>
            <a:r>
              <a:rPr lang="es-CO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Servicio al Ciudadano</a:t>
            </a:r>
            <a:endParaRPr lang="es-CO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59432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Llamada de flecha a la izquierda"/>
          <p:cNvSpPr/>
          <p:nvPr/>
        </p:nvSpPr>
        <p:spPr>
          <a:xfrm>
            <a:off x="7710568" y="692696"/>
            <a:ext cx="785818" cy="1294814"/>
          </a:xfrm>
          <a:prstGeom prst="leftArrowCallout">
            <a:avLst/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SINERGIA SEGUIMIENTO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5" name="4 Llamada de flecha a la izquierda"/>
          <p:cNvSpPr/>
          <p:nvPr/>
        </p:nvSpPr>
        <p:spPr>
          <a:xfrm>
            <a:off x="7710568" y="2060848"/>
            <a:ext cx="785818" cy="3744416"/>
          </a:xfrm>
          <a:prstGeom prst="leftArrowCallout">
            <a:avLst/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MECI –</a:t>
            </a:r>
          </a:p>
          <a:p>
            <a:pPr algn="ctr"/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Monitoreo, Control  y </a:t>
            </a:r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Evaluación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6" name="5 Llamada de flecha a la izquierda"/>
          <p:cNvSpPr/>
          <p:nvPr/>
        </p:nvSpPr>
        <p:spPr>
          <a:xfrm rot="5400000">
            <a:off x="1784800" y="4638294"/>
            <a:ext cx="785818" cy="2988282"/>
          </a:xfrm>
          <a:prstGeom prst="leftArrowCallout">
            <a:avLst/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GOBIERNO EN LÍNEA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743858" y="1065792"/>
            <a:ext cx="3888432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MX" sz="1200" b="1" dirty="0">
                <a:solidFill>
                  <a:schemeClr val="bg1"/>
                </a:solidFill>
                <a:latin typeface="Futura Std Medium"/>
              </a:rPr>
              <a:t>Indicadores y metas de gobierno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3743858" y="1700808"/>
            <a:ext cx="3888432" cy="1080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Plan Anticorrupción y de Atención al Ciudadano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Transparencia y Acceso a la Información Pública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Participación </a:t>
            </a:r>
            <a:r>
              <a:rPr lang="es-CO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Ciudadana en la Gestión</a:t>
            </a:r>
            <a:endParaRPr lang="es-CO" sz="1200" b="1" dirty="0">
              <a:solidFill>
                <a:schemeClr val="tx2">
                  <a:lumMod val="50000"/>
                </a:schemeClr>
              </a:solidFill>
              <a:latin typeface="Futura Std Medium"/>
            </a:endParaRP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Rendición de Cuentas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Servicio al Ciudadano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3743858" y="2852936"/>
            <a:ext cx="3888432" cy="9361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MX" sz="1200" b="1" dirty="0">
                <a:solidFill>
                  <a:schemeClr val="bg1"/>
                </a:solidFill>
                <a:latin typeface="Futura Std Medium"/>
              </a:rPr>
              <a:t>Planeación Estratégica del Recurso Humano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  <a:p>
            <a:pPr marL="92075" indent="-92075" algn="just">
              <a:buFont typeface="Arial" pitchFamily="34" charset="0"/>
              <a:buChar char="•"/>
            </a:pPr>
            <a:r>
              <a:rPr lang="es-MX" sz="1200" b="1" dirty="0">
                <a:solidFill>
                  <a:schemeClr val="bg1"/>
                </a:solidFill>
                <a:latin typeface="Futura Std Medium"/>
              </a:rPr>
              <a:t>Gerencia Pública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Sistema de Capacitación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Sistema de Estímulos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Sistema de Información y Gestión del Empleo Público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3743858" y="3882314"/>
            <a:ext cx="3888432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Gestión de la Calidad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Racionalización de Trámites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Modernización Institucional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Gestión de Tecnologías de Información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Gestión Documental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3743858" y="5006906"/>
            <a:ext cx="3888432" cy="7983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Programación y Ejecución Presupuestal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Programa Anual Mensualizado de Caja - PAC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Proyectos de Inversión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Plan de Anual de Adquisiciones - PAA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719522" y="980728"/>
            <a:ext cx="2808312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Gestión Misional y de Gobierno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719522" y="1700808"/>
            <a:ext cx="2808312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Transparencia, Participación y Servicio al Ciudadano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719522" y="2871778"/>
            <a:ext cx="2808312" cy="9172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Gestión del Talento Humano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719522" y="3861049"/>
            <a:ext cx="2808312" cy="10293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Eficiencia Administrativa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719522" y="4985640"/>
            <a:ext cx="2808312" cy="7983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Gestión Financiera</a:t>
            </a:r>
          </a:p>
        </p:txBody>
      </p:sp>
      <p:sp>
        <p:nvSpPr>
          <p:cNvPr id="17" name="16 Forma libre"/>
          <p:cNvSpPr/>
          <p:nvPr/>
        </p:nvSpPr>
        <p:spPr>
          <a:xfrm>
            <a:off x="757528" y="260649"/>
            <a:ext cx="4534552" cy="504055"/>
          </a:xfrm>
          <a:custGeom>
            <a:avLst/>
            <a:gdLst>
              <a:gd name="connsiteX0" fmla="*/ 0 w 2196947"/>
              <a:gd name="connsiteY0" fmla="*/ 109847 h 1098473"/>
              <a:gd name="connsiteX1" fmla="*/ 109847 w 2196947"/>
              <a:gd name="connsiteY1" fmla="*/ 0 h 1098473"/>
              <a:gd name="connsiteX2" fmla="*/ 2087100 w 2196947"/>
              <a:gd name="connsiteY2" fmla="*/ 0 h 1098473"/>
              <a:gd name="connsiteX3" fmla="*/ 2196947 w 2196947"/>
              <a:gd name="connsiteY3" fmla="*/ 109847 h 1098473"/>
              <a:gd name="connsiteX4" fmla="*/ 2196947 w 2196947"/>
              <a:gd name="connsiteY4" fmla="*/ 988626 h 1098473"/>
              <a:gd name="connsiteX5" fmla="*/ 2087100 w 2196947"/>
              <a:gd name="connsiteY5" fmla="*/ 1098473 h 1098473"/>
              <a:gd name="connsiteX6" fmla="*/ 109847 w 2196947"/>
              <a:gd name="connsiteY6" fmla="*/ 1098473 h 1098473"/>
              <a:gd name="connsiteX7" fmla="*/ 0 w 2196947"/>
              <a:gd name="connsiteY7" fmla="*/ 988626 h 1098473"/>
              <a:gd name="connsiteX8" fmla="*/ 0 w 2196947"/>
              <a:gd name="connsiteY8" fmla="*/ 109847 h 109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947" h="1098473">
                <a:moveTo>
                  <a:pt x="0" y="109847"/>
                </a:moveTo>
                <a:cubicBezTo>
                  <a:pt x="0" y="49180"/>
                  <a:pt x="49180" y="0"/>
                  <a:pt x="109847" y="0"/>
                </a:cubicBezTo>
                <a:lnTo>
                  <a:pt x="2087100" y="0"/>
                </a:lnTo>
                <a:cubicBezTo>
                  <a:pt x="2147767" y="0"/>
                  <a:pt x="2196947" y="49180"/>
                  <a:pt x="2196947" y="109847"/>
                </a:cubicBezTo>
                <a:lnTo>
                  <a:pt x="2196947" y="988626"/>
                </a:lnTo>
                <a:cubicBezTo>
                  <a:pt x="2196947" y="1049293"/>
                  <a:pt x="2147767" y="1098473"/>
                  <a:pt x="2087100" y="1098473"/>
                </a:cubicBezTo>
                <a:lnTo>
                  <a:pt x="109847" y="1098473"/>
                </a:lnTo>
                <a:cubicBezTo>
                  <a:pt x="49180" y="1098473"/>
                  <a:pt x="0" y="1049293"/>
                  <a:pt x="0" y="988626"/>
                </a:cubicBezTo>
                <a:lnTo>
                  <a:pt x="0" y="109847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46778" tIns="46778" rIns="46778" bIns="46778" numCol="1" spcCol="1270" anchor="ctr" anchorCtr="0">
            <a:no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 smtClean="0">
                <a:solidFill>
                  <a:schemeClr val="tx1"/>
                </a:solidFill>
              </a:rPr>
              <a:t>Políticas de Desarrollo Administrativo</a:t>
            </a:r>
            <a:endParaRPr lang="es-CO" b="1" kern="1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584351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457345" y="2420888"/>
            <a:ext cx="8229600" cy="3046988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just">
              <a:buFont typeface="Arial" panose="020B0604020202020204" pitchFamily="34" charset="0"/>
              <a:buNone/>
            </a:pPr>
            <a:r>
              <a:rPr lang="es-CO" sz="2400" smtClean="0">
                <a:latin typeface="Futura Std Medium"/>
              </a:rPr>
              <a:t>Orientada a  acercar el Estado al Ciudadano y hacer visible la gestión pública. Permite la participación activa de la ciudadanía en la toma de decisiones y su acceso a la información, a los trámites y servicios, para una atención oportuna y efectiva. Incluye</a:t>
            </a:r>
            <a:r>
              <a:rPr lang="es-ES" sz="2400" smtClean="0">
                <a:latin typeface="Futura Std Medium"/>
              </a:rPr>
              <a:t> entre otros, </a:t>
            </a:r>
            <a:r>
              <a:rPr lang="es-CO" sz="2400" smtClean="0">
                <a:latin typeface="Futura Std Medium"/>
              </a:rPr>
              <a:t>el Plan Anticorrupción y de Atención al Ciudadano y los requerimientos asociados a la Participación Ciudadana, Rendición de Cuentas y Servicio al Ciudadano. </a:t>
            </a:r>
            <a:endParaRPr lang="es-CO" sz="2400" dirty="0">
              <a:latin typeface="Futura Std Medium"/>
            </a:endParaRPr>
          </a:p>
        </p:txBody>
      </p:sp>
      <p:sp>
        <p:nvSpPr>
          <p:cNvPr id="5" name="4 Forma libre"/>
          <p:cNvSpPr/>
          <p:nvPr/>
        </p:nvSpPr>
        <p:spPr>
          <a:xfrm rot="5400000">
            <a:off x="4068088" y="-2403792"/>
            <a:ext cx="1008114" cy="8065186"/>
          </a:xfrm>
          <a:custGeom>
            <a:avLst/>
            <a:gdLst>
              <a:gd name="connsiteX0" fmla="*/ 0 w 2196947"/>
              <a:gd name="connsiteY0" fmla="*/ 109847 h 1098473"/>
              <a:gd name="connsiteX1" fmla="*/ 109847 w 2196947"/>
              <a:gd name="connsiteY1" fmla="*/ 0 h 1098473"/>
              <a:gd name="connsiteX2" fmla="*/ 2087100 w 2196947"/>
              <a:gd name="connsiteY2" fmla="*/ 0 h 1098473"/>
              <a:gd name="connsiteX3" fmla="*/ 2196947 w 2196947"/>
              <a:gd name="connsiteY3" fmla="*/ 109847 h 1098473"/>
              <a:gd name="connsiteX4" fmla="*/ 2196947 w 2196947"/>
              <a:gd name="connsiteY4" fmla="*/ 988626 h 1098473"/>
              <a:gd name="connsiteX5" fmla="*/ 2087100 w 2196947"/>
              <a:gd name="connsiteY5" fmla="*/ 1098473 h 1098473"/>
              <a:gd name="connsiteX6" fmla="*/ 109847 w 2196947"/>
              <a:gd name="connsiteY6" fmla="*/ 1098473 h 1098473"/>
              <a:gd name="connsiteX7" fmla="*/ 0 w 2196947"/>
              <a:gd name="connsiteY7" fmla="*/ 988626 h 1098473"/>
              <a:gd name="connsiteX8" fmla="*/ 0 w 2196947"/>
              <a:gd name="connsiteY8" fmla="*/ 109847 h 109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947" h="1098473">
                <a:moveTo>
                  <a:pt x="0" y="109847"/>
                </a:moveTo>
                <a:cubicBezTo>
                  <a:pt x="0" y="49180"/>
                  <a:pt x="49180" y="0"/>
                  <a:pt x="109847" y="0"/>
                </a:cubicBezTo>
                <a:lnTo>
                  <a:pt x="2087100" y="0"/>
                </a:lnTo>
                <a:cubicBezTo>
                  <a:pt x="2147767" y="0"/>
                  <a:pt x="2196947" y="49180"/>
                  <a:pt x="2196947" y="109847"/>
                </a:cubicBezTo>
                <a:lnTo>
                  <a:pt x="2196947" y="988626"/>
                </a:lnTo>
                <a:cubicBezTo>
                  <a:pt x="2196947" y="1049293"/>
                  <a:pt x="2147767" y="1098473"/>
                  <a:pt x="2087100" y="1098473"/>
                </a:cubicBezTo>
                <a:lnTo>
                  <a:pt x="109847" y="1098473"/>
                </a:lnTo>
                <a:cubicBezTo>
                  <a:pt x="49180" y="1098473"/>
                  <a:pt x="0" y="1049293"/>
                  <a:pt x="0" y="988626"/>
                </a:cubicBezTo>
                <a:lnTo>
                  <a:pt x="0" y="1098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vert270" wrap="square" lIns="46778" tIns="46778" rIns="46778" bIns="46778" numCol="1" spcCol="1270" anchor="ctr" anchorCtr="0">
            <a:no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800" b="1" dirty="0">
                <a:solidFill>
                  <a:schemeClr val="bg1"/>
                </a:solidFill>
                <a:latin typeface="Futura Std Medium"/>
              </a:rPr>
              <a:t>Transparencia, Participación y Servicio al Ciudadano</a:t>
            </a:r>
          </a:p>
        </p:txBody>
      </p:sp>
    </p:spTree>
    <p:extLst>
      <p:ext uri="{BB962C8B-B14F-4D97-AF65-F5344CB8AC3E}">
        <p14:creationId xmlns:p14="http://schemas.microsoft.com/office/powerpoint/2010/main" val="11410521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1039488186"/>
              </p:ext>
            </p:extLst>
          </p:nvPr>
        </p:nvGraphicFramePr>
        <p:xfrm>
          <a:off x="539552" y="1340768"/>
          <a:ext cx="8208912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2771800" y="508610"/>
            <a:ext cx="5970276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Plan Anticorrupción y de Atención al Ciudadano</a:t>
            </a:r>
          </a:p>
        </p:txBody>
      </p:sp>
      <p:sp>
        <p:nvSpPr>
          <p:cNvPr id="6" name="5 CuadroTexto"/>
          <p:cNvSpPr txBox="1"/>
          <p:nvPr/>
        </p:nvSpPr>
        <p:spPr>
          <a:xfrm>
            <a:off x="1098992" y="1199659"/>
            <a:ext cx="6145688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lvl="0" algn="r">
              <a:spcBef>
                <a:spcPct val="0"/>
              </a:spcBef>
              <a:defRPr sz="2000" b="1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defRPr>
            </a:lvl1pPr>
          </a:lstStyle>
          <a:p>
            <a:pPr algn="ctr"/>
            <a:r>
              <a:rPr lang="es-CO" sz="2400" u="sng" dirty="0" smtClean="0"/>
              <a:t>Componentes</a:t>
            </a:r>
            <a:endParaRPr lang="es-CO" sz="2400" u="sng" dirty="0"/>
          </a:p>
        </p:txBody>
      </p:sp>
    </p:spTree>
    <p:extLst>
      <p:ext uri="{BB962C8B-B14F-4D97-AF65-F5344CB8AC3E}">
        <p14:creationId xmlns:p14="http://schemas.microsoft.com/office/powerpoint/2010/main" val="3760365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4085244189"/>
              </p:ext>
            </p:extLst>
          </p:nvPr>
        </p:nvGraphicFramePr>
        <p:xfrm>
          <a:off x="1266020" y="1252984"/>
          <a:ext cx="6648400" cy="440826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3059832" y="508610"/>
            <a:ext cx="561662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Plan Anticorrupción y de Atención al Ciudadano</a:t>
            </a:r>
          </a:p>
        </p:txBody>
      </p:sp>
    </p:spTree>
    <p:extLst>
      <p:ext uri="{BB962C8B-B14F-4D97-AF65-F5344CB8AC3E}">
        <p14:creationId xmlns:p14="http://schemas.microsoft.com/office/powerpoint/2010/main" val="1636461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174639" y="735087"/>
            <a:ext cx="3365024" cy="46166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_tradnl" sz="2400" b="1" dirty="0" smtClean="0">
                <a:ln w="12700">
                  <a:solidFill>
                    <a:srgbClr val="000000">
                      <a:satMod val="155000"/>
                    </a:srgbClr>
                  </a:solidFill>
                  <a:prstDash val="solid"/>
                </a:ln>
                <a:solidFill>
                  <a:srgbClr val="0070C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Trebuchet MS" pitchFamily="34" charset="0"/>
              </a:rPr>
              <a:t>Riesgos de Corrupción</a:t>
            </a:r>
            <a:endParaRPr lang="es-CO" sz="2400" b="1" dirty="0">
              <a:ln w="12700">
                <a:solidFill>
                  <a:srgbClr val="000000">
                    <a:satMod val="155000"/>
                  </a:srgbClr>
                </a:solidFill>
                <a:prstDash val="solid"/>
              </a:ln>
              <a:solidFill>
                <a:srgbClr val="0070C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6440619" y="1412778"/>
            <a:ext cx="251092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C00000"/>
                </a:solidFill>
                <a:latin typeface="Trebuchet MS" pitchFamily="34" charset="0"/>
              </a:rPr>
              <a:t>Casi </a:t>
            </a:r>
            <a:r>
              <a:rPr lang="es-ES" dirty="0">
                <a:solidFill>
                  <a:srgbClr val="C00000"/>
                </a:solidFill>
                <a:latin typeface="Trebuchet MS" pitchFamily="34" charset="0"/>
              </a:rPr>
              <a:t>seguro: </a:t>
            </a:r>
            <a:r>
              <a:rPr lang="es-ES" dirty="0" smtClean="0">
                <a:solidFill>
                  <a:srgbClr val="0070C0"/>
                </a:solidFill>
                <a:latin typeface="Trebuchet MS" pitchFamily="34" charset="0"/>
              </a:rPr>
              <a:t>Evento ocurrirá </a:t>
            </a:r>
            <a:r>
              <a:rPr lang="es-ES" dirty="0">
                <a:solidFill>
                  <a:srgbClr val="0070C0"/>
                </a:solidFill>
                <a:latin typeface="Trebuchet MS" pitchFamily="34" charset="0"/>
              </a:rPr>
              <a:t>en la mayoría de las </a:t>
            </a:r>
            <a:r>
              <a:rPr lang="es-ES" dirty="0" smtClean="0">
                <a:solidFill>
                  <a:srgbClr val="0070C0"/>
                </a:solidFill>
                <a:latin typeface="Trebuchet MS" pitchFamily="34" charset="0"/>
              </a:rPr>
              <a:t>circunstancias.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C00000"/>
                </a:solidFill>
                <a:latin typeface="Trebuchet MS" pitchFamily="34" charset="0"/>
              </a:rPr>
              <a:t>Posible:</a:t>
            </a:r>
            <a:r>
              <a:rPr lang="es-ES" dirty="0" smtClean="0">
                <a:solidFill>
                  <a:srgbClr val="0070C0"/>
                </a:solidFill>
                <a:latin typeface="Trebuchet MS" pitchFamily="34" charset="0"/>
              </a:rPr>
              <a:t> Evento </a:t>
            </a:r>
            <a:r>
              <a:rPr lang="es-ES" dirty="0">
                <a:solidFill>
                  <a:srgbClr val="0070C0"/>
                </a:solidFill>
                <a:latin typeface="Trebuchet MS" pitchFamily="34" charset="0"/>
              </a:rPr>
              <a:t>puede ocurrir en algún momento</a:t>
            </a:r>
            <a:r>
              <a:rPr lang="es-ES" dirty="0" smtClean="0">
                <a:solidFill>
                  <a:srgbClr val="0070C0"/>
                </a:solidFill>
                <a:latin typeface="Trebuchet MS" pitchFamily="34" charset="0"/>
              </a:rPr>
              <a:t>.</a:t>
            </a:r>
            <a:r>
              <a:rPr lang="es-ES" dirty="0">
                <a:solidFill>
                  <a:srgbClr val="000000"/>
                </a:solidFill>
                <a:latin typeface="Trebuchet MS" pitchFamily="34" charset="0"/>
              </a:rPr>
              <a:t> </a:t>
            </a:r>
            <a:endParaRPr lang="es-CO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6" name="5 CuadroTexto"/>
          <p:cNvSpPr txBox="1"/>
          <p:nvPr/>
        </p:nvSpPr>
        <p:spPr>
          <a:xfrm>
            <a:off x="6440619" y="4228053"/>
            <a:ext cx="2661463" cy="1708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s-CO" dirty="0" smtClean="0">
                <a:solidFill>
                  <a:srgbClr val="C00000"/>
                </a:solidFill>
                <a:latin typeface="Trebuchet MS" pitchFamily="34" charset="0"/>
              </a:rPr>
              <a:t>C. Preventivo:</a:t>
            </a:r>
            <a:r>
              <a:rPr lang="es-CO" dirty="0" smtClean="0">
                <a:solidFill>
                  <a:srgbClr val="000000"/>
                </a:solidFill>
              </a:rPr>
              <a:t> </a:t>
            </a:r>
            <a:r>
              <a:rPr lang="es-ES_tradnl" sz="1700" dirty="0" smtClean="0">
                <a:solidFill>
                  <a:srgbClr val="0070C0"/>
                </a:solidFill>
                <a:latin typeface="Trebuchet MS" pitchFamily="34" charset="0"/>
              </a:rPr>
              <a:t>disminuyen probabilidad ocurra o materialice. </a:t>
            </a:r>
          </a:p>
          <a:p>
            <a:pPr algn="r"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C00000"/>
                </a:solidFill>
                <a:latin typeface="Trebuchet MS" pitchFamily="34" charset="0"/>
              </a:rPr>
              <a:t>C. Correctivo:</a:t>
            </a:r>
            <a:r>
              <a:rPr lang="es-ES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s-ES_tradnl" sz="1700" dirty="0" smtClean="0">
                <a:solidFill>
                  <a:srgbClr val="0070C0"/>
                </a:solidFill>
                <a:latin typeface="Trebuchet MS" pitchFamily="34" charset="0"/>
              </a:rPr>
              <a:t>combaten </a:t>
            </a:r>
            <a:r>
              <a:rPr lang="es-ES_tradnl" sz="1700" dirty="0">
                <a:solidFill>
                  <a:srgbClr val="0070C0"/>
                </a:solidFill>
                <a:latin typeface="Trebuchet MS" pitchFamily="34" charset="0"/>
              </a:rPr>
              <a:t>o </a:t>
            </a:r>
            <a:r>
              <a:rPr lang="es-ES_tradnl" sz="1700" dirty="0" smtClean="0">
                <a:solidFill>
                  <a:srgbClr val="0070C0"/>
                </a:solidFill>
                <a:latin typeface="Trebuchet MS" pitchFamily="34" charset="0"/>
              </a:rPr>
              <a:t>eliminan causas </a:t>
            </a:r>
            <a:r>
              <a:rPr lang="es-ES_tradnl" sz="1700" dirty="0">
                <a:solidFill>
                  <a:srgbClr val="0070C0"/>
                </a:solidFill>
                <a:latin typeface="Trebuchet MS" pitchFamily="34" charset="0"/>
              </a:rPr>
              <a:t>que lo </a:t>
            </a:r>
            <a:r>
              <a:rPr lang="es-ES_tradnl" sz="1700" dirty="0" smtClean="0">
                <a:solidFill>
                  <a:srgbClr val="0070C0"/>
                </a:solidFill>
                <a:latin typeface="Trebuchet MS" pitchFamily="34" charset="0"/>
              </a:rPr>
              <a:t>generaron</a:t>
            </a:r>
            <a:r>
              <a:rPr lang="es-ES" dirty="0" smtClean="0">
                <a:solidFill>
                  <a:srgbClr val="0070C0"/>
                </a:solidFill>
                <a:latin typeface="Trebuchet MS" pitchFamily="34" charset="0"/>
              </a:rPr>
              <a:t>.</a:t>
            </a:r>
            <a:r>
              <a:rPr lang="es-ES" dirty="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endParaRPr lang="es-CO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7" name="6 CuadroTexto"/>
          <p:cNvSpPr txBox="1"/>
          <p:nvPr/>
        </p:nvSpPr>
        <p:spPr>
          <a:xfrm>
            <a:off x="404894" y="1325669"/>
            <a:ext cx="2510924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C00000"/>
                </a:solidFill>
                <a:latin typeface="Trebuchet MS" pitchFamily="34" charset="0"/>
              </a:rPr>
              <a:t>Debilidades: </a:t>
            </a:r>
            <a:r>
              <a:rPr lang="es-CO" dirty="0">
                <a:solidFill>
                  <a:srgbClr val="0070C0"/>
                </a:solidFill>
                <a:latin typeface="Trebuchet MS" pitchFamily="34" charset="0"/>
              </a:rPr>
              <a:t>registros históricos o informes de años anteriores y </a:t>
            </a:r>
            <a:r>
              <a:rPr lang="es-CO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s-CO" dirty="0">
                <a:solidFill>
                  <a:srgbClr val="0070C0"/>
                </a:solidFill>
                <a:latin typeface="Trebuchet MS" pitchFamily="34" charset="0"/>
              </a:rPr>
              <a:t>memoria </a:t>
            </a:r>
            <a:r>
              <a:rPr lang="es-CO" dirty="0" smtClean="0">
                <a:solidFill>
                  <a:srgbClr val="0070C0"/>
                </a:solidFill>
                <a:latin typeface="Trebuchet MS" pitchFamily="34" charset="0"/>
              </a:rPr>
              <a:t>institucional. </a:t>
            </a:r>
            <a:r>
              <a:rPr lang="es-ES" dirty="0" smtClean="0">
                <a:solidFill>
                  <a:srgbClr val="C00000"/>
                </a:solidFill>
                <a:latin typeface="Trebuchet MS" pitchFamily="34" charset="0"/>
              </a:rPr>
              <a:t>Amenazas:</a:t>
            </a:r>
            <a:r>
              <a:rPr lang="es-ES" dirty="0" smtClean="0">
                <a:solidFill>
                  <a:srgbClr val="0070C0"/>
                </a:solidFill>
                <a:latin typeface="Trebuchet MS" pitchFamily="34" charset="0"/>
              </a:rPr>
              <a:t> </a:t>
            </a:r>
            <a:r>
              <a:rPr lang="es-CO" dirty="0">
                <a:solidFill>
                  <a:srgbClr val="0070C0"/>
                </a:solidFill>
                <a:latin typeface="Trebuchet MS" pitchFamily="34" charset="0"/>
              </a:rPr>
              <a:t>procesos similares de otras </a:t>
            </a:r>
            <a:r>
              <a:rPr lang="es-CO" dirty="0" smtClean="0">
                <a:solidFill>
                  <a:srgbClr val="0070C0"/>
                </a:solidFill>
                <a:latin typeface="Trebuchet MS" pitchFamily="34" charset="0"/>
              </a:rPr>
              <a:t>entidades</a:t>
            </a:r>
            <a:r>
              <a:rPr lang="es-ES" dirty="0" smtClean="0">
                <a:solidFill>
                  <a:srgbClr val="0070C0"/>
                </a:solidFill>
                <a:latin typeface="Trebuchet MS" pitchFamily="34" charset="0"/>
              </a:rPr>
              <a:t>.</a:t>
            </a:r>
            <a:r>
              <a:rPr lang="es-ES" dirty="0" smtClean="0">
                <a:solidFill>
                  <a:srgbClr val="000000"/>
                </a:solidFill>
                <a:latin typeface="Trebuchet MS" pitchFamily="34" charset="0"/>
              </a:rPr>
              <a:t> </a:t>
            </a:r>
            <a:endParaRPr lang="es-CO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8" name="7 CuadroTexto"/>
          <p:cNvSpPr txBox="1"/>
          <p:nvPr/>
        </p:nvSpPr>
        <p:spPr>
          <a:xfrm>
            <a:off x="218478" y="4149080"/>
            <a:ext cx="21212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s-ES" dirty="0" smtClean="0">
                <a:solidFill>
                  <a:srgbClr val="C00000"/>
                </a:solidFill>
                <a:latin typeface="Trebuchet MS" pitchFamily="34" charset="0"/>
              </a:rPr>
              <a:t>Evitar Riesgo: </a:t>
            </a:r>
            <a:r>
              <a:rPr lang="es-CO" dirty="0">
                <a:solidFill>
                  <a:srgbClr val="0070C0"/>
                </a:solidFill>
                <a:latin typeface="Trebuchet MS" pitchFamily="34" charset="0"/>
              </a:rPr>
              <a:t>medidas encaminadas a prevenir su materialización</a:t>
            </a:r>
            <a:r>
              <a:rPr lang="es-ES" dirty="0" smtClean="0">
                <a:solidFill>
                  <a:srgbClr val="0070C0"/>
                </a:solidFill>
                <a:latin typeface="Trebuchet MS" pitchFamily="34" charset="0"/>
              </a:rPr>
              <a:t>.</a:t>
            </a:r>
            <a:endParaRPr lang="es-ES" dirty="0">
              <a:solidFill>
                <a:srgbClr val="0070C0"/>
              </a:solidFill>
              <a:latin typeface="Trebuchet MS" pitchFamily="34" charset="0"/>
            </a:endParaRPr>
          </a:p>
        </p:txBody>
      </p:sp>
      <p:sp>
        <p:nvSpPr>
          <p:cNvPr id="9" name="8 CuadroTexto"/>
          <p:cNvSpPr txBox="1"/>
          <p:nvPr/>
        </p:nvSpPr>
        <p:spPr>
          <a:xfrm>
            <a:off x="3409976" y="1124744"/>
            <a:ext cx="2098128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s-ES" dirty="0">
                <a:solidFill>
                  <a:srgbClr val="CC6600"/>
                </a:solidFill>
                <a:latin typeface="Trebuchet MS" pitchFamily="34" charset="0"/>
              </a:rPr>
              <a:t>Descripción R</a:t>
            </a:r>
            <a:r>
              <a:rPr lang="es-ES" dirty="0" smtClean="0">
                <a:solidFill>
                  <a:srgbClr val="CC6600"/>
                </a:solidFill>
                <a:latin typeface="Trebuchet MS" pitchFamily="34" charset="0"/>
              </a:rPr>
              <a:t>iesgo de Corrupción.</a:t>
            </a:r>
            <a:endParaRPr lang="es-CO" dirty="0">
              <a:solidFill>
                <a:srgbClr val="CC6600"/>
              </a:solidFill>
              <a:latin typeface="Trebuchet MS" pitchFamily="34" charset="0"/>
            </a:endParaRPr>
          </a:p>
        </p:txBody>
      </p:sp>
      <p:sp>
        <p:nvSpPr>
          <p:cNvPr id="10" name="9 CuadroTexto"/>
          <p:cNvSpPr txBox="1"/>
          <p:nvPr/>
        </p:nvSpPr>
        <p:spPr>
          <a:xfrm>
            <a:off x="395538" y="5818038"/>
            <a:ext cx="31293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 fontAlgn="base">
              <a:spcBef>
                <a:spcPct val="0"/>
              </a:spcBef>
              <a:spcAft>
                <a:spcPct val="0"/>
              </a:spcAft>
            </a:pPr>
            <a:r>
              <a:rPr lang="es-CO" dirty="0" smtClean="0">
                <a:solidFill>
                  <a:srgbClr val="C00000"/>
                </a:solidFill>
                <a:latin typeface="Trebuchet MS" pitchFamily="34" charset="0"/>
              </a:rPr>
              <a:t>Reducir </a:t>
            </a:r>
            <a:r>
              <a:rPr lang="es-CO" dirty="0">
                <a:solidFill>
                  <a:srgbClr val="C00000"/>
                </a:solidFill>
                <a:latin typeface="Trebuchet MS" pitchFamily="34" charset="0"/>
              </a:rPr>
              <a:t>el riesgo:</a:t>
            </a:r>
            <a:r>
              <a:rPr lang="es-CO" i="1" dirty="0">
                <a:solidFill>
                  <a:srgbClr val="000000"/>
                </a:solidFill>
              </a:rPr>
              <a:t> </a:t>
            </a:r>
            <a:r>
              <a:rPr lang="es-CO" dirty="0">
                <a:solidFill>
                  <a:srgbClr val="0070C0"/>
                </a:solidFill>
                <a:latin typeface="Trebuchet MS" pitchFamily="34" charset="0"/>
              </a:rPr>
              <a:t>Implica tomar medidas encaminadas a disminuir la probabilidad </a:t>
            </a:r>
            <a:endParaRPr lang="es-ES" dirty="0">
              <a:solidFill>
                <a:srgbClr val="0070C0"/>
              </a:solidFill>
              <a:latin typeface="Trebuchet MS" pitchFamily="34" charset="0"/>
            </a:endParaRPr>
          </a:p>
        </p:txBody>
      </p:sp>
      <p:grpSp>
        <p:nvGrpSpPr>
          <p:cNvPr id="11" name="10 Grupo"/>
          <p:cNvGrpSpPr/>
          <p:nvPr/>
        </p:nvGrpSpPr>
        <p:grpSpPr>
          <a:xfrm>
            <a:off x="2466496" y="1844824"/>
            <a:ext cx="2033496" cy="2033496"/>
            <a:chOff x="1699960" y="267688"/>
            <a:chExt cx="2033496" cy="2033496"/>
          </a:xfrm>
        </p:grpSpPr>
        <p:sp>
          <p:nvSpPr>
            <p:cNvPr id="12" name="11 Circular"/>
            <p:cNvSpPr/>
            <p:nvPr/>
          </p:nvSpPr>
          <p:spPr>
            <a:xfrm>
              <a:off x="1699960" y="267688"/>
              <a:ext cx="2033496" cy="2033496"/>
            </a:xfrm>
            <a:prstGeom prst="pieWedg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Circular 4"/>
            <p:cNvSpPr/>
            <p:nvPr/>
          </p:nvSpPr>
          <p:spPr>
            <a:xfrm>
              <a:off x="2295557" y="863285"/>
              <a:ext cx="1437899" cy="1437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defTabSz="711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dirty="0" smtClean="0">
                  <a:solidFill>
                    <a:srgbClr val="FF0000"/>
                  </a:solidFill>
                  <a:latin typeface="Trebuchet MS" pitchFamily="34" charset="0"/>
                </a:rPr>
                <a:t>Causas</a:t>
              </a:r>
            </a:p>
            <a:p>
              <a:pPr defTabSz="711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dirty="0" smtClean="0">
                  <a:solidFill>
                    <a:srgbClr val="FFC000"/>
                  </a:solidFill>
                  <a:latin typeface="Trebuchet MS" pitchFamily="34" charset="0"/>
                </a:rPr>
                <a:t>Debilidades</a:t>
              </a:r>
            </a:p>
            <a:p>
              <a:pPr defTabSz="711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100" dirty="0" smtClean="0">
                  <a:solidFill>
                    <a:srgbClr val="FFFFFF"/>
                  </a:solidFill>
                  <a:latin typeface="Trebuchet MS" pitchFamily="34" charset="0"/>
                </a:rPr>
                <a:t>(Factores Internos) </a:t>
              </a:r>
            </a:p>
            <a:p>
              <a:pPr defTabSz="711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600" dirty="0">
                  <a:solidFill>
                    <a:srgbClr val="FFC000"/>
                  </a:solidFill>
                  <a:latin typeface="Trebuchet MS" pitchFamily="34" charset="0"/>
                </a:rPr>
                <a:t>Amenazas</a:t>
              </a:r>
            </a:p>
            <a:p>
              <a:pPr defTabSz="711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ES" sz="1050" dirty="0" smtClean="0">
                  <a:solidFill>
                    <a:srgbClr val="FFFFFF"/>
                  </a:solidFill>
                  <a:latin typeface="Trebuchet MS" pitchFamily="34" charset="0"/>
                </a:rPr>
                <a:t>(Factores Externos)</a:t>
              </a:r>
            </a:p>
            <a:p>
              <a:pPr defTabSz="711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ES" sz="1050" dirty="0" smtClean="0">
                <a:solidFill>
                  <a:srgbClr val="FFFFFF"/>
                </a:solidFill>
                <a:latin typeface="Trebuchet MS" pitchFamily="34" charset="0"/>
              </a:endParaRPr>
            </a:p>
            <a:p>
              <a:pPr defTabSz="711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1400" dirty="0">
                <a:solidFill>
                  <a:srgbClr val="FFFFFF"/>
                </a:solidFill>
              </a:endParaRPr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4554728" y="1844824"/>
            <a:ext cx="2033496" cy="2033496"/>
            <a:chOff x="3827382" y="267688"/>
            <a:chExt cx="2033496" cy="2033496"/>
          </a:xfrm>
        </p:grpSpPr>
        <p:sp>
          <p:nvSpPr>
            <p:cNvPr id="15" name="14 Circular"/>
            <p:cNvSpPr/>
            <p:nvPr/>
          </p:nvSpPr>
          <p:spPr>
            <a:xfrm rot="5400000">
              <a:off x="3827382" y="267688"/>
              <a:ext cx="2033496" cy="2033496"/>
            </a:xfrm>
            <a:prstGeom prst="pieWedg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Circular 4"/>
            <p:cNvSpPr/>
            <p:nvPr/>
          </p:nvSpPr>
          <p:spPr>
            <a:xfrm>
              <a:off x="3827382" y="863285"/>
              <a:ext cx="1437899" cy="1437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13792" tIns="113792" rIns="113792" bIns="113792" numCol="1" spcCol="1270" anchor="ctr" anchorCtr="0">
              <a:noAutofit/>
            </a:bodyPr>
            <a:lstStyle/>
            <a:p>
              <a:pPr algn="r" defTabSz="711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dirty="0" smtClean="0">
                  <a:solidFill>
                    <a:srgbClr val="FF0000"/>
                  </a:solidFill>
                  <a:latin typeface="Trebuchet MS" pitchFamily="34" charset="0"/>
                </a:rPr>
                <a:t>Análisis</a:t>
              </a:r>
            </a:p>
            <a:p>
              <a:pPr algn="r" defTabSz="711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dirty="0" smtClean="0">
                  <a:solidFill>
                    <a:srgbClr val="FF6600"/>
                  </a:solidFill>
                  <a:latin typeface="Trebuchet MS" pitchFamily="34" charset="0"/>
                </a:rPr>
                <a:t>IMPACTO NO</a:t>
              </a:r>
            </a:p>
            <a:p>
              <a:pPr algn="r" defTabSz="711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dirty="0" smtClean="0">
                  <a:solidFill>
                    <a:srgbClr val="FFC000"/>
                  </a:solidFill>
                  <a:latin typeface="Trebuchet MS" pitchFamily="34" charset="0"/>
                </a:rPr>
                <a:t>Probabilidad</a:t>
              </a:r>
            </a:p>
            <a:p>
              <a:pPr algn="r" defTabSz="711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dirty="0" smtClean="0">
                  <a:solidFill>
                    <a:srgbClr val="FFFFFF"/>
                  </a:solidFill>
                  <a:latin typeface="Trebuchet MS" pitchFamily="34" charset="0"/>
                </a:rPr>
                <a:t>Casi Seguro.</a:t>
              </a:r>
            </a:p>
            <a:p>
              <a:pPr algn="r" defTabSz="711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dirty="0" smtClean="0">
                  <a:solidFill>
                    <a:srgbClr val="FFFFFF"/>
                  </a:solidFill>
                  <a:latin typeface="Trebuchet MS" pitchFamily="34" charset="0"/>
                </a:rPr>
                <a:t>Posible </a:t>
              </a:r>
            </a:p>
            <a:p>
              <a:pPr algn="r" defTabSz="7112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1600" dirty="0">
                <a:solidFill>
                  <a:srgbClr val="C00000"/>
                </a:solidFill>
              </a:endParaRPr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2466496" y="3933056"/>
            <a:ext cx="2033496" cy="2033496"/>
            <a:chOff x="1699960" y="2395110"/>
            <a:chExt cx="2033496" cy="2033496"/>
          </a:xfrm>
        </p:grpSpPr>
        <p:sp>
          <p:nvSpPr>
            <p:cNvPr id="18" name="17 Circular"/>
            <p:cNvSpPr/>
            <p:nvPr/>
          </p:nvSpPr>
          <p:spPr>
            <a:xfrm rot="16200000">
              <a:off x="1699960" y="2395110"/>
              <a:ext cx="2033496" cy="2033496"/>
            </a:xfrm>
            <a:prstGeom prst="pieWedg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Circular 4"/>
            <p:cNvSpPr/>
            <p:nvPr/>
          </p:nvSpPr>
          <p:spPr>
            <a:xfrm rot="21600000">
              <a:off x="2295557" y="2395110"/>
              <a:ext cx="1437899" cy="1437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71120" tIns="71120" rIns="71120" bIns="71120" numCol="1" spcCol="1270" anchor="ctr" anchorCtr="0">
              <a:noAutofit/>
            </a:bodyPr>
            <a:lstStyle/>
            <a:p>
              <a:pPr defTabSz="444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es-CO" sz="1000" dirty="0" smtClean="0">
                <a:solidFill>
                  <a:srgbClr val="FF0000"/>
                </a:solidFill>
              </a:endParaRPr>
            </a:p>
            <a:p>
              <a:pPr defTabSz="444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500" dirty="0" smtClean="0">
                  <a:solidFill>
                    <a:srgbClr val="FF0000"/>
                  </a:solidFill>
                  <a:latin typeface="Trebuchet MS" pitchFamily="34" charset="0"/>
                </a:rPr>
                <a:t>Administración</a:t>
              </a:r>
            </a:p>
            <a:p>
              <a:pPr defTabSz="444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400" dirty="0" smtClean="0">
                  <a:solidFill>
                    <a:srgbClr val="FFC000"/>
                  </a:solidFill>
                  <a:latin typeface="Trebuchet MS" pitchFamily="34" charset="0"/>
                </a:rPr>
                <a:t>Alta Dirección</a:t>
              </a:r>
            </a:p>
            <a:p>
              <a:pPr defTabSz="444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400" dirty="0" smtClean="0">
                  <a:solidFill>
                    <a:srgbClr val="FFFFFF"/>
                  </a:solidFill>
                  <a:latin typeface="Trebuchet MS" pitchFamily="34" charset="0"/>
                </a:rPr>
                <a:t>Evitar o</a:t>
              </a:r>
            </a:p>
            <a:p>
              <a:pPr defTabSz="4445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400" dirty="0" smtClean="0">
                  <a:solidFill>
                    <a:srgbClr val="FFFFFF"/>
                  </a:solidFill>
                  <a:latin typeface="Trebuchet MS" pitchFamily="34" charset="0"/>
                </a:rPr>
                <a:t>Reducir</a:t>
              </a:r>
              <a:endParaRPr lang="es-CO" sz="1400" dirty="0">
                <a:solidFill>
                  <a:srgbClr val="FFFFFF"/>
                </a:solidFill>
                <a:latin typeface="Trebuchet MS" pitchFamily="34" charset="0"/>
              </a:endParaRPr>
            </a:p>
          </p:txBody>
        </p:sp>
      </p:grpSp>
      <p:grpSp>
        <p:nvGrpSpPr>
          <p:cNvPr id="20" name="19 Grupo"/>
          <p:cNvGrpSpPr/>
          <p:nvPr/>
        </p:nvGrpSpPr>
        <p:grpSpPr>
          <a:xfrm>
            <a:off x="4554728" y="3962896"/>
            <a:ext cx="2033496" cy="2033496"/>
            <a:chOff x="3827382" y="2395110"/>
            <a:chExt cx="2033496" cy="2033496"/>
          </a:xfrm>
        </p:grpSpPr>
        <p:sp>
          <p:nvSpPr>
            <p:cNvPr id="21" name="20 Circular"/>
            <p:cNvSpPr/>
            <p:nvPr/>
          </p:nvSpPr>
          <p:spPr>
            <a:xfrm rot="10800000">
              <a:off x="3827382" y="2395110"/>
              <a:ext cx="2033496" cy="2033496"/>
            </a:xfrm>
            <a:prstGeom prst="pieWedg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Circular 4"/>
            <p:cNvSpPr/>
            <p:nvPr/>
          </p:nvSpPr>
          <p:spPr>
            <a:xfrm rot="21600000">
              <a:off x="3827382" y="2395110"/>
              <a:ext cx="1437899" cy="1437899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128016" tIns="128016" rIns="128016" bIns="128016" numCol="1" spcCol="1270" anchor="ctr" anchorCtr="0">
              <a:noAutofit/>
            </a:bodyPr>
            <a:lstStyle/>
            <a:p>
              <a:pPr algn="r" defTabSz="8001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dirty="0" smtClean="0">
                  <a:solidFill>
                    <a:srgbClr val="FF0000"/>
                  </a:solidFill>
                  <a:latin typeface="Trebuchet MS" pitchFamily="34" charset="0"/>
                </a:rPr>
                <a:t>Controles</a:t>
              </a:r>
            </a:p>
            <a:p>
              <a:pPr algn="r" defTabSz="8001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700" dirty="0" smtClean="0">
                  <a:solidFill>
                    <a:srgbClr val="FFC000"/>
                  </a:solidFill>
                  <a:latin typeface="Trebuchet MS" pitchFamily="34" charset="0"/>
                </a:rPr>
                <a:t>Preventivos </a:t>
              </a:r>
            </a:p>
            <a:p>
              <a:pPr algn="r" defTabSz="8001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700" dirty="0" smtClean="0">
                  <a:solidFill>
                    <a:srgbClr val="FFFFFF"/>
                  </a:solidFill>
                  <a:latin typeface="Trebuchet MS" pitchFamily="34" charset="0"/>
                </a:rPr>
                <a:t>y</a:t>
              </a:r>
            </a:p>
            <a:p>
              <a:pPr algn="r" defTabSz="800100" fontAlgn="base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700" dirty="0" smtClean="0">
                  <a:solidFill>
                    <a:srgbClr val="FFC000"/>
                  </a:solidFill>
                  <a:latin typeface="Trebuchet MS" pitchFamily="34" charset="0"/>
                </a:rPr>
                <a:t>Correctivos</a:t>
              </a:r>
              <a:endParaRPr lang="es-CO" sz="1700" dirty="0">
                <a:solidFill>
                  <a:srgbClr val="FFC000"/>
                </a:solidFill>
                <a:latin typeface="Trebuchet MS" pitchFamily="34" charset="0"/>
              </a:endParaRPr>
            </a:p>
          </p:txBody>
        </p:sp>
      </p:grpSp>
      <p:sp>
        <p:nvSpPr>
          <p:cNvPr id="23" name="22 Flecha circular"/>
          <p:cNvSpPr/>
          <p:nvPr/>
        </p:nvSpPr>
        <p:spPr>
          <a:xfrm>
            <a:off x="4139952" y="3573061"/>
            <a:ext cx="702096" cy="610518"/>
          </a:xfrm>
          <a:prstGeom prst="circular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sp>
        <p:nvSpPr>
          <p:cNvPr id="24" name="23 Rectángulo"/>
          <p:cNvSpPr/>
          <p:nvPr/>
        </p:nvSpPr>
        <p:spPr>
          <a:xfrm>
            <a:off x="3282244" y="228124"/>
            <a:ext cx="5682244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>
              <a:spcBef>
                <a:spcPct val="0"/>
              </a:spcBef>
            </a:pPr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Plan Anticorrupción y de Atención al Ciudadano</a:t>
            </a:r>
          </a:p>
        </p:txBody>
      </p:sp>
      <p:sp>
        <p:nvSpPr>
          <p:cNvPr id="25" name="24 Flecha circular"/>
          <p:cNvSpPr/>
          <p:nvPr/>
        </p:nvSpPr>
        <p:spPr>
          <a:xfrm rot="10800000">
            <a:off x="4139953" y="3672023"/>
            <a:ext cx="702096" cy="610518"/>
          </a:xfrm>
          <a:prstGeom prst="circularArrow">
            <a:avLst/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tint val="60000"/>
              <a:hueOff val="0"/>
              <a:satOff val="0"/>
              <a:lumOff val="0"/>
              <a:alphaOff val="0"/>
            </a:schemeClr>
          </a:fillRef>
          <a:effectRef idx="0">
            <a:schemeClr val="accent1">
              <a:tint val="60000"/>
              <a:hueOff val="0"/>
              <a:satOff val="0"/>
              <a:lumOff val="0"/>
              <a:alphaOff val="0"/>
            </a:schemeClr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</p:spTree>
    <p:extLst>
      <p:ext uri="{BB962C8B-B14F-4D97-AF65-F5344CB8AC3E}">
        <p14:creationId xmlns:p14="http://schemas.microsoft.com/office/powerpoint/2010/main" val="678852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 animBg="1"/>
      <p:bldP spid="1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40995326"/>
              </p:ext>
            </p:extLst>
          </p:nvPr>
        </p:nvGraphicFramePr>
        <p:xfrm>
          <a:off x="336472" y="1124744"/>
          <a:ext cx="8628016" cy="468052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69195"/>
                <a:gridCol w="850937"/>
                <a:gridCol w="536845"/>
                <a:gridCol w="1025225"/>
                <a:gridCol w="1098455"/>
                <a:gridCol w="878764"/>
                <a:gridCol w="941665"/>
                <a:gridCol w="688540"/>
                <a:gridCol w="869195"/>
                <a:gridCol w="869195"/>
              </a:tblGrid>
              <a:tr h="459925">
                <a:tc gridSpan="10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Trebuchet MS" pitchFamily="34" charset="0"/>
                        </a:rPr>
                        <a:t>MAPA DE RIESGOS DE CORRUPCIÓN</a:t>
                      </a:r>
                      <a:endParaRPr lang="es-CO" sz="20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509751">
                <a:tc gridSpan="10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Trebuchet MS" pitchFamily="34" charset="0"/>
                        </a:rPr>
                        <a:t>Entidad:</a:t>
                      </a:r>
                      <a:endParaRPr lang="es-CO" sz="20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517417">
                <a:tc gridSpan="10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2000" dirty="0">
                          <a:effectLst/>
                          <a:latin typeface="Trebuchet MS" pitchFamily="34" charset="0"/>
                        </a:rPr>
                        <a:t>Misión:</a:t>
                      </a:r>
                      <a:endParaRPr lang="es-CO" sz="20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505920">
                <a:tc gridSpan="4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Trebuchet MS" pitchFamily="34" charset="0"/>
                        </a:rPr>
                        <a:t>IDENTIFICACIÓN</a:t>
                      </a:r>
                      <a:endParaRPr lang="es-CO" sz="14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kern="1200" dirty="0">
                          <a:solidFill>
                            <a:schemeClr val="dk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ANÁLISIS</a:t>
                      </a: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400" dirty="0">
                          <a:effectLst/>
                          <a:latin typeface="Trebuchet MS" pitchFamily="34" charset="0"/>
                        </a:rPr>
                        <a:t>MEDIDAS DE MITIGACIÓN</a:t>
                      </a:r>
                      <a:endParaRPr lang="es-CO" sz="14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Trebuchet MS" pitchFamily="34" charset="0"/>
                        </a:rPr>
                        <a:t>SEGUIMIENTO</a:t>
                      </a:r>
                      <a:endParaRPr lang="es-CO" sz="16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359127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Trebuchet MS" pitchFamily="34" charset="0"/>
                        </a:rPr>
                        <a:t>Proceso y objetivo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600" dirty="0">
                          <a:effectLst/>
                          <a:latin typeface="Trebuchet MS" pitchFamily="34" charset="0"/>
                        </a:rPr>
                        <a:t>Causas</a:t>
                      </a:r>
                      <a:endParaRPr lang="es-CO" sz="16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grid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800" dirty="0">
                          <a:effectLst/>
                          <a:latin typeface="Trebuchet MS" pitchFamily="34" charset="0"/>
                        </a:rPr>
                        <a:t>Riesgo </a:t>
                      </a:r>
                      <a:endParaRPr lang="es-CO" sz="18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  <a:latin typeface="Trebuchet MS" pitchFamily="34" charset="0"/>
                        </a:rPr>
                        <a:t>Probabilidad de materialización.</a:t>
                      </a:r>
                      <a:endParaRPr lang="es-CO" sz="10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  <a:latin typeface="Trebuchet MS" pitchFamily="34" charset="0"/>
                        </a:rPr>
                        <a:t>VALORACIÓN</a:t>
                      </a:r>
                      <a:endParaRPr lang="es-CO" sz="10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Trebuchet MS" pitchFamily="34" charset="0"/>
                        </a:rPr>
                        <a:t>Administración del riesgo </a:t>
                      </a:r>
                      <a:endParaRPr lang="es-CO" sz="105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050" dirty="0">
                          <a:effectLst/>
                          <a:latin typeface="Trebuchet MS" pitchFamily="34" charset="0"/>
                        </a:rPr>
                        <a:t>Acciones</a:t>
                      </a:r>
                      <a:endParaRPr lang="es-CO" sz="105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1000" dirty="0">
                          <a:effectLst/>
                          <a:latin typeface="Trebuchet MS" pitchFamily="34" charset="0"/>
                        </a:rPr>
                        <a:t>Responsable</a:t>
                      </a:r>
                      <a:endParaRPr lang="es-CO" sz="10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>
                          <a:effectLst/>
                          <a:latin typeface="Trebuchet MS" pitchFamily="34" charset="0"/>
                        </a:rPr>
                        <a:t>Indicador</a:t>
                      </a:r>
                      <a:endParaRPr lang="es-CO" sz="120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676476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000" kern="1200" dirty="0">
                          <a:solidFill>
                            <a:schemeClr val="dk1"/>
                          </a:solidFill>
                          <a:effectLst/>
                          <a:latin typeface="Trebuchet MS" pitchFamily="34" charset="0"/>
                          <a:ea typeface="+mn-ea"/>
                          <a:cs typeface="+mn-cs"/>
                        </a:rPr>
                        <a:t>No.</a:t>
                      </a: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Trebuchet MS" pitchFamily="34" charset="0"/>
                        </a:rPr>
                        <a:t>Descripción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Trebuchet MS" pitchFamily="34" charset="0"/>
                        </a:rPr>
                        <a:t>Tipo de  control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5034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6184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41776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  <a:tr h="321949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7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l">
                        <a:spcAft>
                          <a:spcPts val="0"/>
                        </a:spcAft>
                      </a:pPr>
                      <a:r>
                        <a:rPr lang="es-CO" sz="7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2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3210236" y="332656"/>
            <a:ext cx="58262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Plan Anticorrupción y de Atención al Ciudadano</a:t>
            </a:r>
          </a:p>
        </p:txBody>
      </p:sp>
    </p:spTree>
    <p:extLst>
      <p:ext uri="{BB962C8B-B14F-4D97-AF65-F5344CB8AC3E}">
        <p14:creationId xmlns:p14="http://schemas.microsoft.com/office/powerpoint/2010/main" val="461621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814568338"/>
              </p:ext>
            </p:extLst>
          </p:nvPr>
        </p:nvGraphicFramePr>
        <p:xfrm>
          <a:off x="611560" y="1484784"/>
          <a:ext cx="7992888" cy="442404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3284661" y="980728"/>
            <a:ext cx="2991525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003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lIns="91440" tIns="45720" rIns="91440" bIns="45720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es-ES_tradnl" sz="2000" b="1" u="sng" dirty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Seguimiento y </a:t>
            </a:r>
            <a:r>
              <a:rPr lang="es-ES_tradnl" sz="2000" b="1" u="sng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Control</a:t>
            </a:r>
            <a:endParaRPr lang="es-CO" sz="2000" b="1" u="sng" dirty="0">
              <a:solidFill>
                <a:schemeClr val="bg1">
                  <a:lumMod val="50000"/>
                </a:schemeClr>
              </a:solidFill>
              <a:latin typeface="Futura Std Medium"/>
              <a:cs typeface="Futura Std Medium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3059832" y="292586"/>
            <a:ext cx="5826260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Plan Anticorrupción y de Atención al Ciudadano</a:t>
            </a:r>
          </a:p>
        </p:txBody>
      </p:sp>
    </p:spTree>
    <p:extLst>
      <p:ext uri="{BB962C8B-B14F-4D97-AF65-F5344CB8AC3E}">
        <p14:creationId xmlns:p14="http://schemas.microsoft.com/office/powerpoint/2010/main" val="359023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5492337"/>
              </p:ext>
            </p:extLst>
          </p:nvPr>
        </p:nvGraphicFramePr>
        <p:xfrm>
          <a:off x="336474" y="1006203"/>
          <a:ext cx="8628014" cy="573516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1190666"/>
                <a:gridCol w="1081953"/>
                <a:gridCol w="1081953"/>
                <a:gridCol w="945629"/>
                <a:gridCol w="1081953"/>
                <a:gridCol w="1081953"/>
                <a:gridCol w="1214824"/>
                <a:gridCol w="949083"/>
              </a:tblGrid>
              <a:tr h="257631">
                <a:tc gridSpan="8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Trebuchet MS" pitchFamily="34" charset="0"/>
                        </a:rPr>
                        <a:t> 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1200" dirty="0">
                          <a:effectLst/>
                          <a:latin typeface="Trebuchet MS" pitchFamily="34" charset="0"/>
                        </a:rPr>
                        <a:t>SEGUIMIENTO A LAS ESTRATEGIAS PARA LA CONSTRUCCIÓN DEL PLAN ANTICORRUPCIÓN Y DE ATENCIÓN AL CIUDADANO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CO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26407">
                <a:tc gridSpan="8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Entidad: ­­­­­­­­­­­­­­­­­­­­­­</a:t>
                      </a:r>
                      <a:r>
                        <a:rPr lang="es-ES" sz="900" dirty="0" smtClean="0">
                          <a:effectLst/>
                          <a:latin typeface="Trebuchet MS" pitchFamily="34" charset="0"/>
                        </a:rPr>
                        <a:t>_____________________________________________________________  </a:t>
                      </a: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Año:  </a:t>
                      </a:r>
                      <a:r>
                        <a:rPr lang="es-ES" sz="900" dirty="0" smtClean="0">
                          <a:effectLst/>
                          <a:latin typeface="Trebuchet MS" pitchFamily="34" charset="0"/>
                        </a:rPr>
                        <a:t>________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202635">
                <a:tc rowSpan="2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900" dirty="0">
                          <a:effectLst/>
                          <a:latin typeface="Trebuchet MS" pitchFamily="34" charset="0"/>
                        </a:rPr>
                        <a:t>Estrategia, mecanismo, medida, etc.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Actividades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Publicación 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 anchor="ctr"/>
                </a:tc>
                <a:tc gridSpan="3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Actividades realizadas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 anchor="ctr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Responsable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 anchor="ctr"/>
                </a:tc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Anotaciones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 anchor="ctr"/>
                </a:tc>
              </a:tr>
              <a:tr h="405271"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Enero 31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Abril 30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Agosto </a:t>
                      </a:r>
                      <a:r>
                        <a:rPr lang="es-ES" sz="900" dirty="0" smtClean="0">
                          <a:effectLst/>
                          <a:latin typeface="Trebuchet MS" pitchFamily="34" charset="0"/>
                        </a:rPr>
                        <a:t>31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Diciembre 31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5789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Mapa de riesgos de corrupción.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1.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2.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3.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1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1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1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1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1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10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10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10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1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1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1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1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1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1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11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</a:tr>
              <a:tr h="5789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900" dirty="0">
                          <a:effectLst/>
                          <a:latin typeface="Trebuchet MS" pitchFamily="34" charset="0"/>
                        </a:rPr>
                        <a:t>Estrategia Antitrámites.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1.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2.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3.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</a:tr>
              <a:tr h="5789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900" dirty="0">
                          <a:effectLst/>
                          <a:latin typeface="Trebuchet MS" pitchFamily="34" charset="0"/>
                        </a:rPr>
                        <a:t>Estrategia de rendición de cuentas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1.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2.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3.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 </a:t>
                      </a:r>
                      <a:endParaRPr lang="es-CO" sz="11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</a:tr>
              <a:tr h="72369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Mecanismo para mejorar la atención al ciudadano.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1.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2.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3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800">
                          <a:effectLst/>
                        </a:rPr>
                        <a:t>.</a:t>
                      </a:r>
                      <a:endParaRPr lang="es-CO" sz="110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>
                          <a:effectLst/>
                        </a:rPr>
                        <a:t> </a:t>
                      </a:r>
                      <a:endParaRPr lang="es-CO" sz="110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</a:tr>
              <a:tr h="57895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Otras :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___________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 smtClean="0">
                          <a:effectLst/>
                          <a:latin typeface="Trebuchet MS" pitchFamily="34" charset="0"/>
                        </a:rPr>
                        <a:t>________________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1.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2.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3.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8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_tradnl" sz="1100" dirty="0">
                          <a:effectLst/>
                        </a:rPr>
                        <a:t> </a:t>
                      </a:r>
                      <a:endParaRPr lang="es-CO" sz="1100" dirty="0">
                        <a:effectLst/>
                        <a:latin typeface="Cambria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</a:tr>
              <a:tr h="4631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Consolidación del  documento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 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Cargo ____________________________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Nombre: __________________________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Firma:_____________________________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  <a:tr h="463167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Seguimiento de la Estrategia.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 gridSpan="7"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 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Jefe de Control Interno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Nombre: __________________________</a:t>
                      </a:r>
                      <a:endParaRPr lang="es-CO" sz="900" dirty="0">
                        <a:effectLst/>
                        <a:latin typeface="Trebuchet MS" pitchFamily="34" charset="0"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s-ES" sz="900" dirty="0">
                          <a:effectLst/>
                          <a:latin typeface="Trebuchet MS" pitchFamily="34" charset="0"/>
                        </a:rPr>
                        <a:t>Firma:_____________________________</a:t>
                      </a:r>
                      <a:endParaRPr lang="es-CO" sz="900" dirty="0">
                        <a:effectLst/>
                        <a:latin typeface="Trebuchet MS" pitchFamily="34" charset="0"/>
                        <a:ea typeface="Times New Roman"/>
                        <a:cs typeface="Times New Roman"/>
                      </a:endParaRPr>
                    </a:p>
                  </a:txBody>
                  <a:tcPr marL="60165" marR="60165" marT="0" marB="0"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s-CO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" name="4 Rectángulo"/>
          <p:cNvSpPr/>
          <p:nvPr/>
        </p:nvSpPr>
        <p:spPr>
          <a:xfrm>
            <a:off x="3210236" y="404664"/>
            <a:ext cx="5754252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Plan Anticorrupción y de Atención al Ciudadano</a:t>
            </a:r>
          </a:p>
        </p:txBody>
      </p:sp>
    </p:spTree>
    <p:extLst>
      <p:ext uri="{BB962C8B-B14F-4D97-AF65-F5344CB8AC3E}">
        <p14:creationId xmlns:p14="http://schemas.microsoft.com/office/powerpoint/2010/main" val="609315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323528" y="831850"/>
            <a:ext cx="8276456" cy="580926"/>
          </a:xfrm>
        </p:spPr>
        <p:txBody>
          <a:bodyPr>
            <a:noAutofit/>
          </a:bodyPr>
          <a:lstStyle/>
          <a:p>
            <a:pPr>
              <a:defRPr/>
            </a:pPr>
            <a:r>
              <a:rPr lang="es-CO" sz="2000" b="1" u="sng" dirty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Principios del acceso a la información</a:t>
            </a: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149132403"/>
              </p:ext>
            </p:extLst>
          </p:nvPr>
        </p:nvGraphicFramePr>
        <p:xfrm>
          <a:off x="251520" y="1484784"/>
          <a:ext cx="8640960" cy="46085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3347864" y="292586"/>
            <a:ext cx="55382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Transparencia y acceso a la información</a:t>
            </a:r>
          </a:p>
        </p:txBody>
      </p:sp>
    </p:spTree>
    <p:extLst>
      <p:ext uri="{BB962C8B-B14F-4D97-AF65-F5344CB8AC3E}">
        <p14:creationId xmlns:p14="http://schemas.microsoft.com/office/powerpoint/2010/main" val="3182254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amejia\Pictures\logo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867" y="4148037"/>
            <a:ext cx="1053801" cy="1227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5 Imagen" descr="C:\Users\nmeneses\AppData\Local\Microsoft\Windows\Temporary Internet Files\Content.Outlook\8XCIGA5J\LogoNuevoFuncionPublica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44824"/>
            <a:ext cx="2379514" cy="720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6 Imagen"/>
          <p:cNvPicPr/>
          <p:nvPr/>
        </p:nvPicPr>
        <p:blipFill>
          <a:blip r:embed="rId4"/>
          <a:stretch>
            <a:fillRect/>
          </a:stretch>
        </p:blipFill>
        <p:spPr>
          <a:xfrm>
            <a:off x="827584" y="764704"/>
            <a:ext cx="3312368" cy="622164"/>
          </a:xfrm>
          <a:prstGeom prst="rect">
            <a:avLst/>
          </a:prstGeom>
        </p:spPr>
      </p:pic>
      <p:pic>
        <p:nvPicPr>
          <p:cNvPr id="9" name="8 Imagen"/>
          <p:cNvPicPr/>
          <p:nvPr/>
        </p:nvPicPr>
        <p:blipFill>
          <a:blip r:embed="rId5"/>
          <a:stretch>
            <a:fillRect/>
          </a:stretch>
        </p:blipFill>
        <p:spPr>
          <a:xfrm>
            <a:off x="971600" y="3068960"/>
            <a:ext cx="2018624" cy="513818"/>
          </a:xfrm>
          <a:prstGeom prst="rect">
            <a:avLst/>
          </a:prstGeom>
        </p:spPr>
      </p:pic>
      <p:pic>
        <p:nvPicPr>
          <p:cNvPr id="10" name="9 Imagen" descr="C:\Users\nmeneses\Desktop\logo dnp.jp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076025"/>
            <a:ext cx="2088232" cy="496991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2" descr="C:\Users\nmeneses\AppData\Local\Microsoft\Windows\Temporary Internet Files\Content.Outlook\8XCIGA5J\CCE_logocolor.png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6682" y="4365104"/>
            <a:ext cx="1997686" cy="1028155"/>
          </a:xfrm>
          <a:prstGeom prst="rect">
            <a:avLst/>
          </a:prstGeom>
          <a:noFill/>
          <a:extLst/>
        </p:spPr>
      </p:pic>
    </p:spTree>
    <p:extLst>
      <p:ext uri="{BB962C8B-B14F-4D97-AF65-F5344CB8AC3E}">
        <p14:creationId xmlns:p14="http://schemas.microsoft.com/office/powerpoint/2010/main" val="3318518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251520" y="1133872"/>
            <a:ext cx="8496944" cy="85496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CO" sz="2000" b="1" u="sng" dirty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El derecho de acceso a la información</a:t>
            </a:r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395536" y="2241376"/>
            <a:ext cx="8346540" cy="2411760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2400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El derecho de acceso a la información genera la obligación correlativa </a:t>
            </a:r>
            <a:r>
              <a:rPr lang="es-CO" sz="2400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de responder </a:t>
            </a:r>
            <a:r>
              <a:rPr lang="es-CO" sz="2400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de buena fe, de manera adecuada, veraz, oportuna y accesible a las solicitudes de acceso, lo que a su vez conlleva la obligación de producir o capturar la información pública</a:t>
            </a:r>
            <a:r>
              <a:rPr lang="es-CO" sz="2400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.</a:t>
            </a:r>
          </a:p>
        </p:txBody>
      </p:sp>
      <p:sp>
        <p:nvSpPr>
          <p:cNvPr id="6" name="5 Rectángulo"/>
          <p:cNvSpPr/>
          <p:nvPr/>
        </p:nvSpPr>
        <p:spPr>
          <a:xfrm>
            <a:off x="4314092" y="34485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Transparencia y acceso a la información</a:t>
            </a:r>
          </a:p>
        </p:txBody>
      </p:sp>
    </p:spTree>
    <p:extLst>
      <p:ext uri="{BB962C8B-B14F-4D97-AF65-F5344CB8AC3E}">
        <p14:creationId xmlns:p14="http://schemas.microsoft.com/office/powerpoint/2010/main" val="496695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131763" y="679500"/>
            <a:ext cx="9036050" cy="1014412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CO" sz="2000" b="1" u="sng" dirty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Acceso a la Información Pública </a:t>
            </a:r>
          </a:p>
        </p:txBody>
      </p:sp>
      <p:graphicFrame>
        <p:nvGraphicFramePr>
          <p:cNvPr id="5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518745309"/>
              </p:ext>
            </p:extLst>
          </p:nvPr>
        </p:nvGraphicFramePr>
        <p:xfrm>
          <a:off x="179512" y="1477888"/>
          <a:ext cx="8712968" cy="44713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4314092" y="293236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Transparencia y acceso a la información</a:t>
            </a:r>
          </a:p>
        </p:txBody>
      </p:sp>
    </p:spTree>
    <p:extLst>
      <p:ext uri="{BB962C8B-B14F-4D97-AF65-F5344CB8AC3E}">
        <p14:creationId xmlns:p14="http://schemas.microsoft.com/office/powerpoint/2010/main" val="20120315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-109538" y="908199"/>
            <a:ext cx="9290050" cy="936625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CO" sz="2000" b="1" u="sng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Ley 1712 de Marzo 6 de 2014 de </a:t>
            </a:r>
            <a:r>
              <a:rPr lang="es-CO" sz="2000" b="1" u="sng" dirty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acceso a la Información </a:t>
            </a:r>
            <a:r>
              <a:rPr lang="es-CO" sz="2000" b="1" u="sng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Pública</a:t>
            </a:r>
            <a:endParaRPr lang="es-CO" sz="2000" b="1" u="sng" dirty="0">
              <a:solidFill>
                <a:schemeClr val="bg1">
                  <a:lumMod val="50000"/>
                </a:schemeClr>
              </a:solidFill>
              <a:latin typeface="Futura Std Medium"/>
              <a:ea typeface="+mn-ea"/>
              <a:cs typeface="Futura Std Medium"/>
            </a:endParaRPr>
          </a:p>
        </p:txBody>
      </p:sp>
      <p:graphicFrame>
        <p:nvGraphicFramePr>
          <p:cNvPr id="5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29219927"/>
              </p:ext>
            </p:extLst>
          </p:nvPr>
        </p:nvGraphicFramePr>
        <p:xfrm>
          <a:off x="107504" y="1844824"/>
          <a:ext cx="8928992" cy="403244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4314092" y="37214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Transparencia y acceso a la información</a:t>
            </a:r>
          </a:p>
        </p:txBody>
      </p:sp>
    </p:spTree>
    <p:extLst>
      <p:ext uri="{BB962C8B-B14F-4D97-AF65-F5344CB8AC3E}">
        <p14:creationId xmlns:p14="http://schemas.microsoft.com/office/powerpoint/2010/main" val="3671144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6 Marcador de contenido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03875336"/>
              </p:ext>
            </p:extLst>
          </p:nvPr>
        </p:nvGraphicFramePr>
        <p:xfrm>
          <a:off x="827584" y="1268760"/>
          <a:ext cx="721114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CuadroTexto"/>
          <p:cNvSpPr txBox="1"/>
          <p:nvPr/>
        </p:nvSpPr>
        <p:spPr>
          <a:xfrm>
            <a:off x="-36512" y="354722"/>
            <a:ext cx="8352928" cy="553998"/>
          </a:xfrm>
          <a:prstGeom prst="rect">
            <a:avLst/>
          </a:prstGeom>
          <a:solidFill>
            <a:srgbClr val="00468B"/>
          </a:solidFill>
        </p:spPr>
        <p:txBody>
          <a:bodyPr wrap="square" rtlCol="0">
            <a:spAutoFit/>
          </a:bodyPr>
          <a:lstStyle/>
          <a:p>
            <a:pPr algn="ctr"/>
            <a:r>
              <a:rPr lang="es-CO" sz="3000" b="1" dirty="0" smtClean="0">
                <a:solidFill>
                  <a:schemeClr val="bg1"/>
                </a:solidFill>
                <a:latin typeface="Arial Narrow" panose="020B0606020202030204" pitchFamily="34" charset="0"/>
                <a:ea typeface="Verdana" panose="020B0604030504040204" pitchFamily="34" charset="0"/>
                <a:cs typeface="Helvetica" panose="020B0604020202020204" pitchFamily="34" charset="0"/>
              </a:rPr>
              <a:t>CONTEXTO PARA LA IMPLEMENTACIÓN</a:t>
            </a:r>
            <a:endParaRPr lang="es-CO" sz="3000" b="1" dirty="0">
              <a:solidFill>
                <a:schemeClr val="bg1"/>
              </a:solidFill>
              <a:latin typeface="Arial Narrow" panose="020B0606020202030204" pitchFamily="34" charset="0"/>
              <a:ea typeface="Verdana" panose="020B0604030504040204" pitchFamily="34" charset="0"/>
              <a:cs typeface="Helvetica" panose="020B0604020202020204" pitchFamily="34" charset="0"/>
            </a:endParaRPr>
          </a:p>
        </p:txBody>
      </p:sp>
      <p:sp>
        <p:nvSpPr>
          <p:cNvPr id="6" name="5 Flecha abajo"/>
          <p:cNvSpPr/>
          <p:nvPr/>
        </p:nvSpPr>
        <p:spPr>
          <a:xfrm>
            <a:off x="8100392" y="2636912"/>
            <a:ext cx="864096" cy="2880320"/>
          </a:xfrm>
          <a:prstGeom prst="downArrow">
            <a:avLst/>
          </a:prstGeom>
          <a:solidFill>
            <a:schemeClr val="tx2"/>
          </a:solidFill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vert="vert270" rtlCol="0" anchor="ctr"/>
          <a:lstStyle/>
          <a:p>
            <a:pPr algn="ctr"/>
            <a:r>
              <a:rPr lang="es-CO" b="1" dirty="0" smtClean="0">
                <a:solidFill>
                  <a:schemeClr val="bg1"/>
                </a:solidFill>
                <a:latin typeface="Arial Narrow" panose="020B0606020202030204" pitchFamily="34" charset="0"/>
              </a:rPr>
              <a:t>TRANSVERSALES</a:t>
            </a:r>
            <a:endParaRPr lang="es-CO" b="1" dirty="0">
              <a:solidFill>
                <a:schemeClr val="bg1"/>
              </a:solidFill>
              <a:latin typeface="Arial Narrow" panose="020B0606020202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7873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11343" y="908720"/>
            <a:ext cx="8193105" cy="79208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CO" sz="2000" b="1" u="sng" dirty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Promoción de la Transparencia y el </a:t>
            </a:r>
            <a:r>
              <a:rPr lang="es-CO" sz="2000" b="1" u="sng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Acceso </a:t>
            </a:r>
            <a:r>
              <a:rPr lang="es-CO" sz="2000" b="1" u="sng" dirty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a la </a:t>
            </a:r>
            <a:r>
              <a:rPr lang="es-CO" sz="2000" b="1" u="sng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Información</a:t>
            </a:r>
            <a:endParaRPr lang="es-CO" sz="2000" b="1" u="sng" dirty="0">
              <a:solidFill>
                <a:schemeClr val="bg1">
                  <a:lumMod val="50000"/>
                </a:schemeClr>
              </a:solidFill>
              <a:latin typeface="Futura Std Medium"/>
              <a:ea typeface="+mn-ea"/>
              <a:cs typeface="Futura Std Medium"/>
            </a:endParaRP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293223191"/>
              </p:ext>
            </p:extLst>
          </p:nvPr>
        </p:nvGraphicFramePr>
        <p:xfrm>
          <a:off x="179512" y="1628800"/>
          <a:ext cx="8856984" cy="468052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4314092" y="22812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Transparencia y acceso a la información</a:t>
            </a:r>
          </a:p>
        </p:txBody>
      </p:sp>
    </p:spTree>
    <p:extLst>
      <p:ext uri="{BB962C8B-B14F-4D97-AF65-F5344CB8AC3E}">
        <p14:creationId xmlns:p14="http://schemas.microsoft.com/office/powerpoint/2010/main" val="3644553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629816"/>
            <a:ext cx="8229600" cy="1143000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s-CO" sz="2000" b="1" u="sng" dirty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Desafíos de la </a:t>
            </a:r>
            <a:r>
              <a:rPr lang="es-CO" sz="2000" b="1" u="sng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Transparencia </a:t>
            </a:r>
            <a:r>
              <a:rPr lang="es-CO" sz="2000" b="1" u="sng" dirty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y del Acceso a la Información</a:t>
            </a:r>
          </a:p>
        </p:txBody>
      </p:sp>
      <p:graphicFrame>
        <p:nvGraphicFramePr>
          <p:cNvPr id="5" name="4 Diagrama"/>
          <p:cNvGraphicFramePr/>
          <p:nvPr>
            <p:extLst>
              <p:ext uri="{D42A27DB-BD31-4B8C-83A1-F6EECF244321}">
                <p14:modId xmlns:p14="http://schemas.microsoft.com/office/powerpoint/2010/main" val="3160736953"/>
              </p:ext>
            </p:extLst>
          </p:nvPr>
        </p:nvGraphicFramePr>
        <p:xfrm>
          <a:off x="683568" y="1700808"/>
          <a:ext cx="7920880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5 Rectángulo"/>
          <p:cNvSpPr/>
          <p:nvPr/>
        </p:nvSpPr>
        <p:spPr>
          <a:xfrm>
            <a:off x="4314092" y="228124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Transparencia y acceso a la información</a:t>
            </a:r>
          </a:p>
        </p:txBody>
      </p:sp>
    </p:spTree>
    <p:extLst>
      <p:ext uri="{BB962C8B-B14F-4D97-AF65-F5344CB8AC3E}">
        <p14:creationId xmlns:p14="http://schemas.microsoft.com/office/powerpoint/2010/main" val="2635251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 bwMode="auto">
          <a:xfrm>
            <a:off x="4211960" y="436602"/>
            <a:ext cx="4603428" cy="400110"/>
          </a:xfrm>
        </p:spPr>
        <p:txBody>
          <a:bodyPr wrap="square">
            <a:spAutoFit/>
          </a:bodyPr>
          <a:lstStyle/>
          <a:p>
            <a:pPr algn="r"/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Participación ciudadana en la gestión</a:t>
            </a:r>
          </a:p>
        </p:txBody>
      </p:sp>
      <p:sp>
        <p:nvSpPr>
          <p:cNvPr id="5" name="2 Marcador de texto"/>
          <p:cNvSpPr txBox="1">
            <a:spLocks/>
          </p:cNvSpPr>
          <p:nvPr/>
        </p:nvSpPr>
        <p:spPr>
          <a:xfrm>
            <a:off x="690314" y="1474440"/>
            <a:ext cx="4025702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>
              <a:defRPr/>
            </a:pPr>
            <a:r>
              <a:rPr lang="es-CO" sz="2000" dirty="0" smtClean="0">
                <a:latin typeface="Futura Std Medium"/>
              </a:rPr>
              <a:t>La gestión institucional debe realizarse con principios de democracia participativa y democratización de la gestión pública. </a:t>
            </a:r>
          </a:p>
          <a:p>
            <a:pPr algn="just">
              <a:defRPr/>
            </a:pPr>
            <a:r>
              <a:rPr lang="es-CO" sz="2000" dirty="0" smtClean="0">
                <a:latin typeface="Futura Std Medium"/>
              </a:rPr>
              <a:t>Ello implica la obligación de involucrar a los ciudadanos y las organizaciones de la sociedad civil en la formulación, ejecución, control y evaluación de la gestión pública.</a:t>
            </a:r>
          </a:p>
          <a:p>
            <a:pPr marL="0" indent="0">
              <a:buFontTx/>
              <a:buNone/>
              <a:defRPr/>
            </a:pPr>
            <a:endParaRPr lang="es-CO" dirty="0" smtClean="0">
              <a:latin typeface="Futura Std Medium"/>
            </a:endParaRPr>
          </a:p>
          <a:p>
            <a:pPr>
              <a:defRPr/>
            </a:pPr>
            <a:endParaRPr lang="es-CO" dirty="0">
              <a:latin typeface="Futura Std Medium"/>
            </a:endParaRPr>
          </a:p>
        </p:txBody>
      </p:sp>
      <p:pic>
        <p:nvPicPr>
          <p:cNvPr id="6" name="Picture 2"/>
          <p:cNvPicPr>
            <a:picLocks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8464" y="1622078"/>
            <a:ext cx="3810000" cy="367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505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762000" y="1412776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 fontScale="90000"/>
          </a:bodyPr>
          <a:lstStyle/>
          <a:p>
            <a:r>
              <a:rPr lang="es-MX" sz="3600" dirty="0" smtClean="0">
                <a:latin typeface="Futura Std Medium"/>
              </a:rPr>
              <a:t>Ley 489 de 1998. Democratización y Control de la Administración Pública</a:t>
            </a:r>
            <a:endParaRPr lang="es-ES" sz="3600" dirty="0" smtClean="0">
              <a:latin typeface="Futura Std Medium"/>
            </a:endParaRP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1073224" y="2996952"/>
            <a:ext cx="7315200" cy="2406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85750" indent="-285750" algn="just">
              <a:lnSpc>
                <a:spcPct val="90000"/>
              </a:lnSpc>
            </a:pPr>
            <a:r>
              <a:rPr lang="es-MX" sz="2800" b="1" dirty="0" smtClean="0">
                <a:latin typeface="Futura Std Medium"/>
              </a:rPr>
              <a:t> </a:t>
            </a:r>
            <a:r>
              <a:rPr lang="es-MX" sz="2800" dirty="0" smtClean="0">
                <a:latin typeface="Futura Std Medium"/>
              </a:rPr>
              <a:t>Art. 32. Todas las entidades y organismos de la Administración Pública tienen la obligación de desarrollar su gestión acorde con los principios de la democracia participativa y democratización de la gestión pública</a:t>
            </a:r>
            <a:r>
              <a:rPr lang="es-MX" sz="2800" b="1" dirty="0" smtClean="0">
                <a:latin typeface="Futura Std Medium"/>
              </a:rPr>
              <a:t>.</a:t>
            </a:r>
            <a:r>
              <a:rPr lang="es-ES" sz="2800" b="1" dirty="0" smtClean="0">
                <a:latin typeface="Futura Std Medium"/>
              </a:rPr>
              <a:t>	</a:t>
            </a:r>
            <a:r>
              <a:rPr lang="es-MX" sz="2800" dirty="0" smtClean="0">
                <a:latin typeface="Futura Std Medium"/>
                <a:cs typeface="Times New Roman" pitchFamily="18" charset="0"/>
              </a:rPr>
              <a:t>	</a:t>
            </a:r>
            <a:endParaRPr lang="es-ES" sz="2800" b="1" dirty="0" smtClean="0">
              <a:latin typeface="Futura Std Medium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4211960" y="320605"/>
            <a:ext cx="4603428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Participación ciudadana en la gestión</a:t>
            </a:r>
            <a:endParaRPr lang="es-CO" sz="2000" b="1" dirty="0">
              <a:solidFill>
                <a:schemeClr val="bg1">
                  <a:lumMod val="50000"/>
                </a:schemeClr>
              </a:solidFill>
              <a:latin typeface="Futura Std Medium"/>
              <a:ea typeface="+mn-ea"/>
              <a:cs typeface="Futura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7697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AutoShape 1030"/>
          <p:cNvSpPr>
            <a:spLocks/>
          </p:cNvSpPr>
          <p:nvPr/>
        </p:nvSpPr>
        <p:spPr bwMode="auto">
          <a:xfrm>
            <a:off x="3352800" y="4149080"/>
            <a:ext cx="5029200" cy="1872208"/>
          </a:xfrm>
          <a:prstGeom prst="borderCallout2">
            <a:avLst>
              <a:gd name="adj1" fmla="val 5769"/>
              <a:gd name="adj2" fmla="val -1449"/>
              <a:gd name="adj3" fmla="val 5769"/>
              <a:gd name="adj4" fmla="val -1449"/>
              <a:gd name="adj5" fmla="val 40222"/>
              <a:gd name="adj6" fmla="val -10931"/>
            </a:avLst>
          </a:prstGeom>
          <a:solidFill>
            <a:schemeClr val="accent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es-CO">
              <a:latin typeface="Futura Std Medium"/>
            </a:endParaRPr>
          </a:p>
        </p:txBody>
      </p:sp>
      <p:sp>
        <p:nvSpPr>
          <p:cNvPr id="4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1052736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r>
              <a:rPr lang="es-MX" sz="3600" dirty="0" smtClean="0">
                <a:latin typeface="Futura Std Medium"/>
              </a:rPr>
              <a:t>¿QUÉ ES PARTICIPAR?</a:t>
            </a:r>
            <a:endParaRPr lang="es-ES" sz="3600" dirty="0" smtClean="0">
              <a:latin typeface="Futura Std Medium"/>
            </a:endParaRPr>
          </a:p>
        </p:txBody>
      </p:sp>
      <p:sp>
        <p:nvSpPr>
          <p:cNvPr id="5" name="Rectangle 1027"/>
          <p:cNvSpPr txBox="1">
            <a:spLocks noChangeArrowheads="1"/>
          </p:cNvSpPr>
          <p:nvPr/>
        </p:nvSpPr>
        <p:spPr bwMode="auto">
          <a:xfrm>
            <a:off x="609600" y="1844824"/>
            <a:ext cx="8229600" cy="3962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Wingdings" pitchFamily="2" charset="2"/>
              <a:buNone/>
            </a:pPr>
            <a:r>
              <a:rPr lang="es-MX" sz="2300" dirty="0" smtClean="0">
                <a:latin typeface="Futura Std Medium"/>
              </a:rPr>
              <a:t>	</a:t>
            </a:r>
            <a:r>
              <a:rPr lang="es-MX" sz="2600" dirty="0" smtClean="0">
                <a:latin typeface="Futura Std Medium"/>
              </a:rPr>
              <a:t>Participar es ejercer poder, actuar e intervenir en sociedad, e interactuar en la vida social, política, económica y cultural.</a:t>
            </a:r>
          </a:p>
          <a:p>
            <a:pPr>
              <a:lnSpc>
                <a:spcPct val="90000"/>
              </a:lnSpc>
              <a:buFont typeface="Wingdings" pitchFamily="2" charset="2"/>
              <a:buNone/>
            </a:pPr>
            <a:endParaRPr lang="es-MX" sz="2600" dirty="0" smtClean="0">
              <a:latin typeface="Futura Std Medium"/>
            </a:endParaRPr>
          </a:p>
          <a:p>
            <a:pPr>
              <a:lnSpc>
                <a:spcPct val="85000"/>
              </a:lnSpc>
              <a:buFont typeface="Wingdings" pitchFamily="2" charset="2"/>
              <a:buNone/>
            </a:pPr>
            <a:r>
              <a:rPr lang="es-MX" sz="2600" dirty="0" smtClean="0">
                <a:latin typeface="Futura Std Medium"/>
              </a:rPr>
              <a:t>	No sólo es informarse, opinar o sentirse consultado frente a alguna situación.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s-MX" sz="2600" dirty="0" smtClean="0">
                <a:latin typeface="Futura Std Medium"/>
              </a:rPr>
              <a:t>	</a:t>
            </a:r>
          </a:p>
          <a:p>
            <a:pPr algn="just">
              <a:lnSpc>
                <a:spcPct val="90000"/>
              </a:lnSpc>
              <a:buFont typeface="Wingdings" pitchFamily="2" charset="2"/>
              <a:buNone/>
            </a:pPr>
            <a:r>
              <a:rPr lang="es-MX" sz="2600" dirty="0" smtClean="0">
                <a:latin typeface="Futura Std Medium"/>
              </a:rPr>
              <a:t>	</a:t>
            </a:r>
            <a:r>
              <a:rPr lang="es-MX" sz="2600" b="1" dirty="0" smtClean="0">
                <a:latin typeface="Futura Std Medium"/>
              </a:rPr>
              <a:t>ES</a:t>
            </a:r>
            <a:r>
              <a:rPr lang="es-MX" sz="2600" dirty="0" smtClean="0">
                <a:latin typeface="Futura Std Medium"/>
              </a:rPr>
              <a:t> poder </a:t>
            </a:r>
            <a:endParaRPr lang="es-ES" sz="2600" dirty="0" smtClean="0">
              <a:latin typeface="Futura Std Medium"/>
            </a:endParaRPr>
          </a:p>
        </p:txBody>
      </p:sp>
      <p:sp>
        <p:nvSpPr>
          <p:cNvPr id="6" name="Text Box 1031"/>
          <p:cNvSpPr txBox="1">
            <a:spLocks noChangeArrowheads="1"/>
          </p:cNvSpPr>
          <p:nvPr/>
        </p:nvSpPr>
        <p:spPr bwMode="auto">
          <a:xfrm>
            <a:off x="3352800" y="4221088"/>
            <a:ext cx="5029200" cy="17343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>
              <a:lnSpc>
                <a:spcPct val="85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es-MX" sz="2200" dirty="0">
                <a:solidFill>
                  <a:schemeClr val="bg1">
                    <a:lumMod val="95000"/>
                  </a:schemeClr>
                </a:solidFill>
                <a:latin typeface="Futura Std Medium"/>
              </a:rPr>
              <a:t>plantear problemas</a:t>
            </a:r>
          </a:p>
          <a:p>
            <a:pPr algn="just" eaLnBrk="1" hangingPunct="1">
              <a:lnSpc>
                <a:spcPct val="85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es-MX" sz="2200" dirty="0">
                <a:solidFill>
                  <a:schemeClr val="bg1">
                    <a:lumMod val="95000"/>
                  </a:schemeClr>
                </a:solidFill>
                <a:latin typeface="Futura Std Medium"/>
              </a:rPr>
              <a:t>gestionar propuestas y proyectos,</a:t>
            </a:r>
          </a:p>
          <a:p>
            <a:pPr algn="just" eaLnBrk="1" hangingPunct="1">
              <a:lnSpc>
                <a:spcPct val="85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es-MX" sz="2200" dirty="0">
                <a:solidFill>
                  <a:schemeClr val="bg1">
                    <a:lumMod val="95000"/>
                  </a:schemeClr>
                </a:solidFill>
                <a:latin typeface="Futura Std Medium"/>
              </a:rPr>
              <a:t>Controlar procesos</a:t>
            </a:r>
          </a:p>
          <a:p>
            <a:pPr algn="just" eaLnBrk="1" hangingPunct="1">
              <a:lnSpc>
                <a:spcPct val="85000"/>
              </a:lnSpc>
              <a:spcBef>
                <a:spcPct val="20000"/>
              </a:spcBef>
              <a:buClr>
                <a:srgbClr val="A50021"/>
              </a:buClr>
              <a:buSzPct val="75000"/>
              <a:buFont typeface="Wingdings" pitchFamily="2" charset="2"/>
              <a:buChar char="n"/>
            </a:pPr>
            <a:r>
              <a:rPr lang="es-MX" sz="2200" dirty="0">
                <a:solidFill>
                  <a:schemeClr val="bg1">
                    <a:lumMod val="95000"/>
                  </a:schemeClr>
                </a:solidFill>
                <a:latin typeface="Futura Std Medium"/>
              </a:rPr>
              <a:t> intervenir en las decisiones que sobre la vida social se toman</a:t>
            </a:r>
            <a:endParaRPr lang="es-ES" dirty="0">
              <a:solidFill>
                <a:schemeClr val="bg1">
                  <a:lumMod val="95000"/>
                </a:schemeClr>
              </a:solidFill>
              <a:latin typeface="Futura Std Medium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 bwMode="auto">
          <a:xfrm>
            <a:off x="4427984" y="320605"/>
            <a:ext cx="4387404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Participación ciudadana en la gestión</a:t>
            </a:r>
            <a:endParaRPr lang="es-CO" sz="2000" b="1" dirty="0">
              <a:solidFill>
                <a:schemeClr val="bg1">
                  <a:lumMod val="50000"/>
                </a:schemeClr>
              </a:solidFill>
              <a:latin typeface="Futura Std Medium"/>
              <a:ea typeface="+mn-ea"/>
              <a:cs typeface="Futura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3966008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reeform 2"/>
          <p:cNvSpPr>
            <a:spLocks/>
          </p:cNvSpPr>
          <p:nvPr/>
        </p:nvSpPr>
        <p:spPr bwMode="auto">
          <a:xfrm>
            <a:off x="964056" y="1836738"/>
            <a:ext cx="2468563" cy="1416050"/>
          </a:xfrm>
          <a:custGeom>
            <a:avLst/>
            <a:gdLst>
              <a:gd name="T0" fmla="*/ 0 w 1452"/>
              <a:gd name="T1" fmla="*/ 1321425 h 853"/>
              <a:gd name="T2" fmla="*/ 78205 w 1452"/>
              <a:gd name="T3" fmla="*/ 1339686 h 853"/>
              <a:gd name="T4" fmla="*/ 161511 w 1452"/>
              <a:gd name="T5" fmla="*/ 1352967 h 853"/>
              <a:gd name="T6" fmla="*/ 319621 w 1452"/>
              <a:gd name="T7" fmla="*/ 1382848 h 853"/>
              <a:gd name="T8" fmla="*/ 387626 w 1452"/>
              <a:gd name="T9" fmla="*/ 1391149 h 853"/>
              <a:gd name="T10" fmla="*/ 450530 w 1452"/>
              <a:gd name="T11" fmla="*/ 1397789 h 853"/>
              <a:gd name="T12" fmla="*/ 513434 w 1452"/>
              <a:gd name="T13" fmla="*/ 1404429 h 853"/>
              <a:gd name="T14" fmla="*/ 576338 w 1452"/>
              <a:gd name="T15" fmla="*/ 1414390 h 853"/>
              <a:gd name="T16" fmla="*/ 618841 w 1452"/>
              <a:gd name="T17" fmla="*/ 1414390 h 853"/>
              <a:gd name="T18" fmla="*/ 654543 w 1452"/>
              <a:gd name="T19" fmla="*/ 1414390 h 853"/>
              <a:gd name="T20" fmla="*/ 722548 w 1452"/>
              <a:gd name="T21" fmla="*/ 1411070 h 853"/>
              <a:gd name="T22" fmla="*/ 773551 w 1452"/>
              <a:gd name="T23" fmla="*/ 1409410 h 853"/>
              <a:gd name="T24" fmla="*/ 821154 w 1452"/>
              <a:gd name="T25" fmla="*/ 1407750 h 853"/>
              <a:gd name="T26" fmla="*/ 856857 w 1452"/>
              <a:gd name="T27" fmla="*/ 1402769 h 853"/>
              <a:gd name="T28" fmla="*/ 884058 w 1452"/>
              <a:gd name="T29" fmla="*/ 1399449 h 853"/>
              <a:gd name="T30" fmla="*/ 907860 w 1452"/>
              <a:gd name="T31" fmla="*/ 1397789 h 853"/>
              <a:gd name="T32" fmla="*/ 931662 w 1452"/>
              <a:gd name="T33" fmla="*/ 1396129 h 853"/>
              <a:gd name="T34" fmla="*/ 979265 w 1452"/>
              <a:gd name="T35" fmla="*/ 1389489 h 853"/>
              <a:gd name="T36" fmla="*/ 1030268 w 1452"/>
              <a:gd name="T37" fmla="*/ 1379528 h 853"/>
              <a:gd name="T38" fmla="*/ 1077871 w 1452"/>
              <a:gd name="T39" fmla="*/ 1371228 h 853"/>
              <a:gd name="T40" fmla="*/ 1125474 w 1452"/>
              <a:gd name="T41" fmla="*/ 1361267 h 853"/>
              <a:gd name="T42" fmla="*/ 1164577 w 1452"/>
              <a:gd name="T43" fmla="*/ 1349647 h 853"/>
              <a:gd name="T44" fmla="*/ 1207080 w 1452"/>
              <a:gd name="T45" fmla="*/ 1341346 h 853"/>
              <a:gd name="T46" fmla="*/ 1247882 w 1452"/>
              <a:gd name="T47" fmla="*/ 1329726 h 853"/>
              <a:gd name="T48" fmla="*/ 1290385 w 1452"/>
              <a:gd name="T49" fmla="*/ 1314785 h 853"/>
              <a:gd name="T50" fmla="*/ 1382191 w 1452"/>
              <a:gd name="T51" fmla="*/ 1293204 h 853"/>
              <a:gd name="T52" fmla="*/ 1468897 w 1452"/>
              <a:gd name="T53" fmla="*/ 1268303 h 853"/>
              <a:gd name="T54" fmla="*/ 1567504 w 1452"/>
              <a:gd name="T55" fmla="*/ 1243401 h 853"/>
              <a:gd name="T56" fmla="*/ 1661010 w 1452"/>
              <a:gd name="T57" fmla="*/ 1221820 h 853"/>
              <a:gd name="T58" fmla="*/ 1713713 w 1452"/>
              <a:gd name="T59" fmla="*/ 1210200 h 853"/>
              <a:gd name="T60" fmla="*/ 1768117 w 1452"/>
              <a:gd name="T61" fmla="*/ 1198579 h 853"/>
              <a:gd name="T62" fmla="*/ 1824220 w 1452"/>
              <a:gd name="T63" fmla="*/ 1185299 h 853"/>
              <a:gd name="T64" fmla="*/ 1887125 w 1452"/>
              <a:gd name="T65" fmla="*/ 1175338 h 853"/>
              <a:gd name="T66" fmla="*/ 1950029 w 1452"/>
              <a:gd name="T67" fmla="*/ 1168698 h 853"/>
              <a:gd name="T68" fmla="*/ 2009533 w 1452"/>
              <a:gd name="T69" fmla="*/ 1160397 h 853"/>
              <a:gd name="T70" fmla="*/ 2075837 w 1452"/>
              <a:gd name="T71" fmla="*/ 1148777 h 853"/>
              <a:gd name="T72" fmla="*/ 2143842 w 1452"/>
              <a:gd name="T73" fmla="*/ 1142136 h 853"/>
              <a:gd name="T74" fmla="*/ 2218646 w 1452"/>
              <a:gd name="T75" fmla="*/ 1138816 h 853"/>
              <a:gd name="T76" fmla="*/ 2296852 w 1452"/>
              <a:gd name="T77" fmla="*/ 1137156 h 853"/>
              <a:gd name="T78" fmla="*/ 2380157 w 1452"/>
              <a:gd name="T79" fmla="*/ 1135496 h 853"/>
              <a:gd name="T80" fmla="*/ 2466863 w 1452"/>
              <a:gd name="T81" fmla="*/ 1132176 h 853"/>
              <a:gd name="T82" fmla="*/ 2466863 w 1452"/>
              <a:gd name="T83" fmla="*/ 0 h 853"/>
              <a:gd name="T84" fmla="*/ 0 w 1452"/>
              <a:gd name="T85" fmla="*/ 0 h 853"/>
              <a:gd name="T86" fmla="*/ 0 w 1452"/>
              <a:gd name="T87" fmla="*/ 1321425 h 85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452" h="853">
                <a:moveTo>
                  <a:pt x="0" y="796"/>
                </a:moveTo>
                <a:lnTo>
                  <a:pt x="46" y="807"/>
                </a:lnTo>
                <a:lnTo>
                  <a:pt x="95" y="815"/>
                </a:lnTo>
                <a:lnTo>
                  <a:pt x="188" y="833"/>
                </a:lnTo>
                <a:lnTo>
                  <a:pt x="228" y="838"/>
                </a:lnTo>
                <a:lnTo>
                  <a:pt x="265" y="842"/>
                </a:lnTo>
                <a:lnTo>
                  <a:pt x="302" y="846"/>
                </a:lnTo>
                <a:lnTo>
                  <a:pt x="339" y="852"/>
                </a:lnTo>
                <a:lnTo>
                  <a:pt x="364" y="852"/>
                </a:lnTo>
                <a:lnTo>
                  <a:pt x="385" y="852"/>
                </a:lnTo>
                <a:lnTo>
                  <a:pt x="425" y="850"/>
                </a:lnTo>
                <a:lnTo>
                  <a:pt x="455" y="849"/>
                </a:lnTo>
                <a:lnTo>
                  <a:pt x="483" y="848"/>
                </a:lnTo>
                <a:lnTo>
                  <a:pt x="504" y="845"/>
                </a:lnTo>
                <a:lnTo>
                  <a:pt x="520" y="843"/>
                </a:lnTo>
                <a:lnTo>
                  <a:pt x="534" y="842"/>
                </a:lnTo>
                <a:lnTo>
                  <a:pt x="548" y="841"/>
                </a:lnTo>
                <a:lnTo>
                  <a:pt x="576" y="837"/>
                </a:lnTo>
                <a:lnTo>
                  <a:pt x="606" y="831"/>
                </a:lnTo>
                <a:lnTo>
                  <a:pt x="634" y="826"/>
                </a:lnTo>
                <a:lnTo>
                  <a:pt x="662" y="820"/>
                </a:lnTo>
                <a:lnTo>
                  <a:pt x="685" y="813"/>
                </a:lnTo>
                <a:lnTo>
                  <a:pt x="710" y="808"/>
                </a:lnTo>
                <a:lnTo>
                  <a:pt x="734" y="801"/>
                </a:lnTo>
                <a:lnTo>
                  <a:pt x="759" y="792"/>
                </a:lnTo>
                <a:lnTo>
                  <a:pt x="813" y="779"/>
                </a:lnTo>
                <a:lnTo>
                  <a:pt x="864" y="764"/>
                </a:lnTo>
                <a:lnTo>
                  <a:pt x="922" y="749"/>
                </a:lnTo>
                <a:lnTo>
                  <a:pt x="977" y="736"/>
                </a:lnTo>
                <a:lnTo>
                  <a:pt x="1008" y="729"/>
                </a:lnTo>
                <a:lnTo>
                  <a:pt x="1040" y="722"/>
                </a:lnTo>
                <a:lnTo>
                  <a:pt x="1073" y="714"/>
                </a:lnTo>
                <a:lnTo>
                  <a:pt x="1110" y="708"/>
                </a:lnTo>
                <a:lnTo>
                  <a:pt x="1147" y="704"/>
                </a:lnTo>
                <a:lnTo>
                  <a:pt x="1182" y="699"/>
                </a:lnTo>
                <a:lnTo>
                  <a:pt x="1221" y="692"/>
                </a:lnTo>
                <a:lnTo>
                  <a:pt x="1261" y="688"/>
                </a:lnTo>
                <a:lnTo>
                  <a:pt x="1305" y="686"/>
                </a:lnTo>
                <a:lnTo>
                  <a:pt x="1351" y="685"/>
                </a:lnTo>
                <a:lnTo>
                  <a:pt x="1400" y="684"/>
                </a:lnTo>
                <a:lnTo>
                  <a:pt x="1451" y="682"/>
                </a:lnTo>
                <a:lnTo>
                  <a:pt x="1451" y="0"/>
                </a:lnTo>
                <a:lnTo>
                  <a:pt x="0" y="0"/>
                </a:lnTo>
                <a:lnTo>
                  <a:pt x="0" y="796"/>
                </a:lnTo>
              </a:path>
            </a:pathLst>
          </a:custGeom>
          <a:solidFill>
            <a:schemeClr val="bg2"/>
          </a:solidFill>
          <a:ln w="25400" cap="rnd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 dirty="0"/>
          </a:p>
        </p:txBody>
      </p:sp>
      <p:sp>
        <p:nvSpPr>
          <p:cNvPr id="5" name="Freeform 3"/>
          <p:cNvSpPr>
            <a:spLocks/>
          </p:cNvSpPr>
          <p:nvPr/>
        </p:nvSpPr>
        <p:spPr bwMode="auto">
          <a:xfrm>
            <a:off x="2107056" y="2751138"/>
            <a:ext cx="2468563" cy="1416050"/>
          </a:xfrm>
          <a:custGeom>
            <a:avLst/>
            <a:gdLst>
              <a:gd name="T0" fmla="*/ 0 w 1452"/>
              <a:gd name="T1" fmla="*/ 1321425 h 853"/>
              <a:gd name="T2" fmla="*/ 78205 w 1452"/>
              <a:gd name="T3" fmla="*/ 1339686 h 853"/>
              <a:gd name="T4" fmla="*/ 161511 w 1452"/>
              <a:gd name="T5" fmla="*/ 1352967 h 853"/>
              <a:gd name="T6" fmla="*/ 319621 w 1452"/>
              <a:gd name="T7" fmla="*/ 1382848 h 853"/>
              <a:gd name="T8" fmla="*/ 387626 w 1452"/>
              <a:gd name="T9" fmla="*/ 1391149 h 853"/>
              <a:gd name="T10" fmla="*/ 450530 w 1452"/>
              <a:gd name="T11" fmla="*/ 1397789 h 853"/>
              <a:gd name="T12" fmla="*/ 513434 w 1452"/>
              <a:gd name="T13" fmla="*/ 1404429 h 853"/>
              <a:gd name="T14" fmla="*/ 576338 w 1452"/>
              <a:gd name="T15" fmla="*/ 1414390 h 853"/>
              <a:gd name="T16" fmla="*/ 618841 w 1452"/>
              <a:gd name="T17" fmla="*/ 1414390 h 853"/>
              <a:gd name="T18" fmla="*/ 654543 w 1452"/>
              <a:gd name="T19" fmla="*/ 1414390 h 853"/>
              <a:gd name="T20" fmla="*/ 722548 w 1452"/>
              <a:gd name="T21" fmla="*/ 1411070 h 853"/>
              <a:gd name="T22" fmla="*/ 773551 w 1452"/>
              <a:gd name="T23" fmla="*/ 1409410 h 853"/>
              <a:gd name="T24" fmla="*/ 821154 w 1452"/>
              <a:gd name="T25" fmla="*/ 1407750 h 853"/>
              <a:gd name="T26" fmla="*/ 856857 w 1452"/>
              <a:gd name="T27" fmla="*/ 1402769 h 853"/>
              <a:gd name="T28" fmla="*/ 884058 w 1452"/>
              <a:gd name="T29" fmla="*/ 1399449 h 853"/>
              <a:gd name="T30" fmla="*/ 907860 w 1452"/>
              <a:gd name="T31" fmla="*/ 1397789 h 853"/>
              <a:gd name="T32" fmla="*/ 931662 w 1452"/>
              <a:gd name="T33" fmla="*/ 1396129 h 853"/>
              <a:gd name="T34" fmla="*/ 979265 w 1452"/>
              <a:gd name="T35" fmla="*/ 1389489 h 853"/>
              <a:gd name="T36" fmla="*/ 1030268 w 1452"/>
              <a:gd name="T37" fmla="*/ 1379528 h 853"/>
              <a:gd name="T38" fmla="*/ 1077871 w 1452"/>
              <a:gd name="T39" fmla="*/ 1371228 h 853"/>
              <a:gd name="T40" fmla="*/ 1125474 w 1452"/>
              <a:gd name="T41" fmla="*/ 1361267 h 853"/>
              <a:gd name="T42" fmla="*/ 1164577 w 1452"/>
              <a:gd name="T43" fmla="*/ 1349647 h 853"/>
              <a:gd name="T44" fmla="*/ 1207080 w 1452"/>
              <a:gd name="T45" fmla="*/ 1341346 h 853"/>
              <a:gd name="T46" fmla="*/ 1247882 w 1452"/>
              <a:gd name="T47" fmla="*/ 1329726 h 853"/>
              <a:gd name="T48" fmla="*/ 1290385 w 1452"/>
              <a:gd name="T49" fmla="*/ 1314785 h 853"/>
              <a:gd name="T50" fmla="*/ 1382191 w 1452"/>
              <a:gd name="T51" fmla="*/ 1293204 h 853"/>
              <a:gd name="T52" fmla="*/ 1468897 w 1452"/>
              <a:gd name="T53" fmla="*/ 1268303 h 853"/>
              <a:gd name="T54" fmla="*/ 1567504 w 1452"/>
              <a:gd name="T55" fmla="*/ 1243401 h 853"/>
              <a:gd name="T56" fmla="*/ 1661010 w 1452"/>
              <a:gd name="T57" fmla="*/ 1221820 h 853"/>
              <a:gd name="T58" fmla="*/ 1713713 w 1452"/>
              <a:gd name="T59" fmla="*/ 1210200 h 853"/>
              <a:gd name="T60" fmla="*/ 1768117 w 1452"/>
              <a:gd name="T61" fmla="*/ 1198579 h 853"/>
              <a:gd name="T62" fmla="*/ 1824220 w 1452"/>
              <a:gd name="T63" fmla="*/ 1185299 h 853"/>
              <a:gd name="T64" fmla="*/ 1887125 w 1452"/>
              <a:gd name="T65" fmla="*/ 1175338 h 853"/>
              <a:gd name="T66" fmla="*/ 1950029 w 1452"/>
              <a:gd name="T67" fmla="*/ 1168698 h 853"/>
              <a:gd name="T68" fmla="*/ 2009533 w 1452"/>
              <a:gd name="T69" fmla="*/ 1160397 h 853"/>
              <a:gd name="T70" fmla="*/ 2075837 w 1452"/>
              <a:gd name="T71" fmla="*/ 1148777 h 853"/>
              <a:gd name="T72" fmla="*/ 2143842 w 1452"/>
              <a:gd name="T73" fmla="*/ 1142136 h 853"/>
              <a:gd name="T74" fmla="*/ 2218646 w 1452"/>
              <a:gd name="T75" fmla="*/ 1138816 h 853"/>
              <a:gd name="T76" fmla="*/ 2296852 w 1452"/>
              <a:gd name="T77" fmla="*/ 1137156 h 853"/>
              <a:gd name="T78" fmla="*/ 2380157 w 1452"/>
              <a:gd name="T79" fmla="*/ 1135496 h 853"/>
              <a:gd name="T80" fmla="*/ 2466863 w 1452"/>
              <a:gd name="T81" fmla="*/ 1132176 h 853"/>
              <a:gd name="T82" fmla="*/ 2466863 w 1452"/>
              <a:gd name="T83" fmla="*/ 0 h 853"/>
              <a:gd name="T84" fmla="*/ 0 w 1452"/>
              <a:gd name="T85" fmla="*/ 0 h 853"/>
              <a:gd name="T86" fmla="*/ 0 w 1452"/>
              <a:gd name="T87" fmla="*/ 1321425 h 853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452" h="853">
                <a:moveTo>
                  <a:pt x="0" y="796"/>
                </a:moveTo>
                <a:lnTo>
                  <a:pt x="46" y="807"/>
                </a:lnTo>
                <a:lnTo>
                  <a:pt x="95" y="815"/>
                </a:lnTo>
                <a:lnTo>
                  <a:pt x="188" y="833"/>
                </a:lnTo>
                <a:lnTo>
                  <a:pt x="228" y="838"/>
                </a:lnTo>
                <a:lnTo>
                  <a:pt x="265" y="842"/>
                </a:lnTo>
                <a:lnTo>
                  <a:pt x="302" y="846"/>
                </a:lnTo>
                <a:lnTo>
                  <a:pt x="339" y="852"/>
                </a:lnTo>
                <a:lnTo>
                  <a:pt x="364" y="852"/>
                </a:lnTo>
                <a:lnTo>
                  <a:pt x="385" y="852"/>
                </a:lnTo>
                <a:lnTo>
                  <a:pt x="425" y="850"/>
                </a:lnTo>
                <a:lnTo>
                  <a:pt x="455" y="849"/>
                </a:lnTo>
                <a:lnTo>
                  <a:pt x="483" y="848"/>
                </a:lnTo>
                <a:lnTo>
                  <a:pt x="504" y="845"/>
                </a:lnTo>
                <a:lnTo>
                  <a:pt x="520" y="843"/>
                </a:lnTo>
                <a:lnTo>
                  <a:pt x="534" y="842"/>
                </a:lnTo>
                <a:lnTo>
                  <a:pt x="548" y="841"/>
                </a:lnTo>
                <a:lnTo>
                  <a:pt x="576" y="837"/>
                </a:lnTo>
                <a:lnTo>
                  <a:pt x="606" y="831"/>
                </a:lnTo>
                <a:lnTo>
                  <a:pt x="634" y="826"/>
                </a:lnTo>
                <a:lnTo>
                  <a:pt x="662" y="820"/>
                </a:lnTo>
                <a:lnTo>
                  <a:pt x="685" y="813"/>
                </a:lnTo>
                <a:lnTo>
                  <a:pt x="710" y="808"/>
                </a:lnTo>
                <a:lnTo>
                  <a:pt x="734" y="801"/>
                </a:lnTo>
                <a:lnTo>
                  <a:pt x="759" y="792"/>
                </a:lnTo>
                <a:lnTo>
                  <a:pt x="813" y="779"/>
                </a:lnTo>
                <a:lnTo>
                  <a:pt x="864" y="764"/>
                </a:lnTo>
                <a:lnTo>
                  <a:pt x="922" y="749"/>
                </a:lnTo>
                <a:lnTo>
                  <a:pt x="977" y="736"/>
                </a:lnTo>
                <a:lnTo>
                  <a:pt x="1008" y="729"/>
                </a:lnTo>
                <a:lnTo>
                  <a:pt x="1040" y="722"/>
                </a:lnTo>
                <a:lnTo>
                  <a:pt x="1073" y="714"/>
                </a:lnTo>
                <a:lnTo>
                  <a:pt x="1110" y="708"/>
                </a:lnTo>
                <a:lnTo>
                  <a:pt x="1147" y="704"/>
                </a:lnTo>
                <a:lnTo>
                  <a:pt x="1182" y="699"/>
                </a:lnTo>
                <a:lnTo>
                  <a:pt x="1221" y="692"/>
                </a:lnTo>
                <a:lnTo>
                  <a:pt x="1261" y="688"/>
                </a:lnTo>
                <a:lnTo>
                  <a:pt x="1305" y="686"/>
                </a:lnTo>
                <a:lnTo>
                  <a:pt x="1351" y="685"/>
                </a:lnTo>
                <a:lnTo>
                  <a:pt x="1400" y="684"/>
                </a:lnTo>
                <a:lnTo>
                  <a:pt x="1451" y="682"/>
                </a:lnTo>
                <a:lnTo>
                  <a:pt x="1451" y="0"/>
                </a:lnTo>
                <a:lnTo>
                  <a:pt x="0" y="0"/>
                </a:lnTo>
                <a:lnTo>
                  <a:pt x="0" y="796"/>
                </a:lnTo>
              </a:path>
            </a:pathLst>
          </a:custGeom>
          <a:solidFill>
            <a:schemeClr val="bg2"/>
          </a:solidFill>
          <a:ln w="25400" cap="rnd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6" name="Freeform 4"/>
          <p:cNvSpPr>
            <a:spLocks/>
          </p:cNvSpPr>
          <p:nvPr/>
        </p:nvSpPr>
        <p:spPr bwMode="auto">
          <a:xfrm>
            <a:off x="3490913" y="3713163"/>
            <a:ext cx="2468562" cy="1419225"/>
          </a:xfrm>
          <a:custGeom>
            <a:avLst/>
            <a:gdLst>
              <a:gd name="T0" fmla="*/ 0 w 1452"/>
              <a:gd name="T1" fmla="*/ 1324610 h 855"/>
              <a:gd name="T2" fmla="*/ 78205 w 1452"/>
              <a:gd name="T3" fmla="*/ 1341209 h 855"/>
              <a:gd name="T4" fmla="*/ 161511 w 1452"/>
              <a:gd name="T5" fmla="*/ 1356148 h 855"/>
              <a:gd name="T6" fmla="*/ 319621 w 1452"/>
              <a:gd name="T7" fmla="*/ 1384367 h 855"/>
              <a:gd name="T8" fmla="*/ 387625 w 1452"/>
              <a:gd name="T9" fmla="*/ 1394326 h 855"/>
              <a:gd name="T10" fmla="*/ 450530 w 1452"/>
              <a:gd name="T11" fmla="*/ 1400966 h 855"/>
              <a:gd name="T12" fmla="*/ 513434 w 1452"/>
              <a:gd name="T13" fmla="*/ 1407606 h 855"/>
              <a:gd name="T14" fmla="*/ 576338 w 1452"/>
              <a:gd name="T15" fmla="*/ 1417565 h 855"/>
              <a:gd name="T16" fmla="*/ 618841 w 1452"/>
              <a:gd name="T17" fmla="*/ 1417565 h 855"/>
              <a:gd name="T18" fmla="*/ 654543 w 1452"/>
              <a:gd name="T19" fmla="*/ 1417565 h 855"/>
              <a:gd name="T20" fmla="*/ 722547 w 1452"/>
              <a:gd name="T21" fmla="*/ 1414245 h 855"/>
              <a:gd name="T22" fmla="*/ 773551 w 1452"/>
              <a:gd name="T23" fmla="*/ 1412585 h 855"/>
              <a:gd name="T24" fmla="*/ 821154 w 1452"/>
              <a:gd name="T25" fmla="*/ 1410925 h 855"/>
              <a:gd name="T26" fmla="*/ 856856 w 1452"/>
              <a:gd name="T27" fmla="*/ 1405946 h 855"/>
              <a:gd name="T28" fmla="*/ 884058 w 1452"/>
              <a:gd name="T29" fmla="*/ 1402626 h 855"/>
              <a:gd name="T30" fmla="*/ 907860 w 1452"/>
              <a:gd name="T31" fmla="*/ 1400966 h 855"/>
              <a:gd name="T32" fmla="*/ 931661 w 1452"/>
              <a:gd name="T33" fmla="*/ 1399306 h 855"/>
              <a:gd name="T34" fmla="*/ 979264 w 1452"/>
              <a:gd name="T35" fmla="*/ 1392666 h 855"/>
              <a:gd name="T36" fmla="*/ 1030268 w 1452"/>
              <a:gd name="T37" fmla="*/ 1382707 h 855"/>
              <a:gd name="T38" fmla="*/ 1077871 w 1452"/>
              <a:gd name="T39" fmla="*/ 1374407 h 855"/>
              <a:gd name="T40" fmla="*/ 1125474 w 1452"/>
              <a:gd name="T41" fmla="*/ 1364448 h 855"/>
              <a:gd name="T42" fmla="*/ 1164576 w 1452"/>
              <a:gd name="T43" fmla="*/ 1352829 h 855"/>
              <a:gd name="T44" fmla="*/ 1207079 w 1452"/>
              <a:gd name="T45" fmla="*/ 1344529 h 855"/>
              <a:gd name="T46" fmla="*/ 1247882 w 1452"/>
              <a:gd name="T47" fmla="*/ 1332910 h 855"/>
              <a:gd name="T48" fmla="*/ 1290385 w 1452"/>
              <a:gd name="T49" fmla="*/ 1316310 h 855"/>
              <a:gd name="T50" fmla="*/ 1382191 w 1452"/>
              <a:gd name="T51" fmla="*/ 1296391 h 855"/>
              <a:gd name="T52" fmla="*/ 1468896 w 1452"/>
              <a:gd name="T53" fmla="*/ 1271493 h 855"/>
              <a:gd name="T54" fmla="*/ 1567503 w 1452"/>
              <a:gd name="T55" fmla="*/ 1246594 h 855"/>
              <a:gd name="T56" fmla="*/ 1661009 w 1452"/>
              <a:gd name="T57" fmla="*/ 1223355 h 855"/>
              <a:gd name="T58" fmla="*/ 1713712 w 1452"/>
              <a:gd name="T59" fmla="*/ 1213396 h 855"/>
              <a:gd name="T60" fmla="*/ 1768116 w 1452"/>
              <a:gd name="T61" fmla="*/ 1201776 h 855"/>
              <a:gd name="T62" fmla="*/ 1824220 w 1452"/>
              <a:gd name="T63" fmla="*/ 1186837 h 855"/>
              <a:gd name="T64" fmla="*/ 1887124 w 1452"/>
              <a:gd name="T65" fmla="*/ 1178538 h 855"/>
              <a:gd name="T66" fmla="*/ 1950028 w 1452"/>
              <a:gd name="T67" fmla="*/ 1170238 h 855"/>
              <a:gd name="T68" fmla="*/ 2009532 w 1452"/>
              <a:gd name="T69" fmla="*/ 1160279 h 855"/>
              <a:gd name="T70" fmla="*/ 2075836 w 1452"/>
              <a:gd name="T71" fmla="*/ 1151979 h 855"/>
              <a:gd name="T72" fmla="*/ 2143841 w 1452"/>
              <a:gd name="T73" fmla="*/ 1143680 h 855"/>
              <a:gd name="T74" fmla="*/ 2218646 w 1452"/>
              <a:gd name="T75" fmla="*/ 1143680 h 855"/>
              <a:gd name="T76" fmla="*/ 2296851 w 1452"/>
              <a:gd name="T77" fmla="*/ 1142020 h 855"/>
              <a:gd name="T78" fmla="*/ 2380156 w 1452"/>
              <a:gd name="T79" fmla="*/ 1140360 h 855"/>
              <a:gd name="T80" fmla="*/ 2466862 w 1452"/>
              <a:gd name="T81" fmla="*/ 1137040 h 855"/>
              <a:gd name="T82" fmla="*/ 2466862 w 1452"/>
              <a:gd name="T83" fmla="*/ 0 h 855"/>
              <a:gd name="T84" fmla="*/ 0 w 1452"/>
              <a:gd name="T85" fmla="*/ 0 h 855"/>
              <a:gd name="T86" fmla="*/ 0 w 1452"/>
              <a:gd name="T87" fmla="*/ 1324610 h 855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</a:gdLst>
            <a:ahLst/>
            <a:cxnLst>
              <a:cxn ang="T88">
                <a:pos x="T0" y="T1"/>
              </a:cxn>
              <a:cxn ang="T89">
                <a:pos x="T2" y="T3"/>
              </a:cxn>
              <a:cxn ang="T90">
                <a:pos x="T4" y="T5"/>
              </a:cxn>
              <a:cxn ang="T91">
                <a:pos x="T6" y="T7"/>
              </a:cxn>
              <a:cxn ang="T92">
                <a:pos x="T8" y="T9"/>
              </a:cxn>
              <a:cxn ang="T93">
                <a:pos x="T10" y="T11"/>
              </a:cxn>
              <a:cxn ang="T94">
                <a:pos x="T12" y="T13"/>
              </a:cxn>
              <a:cxn ang="T95">
                <a:pos x="T14" y="T15"/>
              </a:cxn>
              <a:cxn ang="T96">
                <a:pos x="T16" y="T17"/>
              </a:cxn>
              <a:cxn ang="T97">
                <a:pos x="T18" y="T19"/>
              </a:cxn>
              <a:cxn ang="T98">
                <a:pos x="T20" y="T21"/>
              </a:cxn>
              <a:cxn ang="T99">
                <a:pos x="T22" y="T23"/>
              </a:cxn>
              <a:cxn ang="T100">
                <a:pos x="T24" y="T25"/>
              </a:cxn>
              <a:cxn ang="T101">
                <a:pos x="T26" y="T27"/>
              </a:cxn>
              <a:cxn ang="T102">
                <a:pos x="T28" y="T29"/>
              </a:cxn>
              <a:cxn ang="T103">
                <a:pos x="T30" y="T31"/>
              </a:cxn>
              <a:cxn ang="T104">
                <a:pos x="T32" y="T33"/>
              </a:cxn>
              <a:cxn ang="T105">
                <a:pos x="T34" y="T35"/>
              </a:cxn>
              <a:cxn ang="T106">
                <a:pos x="T36" y="T37"/>
              </a:cxn>
              <a:cxn ang="T107">
                <a:pos x="T38" y="T39"/>
              </a:cxn>
              <a:cxn ang="T108">
                <a:pos x="T40" y="T41"/>
              </a:cxn>
              <a:cxn ang="T109">
                <a:pos x="T42" y="T43"/>
              </a:cxn>
              <a:cxn ang="T110">
                <a:pos x="T44" y="T45"/>
              </a:cxn>
              <a:cxn ang="T111">
                <a:pos x="T46" y="T47"/>
              </a:cxn>
              <a:cxn ang="T112">
                <a:pos x="T48" y="T49"/>
              </a:cxn>
              <a:cxn ang="T113">
                <a:pos x="T50" y="T51"/>
              </a:cxn>
              <a:cxn ang="T114">
                <a:pos x="T52" y="T53"/>
              </a:cxn>
              <a:cxn ang="T115">
                <a:pos x="T54" y="T55"/>
              </a:cxn>
              <a:cxn ang="T116">
                <a:pos x="T56" y="T57"/>
              </a:cxn>
              <a:cxn ang="T117">
                <a:pos x="T58" y="T59"/>
              </a:cxn>
              <a:cxn ang="T118">
                <a:pos x="T60" y="T61"/>
              </a:cxn>
              <a:cxn ang="T119">
                <a:pos x="T62" y="T63"/>
              </a:cxn>
              <a:cxn ang="T120">
                <a:pos x="T64" y="T65"/>
              </a:cxn>
              <a:cxn ang="T121">
                <a:pos x="T66" y="T67"/>
              </a:cxn>
              <a:cxn ang="T122">
                <a:pos x="T68" y="T69"/>
              </a:cxn>
              <a:cxn ang="T123">
                <a:pos x="T70" y="T71"/>
              </a:cxn>
              <a:cxn ang="T124">
                <a:pos x="T72" y="T73"/>
              </a:cxn>
              <a:cxn ang="T125">
                <a:pos x="T74" y="T75"/>
              </a:cxn>
              <a:cxn ang="T126">
                <a:pos x="T76" y="T77"/>
              </a:cxn>
              <a:cxn ang="T127">
                <a:pos x="T78" y="T79"/>
              </a:cxn>
              <a:cxn ang="T128">
                <a:pos x="T80" y="T81"/>
              </a:cxn>
              <a:cxn ang="T129">
                <a:pos x="T82" y="T83"/>
              </a:cxn>
              <a:cxn ang="T130">
                <a:pos x="T84" y="T85"/>
              </a:cxn>
              <a:cxn ang="T131">
                <a:pos x="T86" y="T87"/>
              </a:cxn>
            </a:cxnLst>
            <a:rect l="0" t="0" r="r" b="b"/>
            <a:pathLst>
              <a:path w="1452" h="855">
                <a:moveTo>
                  <a:pt x="0" y="798"/>
                </a:moveTo>
                <a:lnTo>
                  <a:pt x="46" y="808"/>
                </a:lnTo>
                <a:lnTo>
                  <a:pt x="95" y="817"/>
                </a:lnTo>
                <a:lnTo>
                  <a:pt x="188" y="834"/>
                </a:lnTo>
                <a:lnTo>
                  <a:pt x="228" y="840"/>
                </a:lnTo>
                <a:lnTo>
                  <a:pt x="265" y="844"/>
                </a:lnTo>
                <a:lnTo>
                  <a:pt x="302" y="848"/>
                </a:lnTo>
                <a:lnTo>
                  <a:pt x="339" y="854"/>
                </a:lnTo>
                <a:lnTo>
                  <a:pt x="364" y="854"/>
                </a:lnTo>
                <a:lnTo>
                  <a:pt x="385" y="854"/>
                </a:lnTo>
                <a:lnTo>
                  <a:pt x="425" y="852"/>
                </a:lnTo>
                <a:lnTo>
                  <a:pt x="455" y="851"/>
                </a:lnTo>
                <a:lnTo>
                  <a:pt x="483" y="850"/>
                </a:lnTo>
                <a:lnTo>
                  <a:pt x="504" y="847"/>
                </a:lnTo>
                <a:lnTo>
                  <a:pt x="520" y="845"/>
                </a:lnTo>
                <a:lnTo>
                  <a:pt x="534" y="844"/>
                </a:lnTo>
                <a:lnTo>
                  <a:pt x="548" y="843"/>
                </a:lnTo>
                <a:lnTo>
                  <a:pt x="576" y="839"/>
                </a:lnTo>
                <a:lnTo>
                  <a:pt x="606" y="833"/>
                </a:lnTo>
                <a:lnTo>
                  <a:pt x="634" y="828"/>
                </a:lnTo>
                <a:lnTo>
                  <a:pt x="662" y="822"/>
                </a:lnTo>
                <a:lnTo>
                  <a:pt x="685" y="815"/>
                </a:lnTo>
                <a:lnTo>
                  <a:pt x="710" y="810"/>
                </a:lnTo>
                <a:lnTo>
                  <a:pt x="734" y="803"/>
                </a:lnTo>
                <a:lnTo>
                  <a:pt x="759" y="793"/>
                </a:lnTo>
                <a:lnTo>
                  <a:pt x="813" y="781"/>
                </a:lnTo>
                <a:lnTo>
                  <a:pt x="864" y="766"/>
                </a:lnTo>
                <a:lnTo>
                  <a:pt x="922" y="751"/>
                </a:lnTo>
                <a:lnTo>
                  <a:pt x="977" y="737"/>
                </a:lnTo>
                <a:lnTo>
                  <a:pt x="1008" y="731"/>
                </a:lnTo>
                <a:lnTo>
                  <a:pt x="1040" y="724"/>
                </a:lnTo>
                <a:lnTo>
                  <a:pt x="1073" y="715"/>
                </a:lnTo>
                <a:lnTo>
                  <a:pt x="1110" y="710"/>
                </a:lnTo>
                <a:lnTo>
                  <a:pt x="1147" y="705"/>
                </a:lnTo>
                <a:lnTo>
                  <a:pt x="1182" y="699"/>
                </a:lnTo>
                <a:lnTo>
                  <a:pt x="1221" y="694"/>
                </a:lnTo>
                <a:lnTo>
                  <a:pt x="1261" y="689"/>
                </a:lnTo>
                <a:lnTo>
                  <a:pt x="1305" y="689"/>
                </a:lnTo>
                <a:lnTo>
                  <a:pt x="1351" y="688"/>
                </a:lnTo>
                <a:lnTo>
                  <a:pt x="1400" y="687"/>
                </a:lnTo>
                <a:lnTo>
                  <a:pt x="1451" y="685"/>
                </a:lnTo>
                <a:lnTo>
                  <a:pt x="1451" y="0"/>
                </a:lnTo>
                <a:lnTo>
                  <a:pt x="0" y="0"/>
                </a:lnTo>
                <a:lnTo>
                  <a:pt x="0" y="798"/>
                </a:lnTo>
              </a:path>
            </a:pathLst>
          </a:custGeom>
          <a:solidFill>
            <a:schemeClr val="bg2"/>
          </a:solidFill>
          <a:ln w="25400" cap="rnd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7" name="Freeform 5"/>
          <p:cNvSpPr>
            <a:spLocks/>
          </p:cNvSpPr>
          <p:nvPr/>
        </p:nvSpPr>
        <p:spPr bwMode="auto">
          <a:xfrm>
            <a:off x="5546725" y="4443413"/>
            <a:ext cx="2265635" cy="1416050"/>
          </a:xfrm>
          <a:custGeom>
            <a:avLst/>
            <a:gdLst>
              <a:gd name="T0" fmla="*/ 0 w 1642"/>
              <a:gd name="T1" fmla="*/ 1321425 h 853"/>
              <a:gd name="T2" fmla="*/ 90133 w 1642"/>
              <a:gd name="T3" fmla="*/ 1339686 h 853"/>
              <a:gd name="T4" fmla="*/ 183667 w 1642"/>
              <a:gd name="T5" fmla="*/ 1352967 h 853"/>
              <a:gd name="T6" fmla="*/ 362231 w 1642"/>
              <a:gd name="T7" fmla="*/ 1382848 h 853"/>
              <a:gd name="T8" fmla="*/ 437058 w 1642"/>
              <a:gd name="T9" fmla="*/ 1391149 h 853"/>
              <a:gd name="T10" fmla="*/ 513586 w 1642"/>
              <a:gd name="T11" fmla="*/ 1397789 h 853"/>
              <a:gd name="T12" fmla="*/ 585012 w 1642"/>
              <a:gd name="T13" fmla="*/ 1404429 h 853"/>
              <a:gd name="T14" fmla="*/ 651336 w 1642"/>
              <a:gd name="T15" fmla="*/ 1414390 h 853"/>
              <a:gd name="T16" fmla="*/ 700654 w 1642"/>
              <a:gd name="T17" fmla="*/ 1414390 h 853"/>
              <a:gd name="T18" fmla="*/ 741469 w 1642"/>
              <a:gd name="T19" fmla="*/ 1414390 h 853"/>
              <a:gd name="T20" fmla="*/ 816296 w 1642"/>
              <a:gd name="T21" fmla="*/ 1411070 h 853"/>
              <a:gd name="T22" fmla="*/ 875817 w 1642"/>
              <a:gd name="T23" fmla="*/ 1409410 h 853"/>
              <a:gd name="T24" fmla="*/ 928537 w 1642"/>
              <a:gd name="T25" fmla="*/ 1407750 h 853"/>
              <a:gd name="T26" fmla="*/ 969351 w 1642"/>
              <a:gd name="T27" fmla="*/ 1402769 h 853"/>
              <a:gd name="T28" fmla="*/ 999962 w 1642"/>
              <a:gd name="T29" fmla="*/ 1399449 h 853"/>
              <a:gd name="T30" fmla="*/ 1027172 w 1642"/>
              <a:gd name="T31" fmla="*/ 1397789 h 853"/>
              <a:gd name="T32" fmla="*/ 1054382 w 1642"/>
              <a:gd name="T33" fmla="*/ 1396129 h 853"/>
              <a:gd name="T34" fmla="*/ 1107101 w 1642"/>
              <a:gd name="T35" fmla="*/ 1389489 h 853"/>
              <a:gd name="T36" fmla="*/ 1164922 w 1642"/>
              <a:gd name="T37" fmla="*/ 1379528 h 853"/>
              <a:gd name="T38" fmla="*/ 1219342 w 1642"/>
              <a:gd name="T39" fmla="*/ 1371228 h 853"/>
              <a:gd name="T40" fmla="*/ 1272061 w 1642"/>
              <a:gd name="T41" fmla="*/ 1361267 h 853"/>
              <a:gd name="T42" fmla="*/ 1317978 w 1642"/>
              <a:gd name="T43" fmla="*/ 1349647 h 853"/>
              <a:gd name="T44" fmla="*/ 1365595 w 1642"/>
              <a:gd name="T45" fmla="*/ 1341346 h 853"/>
              <a:gd name="T46" fmla="*/ 1414913 w 1642"/>
              <a:gd name="T47" fmla="*/ 1329726 h 853"/>
              <a:gd name="T48" fmla="*/ 1464231 w 1642"/>
              <a:gd name="T49" fmla="*/ 1314785 h 853"/>
              <a:gd name="T50" fmla="*/ 1562866 w 1642"/>
              <a:gd name="T51" fmla="*/ 1293204 h 853"/>
              <a:gd name="T52" fmla="*/ 1661502 w 1642"/>
              <a:gd name="T53" fmla="*/ 1268303 h 853"/>
              <a:gd name="T54" fmla="*/ 1772042 w 1642"/>
              <a:gd name="T55" fmla="*/ 1243401 h 853"/>
              <a:gd name="T56" fmla="*/ 1826462 w 1642"/>
              <a:gd name="T57" fmla="*/ 1231781 h 853"/>
              <a:gd name="T58" fmla="*/ 1884283 w 1642"/>
              <a:gd name="T59" fmla="*/ 1221820 h 853"/>
              <a:gd name="T60" fmla="*/ 1942104 w 1642"/>
              <a:gd name="T61" fmla="*/ 1210200 h 853"/>
              <a:gd name="T62" fmla="*/ 1999925 w 1642"/>
              <a:gd name="T63" fmla="*/ 1198579 h 853"/>
              <a:gd name="T64" fmla="*/ 2062848 w 1642"/>
              <a:gd name="T65" fmla="*/ 1185299 h 853"/>
              <a:gd name="T66" fmla="*/ 2134273 w 1642"/>
              <a:gd name="T67" fmla="*/ 1175338 h 853"/>
              <a:gd name="T68" fmla="*/ 2205699 w 1642"/>
              <a:gd name="T69" fmla="*/ 1168698 h 853"/>
              <a:gd name="T70" fmla="*/ 2272023 w 1642"/>
              <a:gd name="T71" fmla="*/ 1160397 h 853"/>
              <a:gd name="T72" fmla="*/ 2348551 w 1642"/>
              <a:gd name="T73" fmla="*/ 1148777 h 853"/>
              <a:gd name="T74" fmla="*/ 2425079 w 1642"/>
              <a:gd name="T75" fmla="*/ 1142136 h 853"/>
              <a:gd name="T76" fmla="*/ 2510110 w 1642"/>
              <a:gd name="T77" fmla="*/ 1138816 h 853"/>
              <a:gd name="T78" fmla="*/ 2598542 w 1642"/>
              <a:gd name="T79" fmla="*/ 1137156 h 853"/>
              <a:gd name="T80" fmla="*/ 2692076 w 1642"/>
              <a:gd name="T81" fmla="*/ 1135496 h 853"/>
              <a:gd name="T82" fmla="*/ 2790711 w 1642"/>
              <a:gd name="T83" fmla="*/ 1132176 h 853"/>
              <a:gd name="T84" fmla="*/ 2790711 w 1642"/>
              <a:gd name="T85" fmla="*/ 0 h 853"/>
              <a:gd name="T86" fmla="*/ 0 w 1642"/>
              <a:gd name="T87" fmla="*/ 0 h 853"/>
              <a:gd name="T88" fmla="*/ 0 w 1642"/>
              <a:gd name="T89" fmla="*/ 1321425 h 853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  <a:gd name="T108" fmla="*/ 0 60000 65536"/>
              <a:gd name="T109" fmla="*/ 0 60000 65536"/>
              <a:gd name="T110" fmla="*/ 0 60000 65536"/>
              <a:gd name="T111" fmla="*/ 0 60000 65536"/>
              <a:gd name="T112" fmla="*/ 0 60000 65536"/>
              <a:gd name="T113" fmla="*/ 0 60000 65536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</a:gdLst>
            <a:ahLst/>
            <a:cxnLst>
              <a:cxn ang="T90">
                <a:pos x="T0" y="T1"/>
              </a:cxn>
              <a:cxn ang="T91">
                <a:pos x="T2" y="T3"/>
              </a:cxn>
              <a:cxn ang="T92">
                <a:pos x="T4" y="T5"/>
              </a:cxn>
              <a:cxn ang="T93">
                <a:pos x="T6" y="T7"/>
              </a:cxn>
              <a:cxn ang="T94">
                <a:pos x="T8" y="T9"/>
              </a:cxn>
              <a:cxn ang="T95">
                <a:pos x="T10" y="T11"/>
              </a:cxn>
              <a:cxn ang="T96">
                <a:pos x="T12" y="T13"/>
              </a:cxn>
              <a:cxn ang="T97">
                <a:pos x="T14" y="T15"/>
              </a:cxn>
              <a:cxn ang="T98">
                <a:pos x="T16" y="T17"/>
              </a:cxn>
              <a:cxn ang="T99">
                <a:pos x="T18" y="T19"/>
              </a:cxn>
              <a:cxn ang="T100">
                <a:pos x="T20" y="T21"/>
              </a:cxn>
              <a:cxn ang="T101">
                <a:pos x="T22" y="T23"/>
              </a:cxn>
              <a:cxn ang="T102">
                <a:pos x="T24" y="T25"/>
              </a:cxn>
              <a:cxn ang="T103">
                <a:pos x="T26" y="T27"/>
              </a:cxn>
              <a:cxn ang="T104">
                <a:pos x="T28" y="T29"/>
              </a:cxn>
              <a:cxn ang="T105">
                <a:pos x="T30" y="T31"/>
              </a:cxn>
              <a:cxn ang="T106">
                <a:pos x="T32" y="T33"/>
              </a:cxn>
              <a:cxn ang="T107">
                <a:pos x="T34" y="T35"/>
              </a:cxn>
              <a:cxn ang="T108">
                <a:pos x="T36" y="T37"/>
              </a:cxn>
              <a:cxn ang="T109">
                <a:pos x="T38" y="T39"/>
              </a:cxn>
              <a:cxn ang="T110">
                <a:pos x="T40" y="T41"/>
              </a:cxn>
              <a:cxn ang="T111">
                <a:pos x="T42" y="T43"/>
              </a:cxn>
              <a:cxn ang="T112">
                <a:pos x="T44" y="T45"/>
              </a:cxn>
              <a:cxn ang="T113">
                <a:pos x="T46" y="T47"/>
              </a:cxn>
              <a:cxn ang="T114">
                <a:pos x="T48" y="T49"/>
              </a:cxn>
              <a:cxn ang="T115">
                <a:pos x="T50" y="T51"/>
              </a:cxn>
              <a:cxn ang="T116">
                <a:pos x="T52" y="T53"/>
              </a:cxn>
              <a:cxn ang="T117">
                <a:pos x="T54" y="T55"/>
              </a:cxn>
              <a:cxn ang="T118">
                <a:pos x="T56" y="T57"/>
              </a:cxn>
              <a:cxn ang="T119">
                <a:pos x="T58" y="T59"/>
              </a:cxn>
              <a:cxn ang="T120">
                <a:pos x="T60" y="T61"/>
              </a:cxn>
              <a:cxn ang="T121">
                <a:pos x="T62" y="T63"/>
              </a:cxn>
              <a:cxn ang="T122">
                <a:pos x="T64" y="T65"/>
              </a:cxn>
              <a:cxn ang="T123">
                <a:pos x="T66" y="T67"/>
              </a:cxn>
              <a:cxn ang="T124">
                <a:pos x="T68" y="T69"/>
              </a:cxn>
              <a:cxn ang="T125">
                <a:pos x="T70" y="T71"/>
              </a:cxn>
              <a:cxn ang="T126">
                <a:pos x="T72" y="T73"/>
              </a:cxn>
              <a:cxn ang="T127">
                <a:pos x="T74" y="T75"/>
              </a:cxn>
              <a:cxn ang="T128">
                <a:pos x="T76" y="T77"/>
              </a:cxn>
              <a:cxn ang="T129">
                <a:pos x="T78" y="T79"/>
              </a:cxn>
              <a:cxn ang="T130">
                <a:pos x="T80" y="T81"/>
              </a:cxn>
              <a:cxn ang="T131">
                <a:pos x="T82" y="T83"/>
              </a:cxn>
              <a:cxn ang="T132">
                <a:pos x="T84" y="T85"/>
              </a:cxn>
              <a:cxn ang="T133">
                <a:pos x="T86" y="T87"/>
              </a:cxn>
              <a:cxn ang="T134">
                <a:pos x="T88" y="T89"/>
              </a:cxn>
            </a:cxnLst>
            <a:rect l="0" t="0" r="r" b="b"/>
            <a:pathLst>
              <a:path w="1642" h="853">
                <a:moveTo>
                  <a:pt x="0" y="796"/>
                </a:moveTo>
                <a:lnTo>
                  <a:pt x="53" y="807"/>
                </a:lnTo>
                <a:lnTo>
                  <a:pt x="108" y="815"/>
                </a:lnTo>
                <a:lnTo>
                  <a:pt x="213" y="833"/>
                </a:lnTo>
                <a:lnTo>
                  <a:pt x="257" y="838"/>
                </a:lnTo>
                <a:lnTo>
                  <a:pt x="302" y="842"/>
                </a:lnTo>
                <a:lnTo>
                  <a:pt x="344" y="846"/>
                </a:lnTo>
                <a:lnTo>
                  <a:pt x="383" y="852"/>
                </a:lnTo>
                <a:lnTo>
                  <a:pt x="412" y="852"/>
                </a:lnTo>
                <a:lnTo>
                  <a:pt x="436" y="852"/>
                </a:lnTo>
                <a:lnTo>
                  <a:pt x="480" y="850"/>
                </a:lnTo>
                <a:lnTo>
                  <a:pt x="515" y="849"/>
                </a:lnTo>
                <a:lnTo>
                  <a:pt x="546" y="848"/>
                </a:lnTo>
                <a:lnTo>
                  <a:pt x="570" y="845"/>
                </a:lnTo>
                <a:lnTo>
                  <a:pt x="588" y="843"/>
                </a:lnTo>
                <a:lnTo>
                  <a:pt x="604" y="842"/>
                </a:lnTo>
                <a:lnTo>
                  <a:pt x="620" y="841"/>
                </a:lnTo>
                <a:lnTo>
                  <a:pt x="651" y="837"/>
                </a:lnTo>
                <a:lnTo>
                  <a:pt x="685" y="831"/>
                </a:lnTo>
                <a:lnTo>
                  <a:pt x="717" y="826"/>
                </a:lnTo>
                <a:lnTo>
                  <a:pt x="748" y="820"/>
                </a:lnTo>
                <a:lnTo>
                  <a:pt x="775" y="813"/>
                </a:lnTo>
                <a:lnTo>
                  <a:pt x="803" y="808"/>
                </a:lnTo>
                <a:lnTo>
                  <a:pt x="832" y="801"/>
                </a:lnTo>
                <a:lnTo>
                  <a:pt x="861" y="792"/>
                </a:lnTo>
                <a:lnTo>
                  <a:pt x="919" y="779"/>
                </a:lnTo>
                <a:lnTo>
                  <a:pt x="977" y="764"/>
                </a:lnTo>
                <a:lnTo>
                  <a:pt x="1042" y="749"/>
                </a:lnTo>
                <a:lnTo>
                  <a:pt x="1074" y="742"/>
                </a:lnTo>
                <a:lnTo>
                  <a:pt x="1108" y="736"/>
                </a:lnTo>
                <a:lnTo>
                  <a:pt x="1142" y="729"/>
                </a:lnTo>
                <a:lnTo>
                  <a:pt x="1176" y="722"/>
                </a:lnTo>
                <a:lnTo>
                  <a:pt x="1213" y="714"/>
                </a:lnTo>
                <a:lnTo>
                  <a:pt x="1255" y="708"/>
                </a:lnTo>
                <a:lnTo>
                  <a:pt x="1297" y="704"/>
                </a:lnTo>
                <a:lnTo>
                  <a:pt x="1336" y="699"/>
                </a:lnTo>
                <a:lnTo>
                  <a:pt x="1381" y="692"/>
                </a:lnTo>
                <a:lnTo>
                  <a:pt x="1426" y="688"/>
                </a:lnTo>
                <a:lnTo>
                  <a:pt x="1476" y="686"/>
                </a:lnTo>
                <a:lnTo>
                  <a:pt x="1528" y="685"/>
                </a:lnTo>
                <a:lnTo>
                  <a:pt x="1583" y="684"/>
                </a:lnTo>
                <a:lnTo>
                  <a:pt x="1641" y="682"/>
                </a:lnTo>
                <a:lnTo>
                  <a:pt x="1641" y="0"/>
                </a:lnTo>
                <a:lnTo>
                  <a:pt x="0" y="0"/>
                </a:lnTo>
                <a:lnTo>
                  <a:pt x="0" y="796"/>
                </a:lnTo>
              </a:path>
            </a:pathLst>
          </a:custGeom>
          <a:solidFill>
            <a:schemeClr val="bg2"/>
          </a:solidFill>
          <a:ln w="25400" cap="rnd" cmpd="sng">
            <a:solidFill>
              <a:srgbClr val="0000FF"/>
            </a:solidFill>
            <a:prstDash val="solid"/>
            <a:round/>
            <a:headEnd type="none" w="sm" len="sm"/>
            <a:tailEnd type="none" w="sm" len="sm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/>
          <a:p>
            <a:endParaRPr lang="es-CO"/>
          </a:p>
        </p:txBody>
      </p:sp>
      <p:sp>
        <p:nvSpPr>
          <p:cNvPr id="8" name="Rectangle 9"/>
          <p:cNvSpPr>
            <a:spLocks noChangeArrowheads="1"/>
          </p:cNvSpPr>
          <p:nvPr/>
        </p:nvSpPr>
        <p:spPr bwMode="auto">
          <a:xfrm>
            <a:off x="5708651" y="4808901"/>
            <a:ext cx="1959693" cy="646973"/>
          </a:xfrm>
          <a:prstGeom prst="rect">
            <a:avLst/>
          </a:prstGeom>
          <a:solidFill>
            <a:schemeClr val="bg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2075" tIns="46038" rIns="92075" bIns="46038" anchor="ctr">
            <a:spAutoFit/>
          </a:bodyPr>
          <a:lstStyle/>
          <a:p>
            <a:pPr algn="ctr" eaLnBrk="0" hangingPunct="0"/>
            <a:r>
              <a:rPr lang="es-ES" b="1" dirty="0">
                <a:latin typeface="Futura Std Medium"/>
              </a:rPr>
              <a:t>  Información</a:t>
            </a:r>
            <a:r>
              <a:rPr lang="es-MX" b="1" dirty="0">
                <a:latin typeface="Futura Std Medium"/>
              </a:rPr>
              <a:t> y consulta</a:t>
            </a:r>
            <a:endParaRPr lang="es-ES" b="1" dirty="0">
              <a:latin typeface="Futura Std Medium"/>
            </a:endParaRPr>
          </a:p>
        </p:txBody>
      </p:sp>
      <p:sp>
        <p:nvSpPr>
          <p:cNvPr id="9" name="Rectangle 11"/>
          <p:cNvSpPr>
            <a:spLocks noGrp="1" noChangeArrowheads="1"/>
          </p:cNvSpPr>
          <p:nvPr>
            <p:ph type="title"/>
          </p:nvPr>
        </p:nvSpPr>
        <p:spPr bwMode="auto">
          <a:xfrm>
            <a:off x="630999" y="773832"/>
            <a:ext cx="7772400" cy="11430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normAutofit/>
          </a:bodyPr>
          <a:lstStyle/>
          <a:p>
            <a:r>
              <a:rPr lang="es-ES" sz="2400" dirty="0" smtClean="0">
                <a:latin typeface="Futura Std Medium"/>
              </a:rPr>
              <a:t>Niveles o grados de participación ciudadana en la gestión pública</a:t>
            </a:r>
          </a:p>
        </p:txBody>
      </p:sp>
      <p:sp>
        <p:nvSpPr>
          <p:cNvPr id="10" name="Rectangle 12"/>
          <p:cNvSpPr>
            <a:spLocks noChangeArrowheads="1"/>
          </p:cNvSpPr>
          <p:nvPr/>
        </p:nvSpPr>
        <p:spPr bwMode="auto">
          <a:xfrm>
            <a:off x="3745356" y="3894138"/>
            <a:ext cx="2171700" cy="923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s-ES" b="1" dirty="0">
                <a:latin typeface="Futura Std Medium"/>
              </a:rPr>
              <a:t>Colaboración ciudadana en la ejecución </a:t>
            </a:r>
          </a:p>
        </p:txBody>
      </p:sp>
      <p:sp>
        <p:nvSpPr>
          <p:cNvPr id="11" name="Rectangle 13"/>
          <p:cNvSpPr>
            <a:spLocks noChangeArrowheads="1"/>
          </p:cNvSpPr>
          <p:nvPr/>
        </p:nvSpPr>
        <p:spPr bwMode="auto">
          <a:xfrm>
            <a:off x="2186781" y="3137622"/>
            <a:ext cx="2209800" cy="36997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eaLnBrk="0" hangingPunct="0"/>
            <a:r>
              <a:rPr lang="es-ES" b="1" dirty="0">
                <a:latin typeface="Futura Std Medium"/>
              </a:rPr>
              <a:t>Control </a:t>
            </a:r>
            <a:r>
              <a:rPr lang="es-MX" b="1" dirty="0">
                <a:latin typeface="Futura Std Medium"/>
              </a:rPr>
              <a:t>ciudadano</a:t>
            </a:r>
            <a:endParaRPr lang="es-ES" b="1" dirty="0">
              <a:latin typeface="Futura Std Medium"/>
            </a:endParaRPr>
          </a:p>
        </p:txBody>
      </p:sp>
      <p:sp>
        <p:nvSpPr>
          <p:cNvPr id="12" name="Rectangle 16"/>
          <p:cNvSpPr>
            <a:spLocks noChangeArrowheads="1"/>
          </p:cNvSpPr>
          <p:nvPr/>
        </p:nvSpPr>
        <p:spPr bwMode="auto">
          <a:xfrm>
            <a:off x="914400" y="2027556"/>
            <a:ext cx="2209800" cy="646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92075" tIns="46038" rIns="92075" bIns="46038">
            <a:spAutoFit/>
          </a:bodyPr>
          <a:lstStyle/>
          <a:p>
            <a:pPr algn="ctr" eaLnBrk="0" hangingPunct="0"/>
            <a:r>
              <a:rPr lang="es-ES" b="1" dirty="0">
                <a:latin typeface="Futura Std Medium"/>
              </a:rPr>
              <a:t>Planeación</a:t>
            </a:r>
            <a:r>
              <a:rPr lang="es-MX" b="1" dirty="0">
                <a:latin typeface="Futura Std Medium"/>
              </a:rPr>
              <a:t> </a:t>
            </a:r>
          </a:p>
          <a:p>
            <a:pPr algn="ctr" eaLnBrk="0" hangingPunct="0"/>
            <a:r>
              <a:rPr lang="es-MX" b="1" dirty="0">
                <a:latin typeface="Futura Std Medium"/>
              </a:rPr>
              <a:t>participativa</a:t>
            </a:r>
            <a:endParaRPr lang="es-ES" b="1" dirty="0">
              <a:latin typeface="Futura Std Medium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 bwMode="auto">
          <a:xfrm>
            <a:off x="4211960" y="320605"/>
            <a:ext cx="4653084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Participación ciudadana en la gestión</a:t>
            </a:r>
            <a:endParaRPr lang="es-CO" sz="2000" b="1" dirty="0">
              <a:solidFill>
                <a:schemeClr val="bg1">
                  <a:lumMod val="50000"/>
                </a:schemeClr>
              </a:solidFill>
              <a:latin typeface="Futura Std Medium"/>
              <a:ea typeface="+mn-ea"/>
              <a:cs typeface="Futura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568835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923928" y="2667000"/>
            <a:ext cx="5220072" cy="1295400"/>
          </a:xfrm>
          <a:prstGeom prst="rect">
            <a:avLst/>
          </a:prstGeom>
          <a:solidFill>
            <a:srgbClr val="0046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5 CuadroTexto"/>
          <p:cNvSpPr txBox="1"/>
          <p:nvPr/>
        </p:nvSpPr>
        <p:spPr>
          <a:xfrm>
            <a:off x="4130986" y="2852936"/>
            <a:ext cx="4905510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O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Esquema del Modelo</a:t>
            </a:r>
          </a:p>
          <a:p>
            <a:pPr algn="r"/>
            <a:r>
              <a:rPr lang="es-CO" sz="20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Decreto 2482 de 2012</a:t>
            </a:r>
            <a:endParaRPr lang="es-CO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69740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737484060"/>
              </p:ext>
            </p:extLst>
          </p:nvPr>
        </p:nvGraphicFramePr>
        <p:xfrm>
          <a:off x="1043608" y="1916832"/>
          <a:ext cx="7057901" cy="4176467"/>
        </p:xfrm>
        <a:graphic>
          <a:graphicData uri="http://schemas.openxmlformats.org/drawingml/2006/table">
            <a:tbl>
              <a:tblPr>
                <a:tableStyleId>{69CF1AB2-1976-4502-BF36-3FF5EA218861}</a:tableStyleId>
              </a:tblPr>
              <a:tblGrid>
                <a:gridCol w="7057901"/>
              </a:tblGrid>
              <a:tr h="520811">
                <a:tc>
                  <a:txBody>
                    <a:bodyPr/>
                    <a:lstStyle/>
                    <a:p>
                      <a:pPr marL="342900" marR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CO" sz="1600" u="none" strike="noStrike" dirty="0" smtClean="0">
                          <a:effectLst/>
                          <a:latin typeface="Futura Std Medium"/>
                        </a:rPr>
                        <a:t>Identificación del nivel de participación ciudadana en la gestión de la entidad</a:t>
                      </a:r>
                      <a:endParaRPr lang="es-CO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Futura Std Medium"/>
                      </a:endParaRPr>
                    </a:p>
                  </a:txBody>
                  <a:tcPr marL="9526" marR="9526" marT="9527" marB="0" anchor="ctr"/>
                </a:tc>
              </a:tr>
              <a:tr h="520811"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itchFamily="34" charset="0"/>
                        <a:buChar char="•"/>
                      </a:pPr>
                      <a:r>
                        <a:rPr lang="es-CO" sz="1600" u="none" strike="noStrike" dirty="0">
                          <a:effectLst/>
                          <a:latin typeface="Futura Std Medium"/>
                        </a:rPr>
                        <a:t>Formulación participativa de las políticas públicas, planes y programas institucionales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Futura Std Medium"/>
                      </a:endParaRPr>
                    </a:p>
                  </a:txBody>
                  <a:tcPr marL="9526" marR="9526" marT="9527" marB="0" anchor="ctr"/>
                </a:tc>
              </a:tr>
              <a:tr h="520811">
                <a:tc>
                  <a:txBody>
                    <a:bodyPr/>
                    <a:lstStyle/>
                    <a:p>
                      <a:pPr marL="342900" marR="0" indent="-34290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  <a:defRPr/>
                      </a:pPr>
                      <a:r>
                        <a:rPr lang="es-CO" sz="1600" u="none" strike="noStrike" dirty="0" smtClean="0">
                          <a:effectLst/>
                          <a:latin typeface="Futura Std Medium"/>
                        </a:rPr>
                        <a:t>Uso de medios electrónicos y presenciales en el proceso de planeación y formulación de políticas de la entidad.</a:t>
                      </a:r>
                      <a:endParaRPr lang="es-CO" sz="1600" b="0" i="0" u="none" strike="noStrike" dirty="0" smtClean="0">
                        <a:solidFill>
                          <a:srgbClr val="000000"/>
                        </a:solidFill>
                        <a:effectLst/>
                        <a:latin typeface="Futura Std Medium"/>
                      </a:endParaRPr>
                    </a:p>
                  </a:txBody>
                  <a:tcPr marL="9526" marR="9526" marT="9527" marB="0" anchor="ctr"/>
                </a:tc>
              </a:tr>
              <a:tr h="520811"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itchFamily="34" charset="0"/>
                        <a:buChar char="•"/>
                      </a:pPr>
                      <a:r>
                        <a:rPr lang="es-CO" sz="1600" u="none" strike="noStrike" dirty="0">
                          <a:effectLst/>
                          <a:latin typeface="Futura Std Medium"/>
                        </a:rPr>
                        <a:t>Definir los programas y servicios que pueden ser administrados y ejecutados por la comunidad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Futura Std Medium"/>
                      </a:endParaRPr>
                    </a:p>
                  </a:txBody>
                  <a:tcPr marL="9526" marR="9526" marT="9527" marB="0" anchor="ctr"/>
                </a:tc>
              </a:tr>
              <a:tr h="520811"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itchFamily="34" charset="0"/>
                        <a:buChar char="•"/>
                      </a:pPr>
                      <a:r>
                        <a:rPr lang="es-CO" sz="1600" u="none" strike="noStrike" dirty="0">
                          <a:effectLst/>
                          <a:latin typeface="Futura Std Medium"/>
                        </a:rPr>
                        <a:t>Inclusión de normas sobre participación ciudadana relacionadas directamente con la entidad, en su normograma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Futura Std Medium"/>
                      </a:endParaRPr>
                    </a:p>
                  </a:txBody>
                  <a:tcPr marL="9526" marR="9526" marT="9527" marB="0" anchor="ctr"/>
                </a:tc>
              </a:tr>
              <a:tr h="520811">
                <a:tc>
                  <a:txBody>
                    <a:bodyPr/>
                    <a:lstStyle/>
                    <a:p>
                      <a:pPr marL="342900" indent="-342900" algn="l" fontAlgn="ctr">
                        <a:buFont typeface="Arial" pitchFamily="34" charset="0"/>
                        <a:buChar char="•"/>
                      </a:pPr>
                      <a:r>
                        <a:rPr lang="es-CO" sz="1600" u="none" strike="noStrike" dirty="0">
                          <a:effectLst/>
                          <a:latin typeface="Futura Std Medium"/>
                        </a:rPr>
                        <a:t>Identificación de experiencias exitosas de participación ciudadana en la entidad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Futura Std Medium"/>
                      </a:endParaRPr>
                    </a:p>
                  </a:txBody>
                  <a:tcPr marL="9526" marR="9526" marT="9527" marB="0" anchor="ctr"/>
                </a:tc>
              </a:tr>
              <a:tr h="520811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itchFamily="34" charset="0"/>
                        <a:buChar char="•"/>
                      </a:pPr>
                      <a:r>
                        <a:rPr lang="es-CO" sz="1600" u="none" strike="noStrike" dirty="0">
                          <a:effectLst/>
                          <a:latin typeface="Futura Std Medium"/>
                        </a:rPr>
                        <a:t>Uso de medios electrónicos y presenciales en el proceso de elaboración de normatividad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Futura Std Medium"/>
                      </a:endParaRPr>
                    </a:p>
                  </a:txBody>
                  <a:tcPr marL="9526" marR="9526" marT="9527" marB="0" anchor="b"/>
                </a:tc>
              </a:tr>
              <a:tr h="265395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itchFamily="34" charset="0"/>
                        <a:buChar char="•"/>
                      </a:pPr>
                      <a:r>
                        <a:rPr lang="es-CO" sz="1600" u="none" strike="noStrike" dirty="0">
                          <a:effectLst/>
                          <a:latin typeface="Futura Std Medium"/>
                        </a:rPr>
                        <a:t>Uso de medios electrónicos en la definición y uso de datos </a:t>
                      </a:r>
                      <a:r>
                        <a:rPr lang="es-CO" sz="1600" u="none" strike="noStrike" dirty="0" smtClean="0">
                          <a:effectLst/>
                          <a:latin typeface="Futura Std Medium"/>
                        </a:rPr>
                        <a:t>abiertos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Futura Std Medium"/>
                      </a:endParaRPr>
                    </a:p>
                  </a:txBody>
                  <a:tcPr marL="9526" marR="9526" marT="9527" marB="0" anchor="b"/>
                </a:tc>
              </a:tr>
              <a:tr h="265395">
                <a:tc>
                  <a:txBody>
                    <a:bodyPr/>
                    <a:lstStyle/>
                    <a:p>
                      <a:pPr marL="342900" indent="-342900" algn="l" fontAlgn="b">
                        <a:buFont typeface="Arial" pitchFamily="34" charset="0"/>
                        <a:buChar char="•"/>
                      </a:pPr>
                      <a:r>
                        <a:rPr lang="es-CO" sz="1600" u="none" strike="noStrike" dirty="0">
                          <a:effectLst/>
                          <a:latin typeface="Futura Std Medium"/>
                        </a:rPr>
                        <a:t>Consulta en línea para la solución de problemas</a:t>
                      </a:r>
                      <a:endParaRPr lang="es-CO" sz="1600" b="0" i="0" u="none" strike="noStrike" dirty="0">
                        <a:solidFill>
                          <a:srgbClr val="000000"/>
                        </a:solidFill>
                        <a:effectLst/>
                        <a:latin typeface="Futura Std Medium"/>
                      </a:endParaRPr>
                    </a:p>
                  </a:txBody>
                  <a:tcPr marL="9526" marR="9526" marT="9527" marB="0" anchor="b"/>
                </a:tc>
              </a:tr>
            </a:tbl>
          </a:graphicData>
        </a:graphic>
      </p:graphicFrame>
      <p:sp>
        <p:nvSpPr>
          <p:cNvPr id="5" name="Rectangle 1026"/>
          <p:cNvSpPr>
            <a:spLocks noGrp="1" noChangeArrowheads="1"/>
          </p:cNvSpPr>
          <p:nvPr>
            <p:ph type="title"/>
          </p:nvPr>
        </p:nvSpPr>
        <p:spPr bwMode="auto">
          <a:xfrm>
            <a:off x="1763688" y="1052736"/>
            <a:ext cx="5832648" cy="477054"/>
          </a:xfrm>
          <a:solidFill>
            <a:schemeClr val="accent1">
              <a:lumMod val="75000"/>
            </a:schemeClr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457200"/>
            <a:r>
              <a:rPr lang="es-MX" sz="2500" b="1" dirty="0">
                <a:solidFill>
                  <a:schemeClr val="bg1"/>
                </a:solidFill>
                <a:cs typeface="Arial" pitchFamily="34" charset="0"/>
              </a:rPr>
              <a:t>Lineamientos</a:t>
            </a:r>
            <a:endParaRPr lang="es-ES" sz="25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4211960" y="320605"/>
            <a:ext cx="4603428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Participación ciudadana en la gestión</a:t>
            </a:r>
            <a:endParaRPr lang="es-CO" sz="2000" b="1" dirty="0">
              <a:solidFill>
                <a:schemeClr val="bg1">
                  <a:lumMod val="50000"/>
                </a:schemeClr>
              </a:solidFill>
              <a:latin typeface="Futura Std Medium"/>
              <a:ea typeface="+mn-ea"/>
              <a:cs typeface="Futura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6057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198357347"/>
              </p:ext>
            </p:extLst>
          </p:nvPr>
        </p:nvGraphicFramePr>
        <p:xfrm>
          <a:off x="3955" y="1772816"/>
          <a:ext cx="8951541" cy="410445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4314092" y="436602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Rendición de Cuentas</a:t>
            </a:r>
          </a:p>
        </p:txBody>
      </p:sp>
    </p:spTree>
    <p:extLst>
      <p:ext uri="{BB962C8B-B14F-4D97-AF65-F5344CB8AC3E}">
        <p14:creationId xmlns:p14="http://schemas.microsoft.com/office/powerpoint/2010/main" val="2569435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2445911413"/>
              </p:ext>
            </p:extLst>
          </p:nvPr>
        </p:nvGraphicFramePr>
        <p:xfrm>
          <a:off x="0" y="980728"/>
          <a:ext cx="8951541" cy="455414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4314092" y="22812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Rendición de Cuentas</a:t>
            </a:r>
          </a:p>
        </p:txBody>
      </p:sp>
    </p:spTree>
    <p:extLst>
      <p:ext uri="{BB962C8B-B14F-4D97-AF65-F5344CB8AC3E}">
        <p14:creationId xmlns:p14="http://schemas.microsoft.com/office/powerpoint/2010/main" val="4270133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211960" y="419867"/>
            <a:ext cx="4500241" cy="400110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Política de Servicio al Ciudadano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45063" y="2204864"/>
            <a:ext cx="2091270" cy="555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D404C"/>
                </a:solidFill>
                <a:effectLst/>
                <a:uLnTx/>
                <a:uFillTx/>
                <a:latin typeface="Futura Std Medium"/>
                <a:ea typeface="+mj-ea"/>
                <a:cs typeface="Futura Std Medium"/>
              </a:rPr>
              <a:t>Objetivo</a:t>
            </a:r>
            <a:endParaRPr kumimoji="0" lang="es-CO" sz="2800" b="1" i="0" u="none" strike="noStrike" kern="1200" cap="none" spc="0" normalizeH="0" baseline="0" noProof="0" dirty="0">
              <a:ln>
                <a:noFill/>
              </a:ln>
              <a:solidFill>
                <a:srgbClr val="3D404C"/>
              </a:solidFill>
              <a:effectLst/>
              <a:uLnTx/>
              <a:uFillTx/>
              <a:latin typeface="Futura Std Medium"/>
              <a:ea typeface="+mj-ea"/>
              <a:cs typeface="Futura Std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745063" y="2809341"/>
            <a:ext cx="764336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ES" sz="2000" b="1" dirty="0" smtClean="0">
                <a:solidFill>
                  <a:srgbClr val="7F7F7F"/>
                </a:solidFill>
                <a:latin typeface="Futura Std Book"/>
                <a:cs typeface="Futura Std Book"/>
              </a:rPr>
              <a:t>Centra sus esfuerzos en garantizar el acceso de los ciudadanos, a través de distintos canales, a los trámites y servicios de la Administración Pública con principios de información completa y clara, eficiencia, transparencia, consistencia, calidad, oportunidad en el servicio, y ajuste a las necesidades, realidades y expectativas del ciudadano.</a:t>
            </a:r>
          </a:p>
          <a:p>
            <a:pPr algn="just"/>
            <a:endParaRPr lang="es-CO" sz="2000" dirty="0"/>
          </a:p>
        </p:txBody>
      </p:sp>
      <p:pic>
        <p:nvPicPr>
          <p:cNvPr id="7" name="Picture 4" descr="C:\Users\camiloespitia\Desktop\Vector Smart Object1 -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49248" y="5805264"/>
            <a:ext cx="14414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394347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56095" y="419866"/>
            <a:ext cx="3656106" cy="400110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Servicio al Ciudadano</a:t>
            </a:r>
          </a:p>
        </p:txBody>
      </p:sp>
      <p:pic>
        <p:nvPicPr>
          <p:cNvPr id="5" name="7 Imagen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833438" y="1628775"/>
            <a:ext cx="6316663" cy="4464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5 Rectángulo"/>
          <p:cNvSpPr/>
          <p:nvPr/>
        </p:nvSpPr>
        <p:spPr>
          <a:xfrm>
            <a:off x="4788025" y="1556718"/>
            <a:ext cx="4248472" cy="792162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1600" b="1" i="1" dirty="0" smtClean="0">
                <a:solidFill>
                  <a:schemeClr val="tx1"/>
                </a:solidFill>
                <a:latin typeface="Futura Std Book"/>
                <a:cs typeface="Futura Std Book"/>
              </a:rPr>
              <a:t>Ahorra costos al ciudadano porque cuenta con información completa y clara</a:t>
            </a:r>
            <a:endParaRPr lang="es-ES" sz="1600" b="1" i="1" dirty="0">
              <a:solidFill>
                <a:schemeClr val="tx1"/>
              </a:solidFill>
              <a:latin typeface="Futura Std Book"/>
              <a:cs typeface="Futura Std Book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788024" y="2636764"/>
            <a:ext cx="4248472" cy="792162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1600" b="1" i="1" dirty="0" smtClean="0">
                <a:solidFill>
                  <a:schemeClr val="tx1"/>
                </a:solidFill>
                <a:latin typeface="Futura Std Book"/>
                <a:cs typeface="Futura Std Book"/>
              </a:rPr>
              <a:t>Acerca al Ciudadano a la Administración</a:t>
            </a:r>
            <a:endParaRPr lang="es-ES" sz="1600" b="1" i="1" dirty="0">
              <a:solidFill>
                <a:schemeClr val="tx1"/>
              </a:solidFill>
              <a:latin typeface="Futura Std Book"/>
              <a:cs typeface="Futura Std Book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4788024" y="3788892"/>
            <a:ext cx="4248472" cy="792162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1600" b="1" i="1" dirty="0" smtClean="0">
                <a:solidFill>
                  <a:schemeClr val="tx1"/>
                </a:solidFill>
                <a:latin typeface="Futura Std Book"/>
                <a:cs typeface="Futura Std Book"/>
              </a:rPr>
              <a:t>Promueve la transparencia, la rendición de cuentas y la lucha contra la corrupción</a:t>
            </a:r>
            <a:endParaRPr lang="es-ES" sz="1600" b="1" i="1" dirty="0">
              <a:solidFill>
                <a:schemeClr val="tx1"/>
              </a:solidFill>
              <a:latin typeface="Futura Std Book"/>
              <a:cs typeface="Futura Std Book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4788024" y="4941094"/>
            <a:ext cx="4248472" cy="792162"/>
          </a:xfrm>
          <a:prstGeom prst="rect">
            <a:avLst/>
          </a:prstGeom>
          <a:solidFill>
            <a:schemeClr val="bg1">
              <a:lumMod val="85000"/>
            </a:schemeClr>
          </a:solidFill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es-CO" sz="1600" b="1" i="1" dirty="0" smtClean="0">
                <a:solidFill>
                  <a:schemeClr val="tx1"/>
                </a:solidFill>
                <a:latin typeface="Futura Std Book"/>
                <a:cs typeface="Futura Std Book"/>
              </a:rPr>
              <a:t>Garantiza la satisfacción de las necesidades o requerimientos de los ciudadanos</a:t>
            </a:r>
            <a:endParaRPr lang="es-ES" sz="1600" b="1" i="1" dirty="0">
              <a:solidFill>
                <a:schemeClr val="tx1"/>
              </a:solidFill>
              <a:latin typeface="Futura Std Book"/>
              <a:cs typeface="Futura Std Book"/>
            </a:endParaRPr>
          </a:p>
        </p:txBody>
      </p:sp>
      <p:pic>
        <p:nvPicPr>
          <p:cNvPr id="10" name="Picture 4" descr="C:\Users\camiloespitia\Desktop\Vector Smart Object1 -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516803"/>
            <a:ext cx="14414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608707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5056095" y="260648"/>
            <a:ext cx="3656106" cy="400110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Marco Conceptual</a:t>
            </a:r>
          </a:p>
        </p:txBody>
      </p:sp>
      <p:graphicFrame>
        <p:nvGraphicFramePr>
          <p:cNvPr id="5" name="Diagrama 3"/>
          <p:cNvGraphicFramePr/>
          <p:nvPr>
            <p:extLst>
              <p:ext uri="{D42A27DB-BD31-4B8C-83A1-F6EECF244321}">
                <p14:modId xmlns:p14="http://schemas.microsoft.com/office/powerpoint/2010/main" val="2405606059"/>
              </p:ext>
            </p:extLst>
          </p:nvPr>
        </p:nvGraphicFramePr>
        <p:xfrm>
          <a:off x="323528" y="912328"/>
          <a:ext cx="7944544" cy="476082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84664" y="4797152"/>
            <a:ext cx="863600" cy="901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ángulo 5"/>
          <p:cNvSpPr/>
          <p:nvPr/>
        </p:nvSpPr>
        <p:spPr>
          <a:xfrm>
            <a:off x="7668344" y="4221088"/>
            <a:ext cx="752475" cy="752475"/>
          </a:xfrm>
          <a:prstGeom prst="rect">
            <a:avLst/>
          </a:prstGeom>
          <a:blipFill rotWithShape="0">
            <a:blip r:embed="rId8" cstate="print"/>
            <a:stretch>
              <a:fillRect/>
            </a:stretch>
          </a:blipFill>
          <a:ln w="25400" cap="flat" cmpd="sng" algn="ctr">
            <a:solidFill>
              <a:srgbClr val="000000"/>
            </a:solidFill>
            <a:prstDash val="solid"/>
          </a:ln>
          <a:effectLst/>
        </p:spPr>
      </p:sp>
      <p:sp>
        <p:nvSpPr>
          <p:cNvPr id="8" name="7 Rectángulo redondeado"/>
          <p:cNvSpPr/>
          <p:nvPr/>
        </p:nvSpPr>
        <p:spPr>
          <a:xfrm>
            <a:off x="6948264" y="4941168"/>
            <a:ext cx="2160811" cy="720725"/>
          </a:xfrm>
          <a:prstGeom prst="roundRect">
            <a:avLst/>
          </a:prstGeom>
          <a:solidFill>
            <a:srgbClr val="FFFFFF"/>
          </a:solidFill>
          <a:ln w="38100" cap="flat" cmpd="sng" algn="ctr">
            <a:noFill/>
            <a:prstDash val="solid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_tradnl" sz="12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ＭＳ Ｐゴシック" pitchFamily="34" charset="-128"/>
                <a:cs typeface="+mn-cs"/>
              </a:rPr>
              <a:t>Decreto Ley 0019 de 2012: ejemplo de este tipo de  iniciativas</a:t>
            </a:r>
            <a:endParaRPr kumimoji="0" lang="es-ES" sz="12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ＭＳ Ｐゴシック" pitchFamily="34" charset="-128"/>
              <a:cs typeface="+mn-cs"/>
            </a:endParaRPr>
          </a:p>
        </p:txBody>
      </p:sp>
      <p:pic>
        <p:nvPicPr>
          <p:cNvPr id="9" name="Picture 4" descr="C:\Users\camiloespitia\Desktop\Vector Smart Object1 -02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4206" y="5677619"/>
            <a:ext cx="14414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543301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347864" y="292586"/>
            <a:ext cx="5364337" cy="400110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Modelo de Eficiencia al Servicio del Ciudadano</a:t>
            </a:r>
          </a:p>
        </p:txBody>
      </p:sp>
      <p:pic>
        <p:nvPicPr>
          <p:cNvPr id="5" name="Imagen 1" descr="modelo servicio al ciudadano"/>
          <p:cNvPicPr>
            <a:picLocks noChangeAspect="1" noChangeArrowheads="1"/>
          </p:cNvPicPr>
          <p:nvPr/>
        </p:nvPicPr>
        <p:blipFill>
          <a:blip r:embed="rId2"/>
          <a:srcRect t="11003"/>
          <a:stretch>
            <a:fillRect/>
          </a:stretch>
        </p:blipFill>
        <p:spPr bwMode="auto">
          <a:xfrm>
            <a:off x="612402" y="764704"/>
            <a:ext cx="7920038" cy="5256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:\Users\camiloespitia\Desktop\Vector Smart Object1 -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214" y="5749627"/>
            <a:ext cx="14414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87738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/>
          <p:cNvSpPr>
            <a:spLocks noGrp="1"/>
          </p:cNvSpPr>
          <p:nvPr>
            <p:ph type="title"/>
          </p:nvPr>
        </p:nvSpPr>
        <p:spPr>
          <a:xfrm>
            <a:off x="5056095" y="419866"/>
            <a:ext cx="3656106" cy="400110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Principios de la Política </a:t>
            </a:r>
          </a:p>
        </p:txBody>
      </p:sp>
      <p:sp>
        <p:nvSpPr>
          <p:cNvPr id="23" name="22 Pentágono"/>
          <p:cNvSpPr/>
          <p:nvPr/>
        </p:nvSpPr>
        <p:spPr>
          <a:xfrm>
            <a:off x="473338" y="1624401"/>
            <a:ext cx="4222555" cy="882132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4" name="23 Pentágono"/>
          <p:cNvSpPr/>
          <p:nvPr/>
        </p:nvSpPr>
        <p:spPr>
          <a:xfrm>
            <a:off x="475126" y="2594409"/>
            <a:ext cx="4222555" cy="882132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5" name="24 Pentágono"/>
          <p:cNvSpPr/>
          <p:nvPr/>
        </p:nvSpPr>
        <p:spPr>
          <a:xfrm>
            <a:off x="475126" y="3562629"/>
            <a:ext cx="4222555" cy="882132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6" name="25 Pentágono"/>
          <p:cNvSpPr/>
          <p:nvPr/>
        </p:nvSpPr>
        <p:spPr>
          <a:xfrm>
            <a:off x="476914" y="4532637"/>
            <a:ext cx="4222555" cy="882132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7" name="26 Pentágono"/>
          <p:cNvSpPr/>
          <p:nvPr/>
        </p:nvSpPr>
        <p:spPr>
          <a:xfrm rot="10800000">
            <a:off x="4489643" y="2133601"/>
            <a:ext cx="4428445" cy="882132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8" name="27 Pentágono"/>
          <p:cNvSpPr/>
          <p:nvPr/>
        </p:nvSpPr>
        <p:spPr>
          <a:xfrm rot="10800000">
            <a:off x="4489643" y="3101821"/>
            <a:ext cx="4428445" cy="882132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9" name="28 Pentágono"/>
          <p:cNvSpPr/>
          <p:nvPr/>
        </p:nvSpPr>
        <p:spPr>
          <a:xfrm rot="10800000">
            <a:off x="4491431" y="4071829"/>
            <a:ext cx="4428445" cy="882132"/>
          </a:xfrm>
          <a:prstGeom prst="homePlate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0" name="29 CuadroTexto"/>
          <p:cNvSpPr txBox="1"/>
          <p:nvPr/>
        </p:nvSpPr>
        <p:spPr>
          <a:xfrm>
            <a:off x="702832" y="1645917"/>
            <a:ext cx="3721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i="1" dirty="0" smtClean="0">
                <a:latin typeface="Futura Std Book"/>
                <a:cs typeface="Futura Std Book"/>
              </a:rPr>
              <a:t>Lenguaje claro:</a:t>
            </a:r>
            <a:endParaRPr lang="es-ES" sz="1600" b="1" i="1" dirty="0" smtClean="0">
              <a:latin typeface="Futura Std Book"/>
              <a:cs typeface="Futura Std Book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704620" y="2605167"/>
            <a:ext cx="3721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i="1" dirty="0" smtClean="0">
                <a:latin typeface="Futura Std Book"/>
                <a:cs typeface="Futura Std Book"/>
              </a:rPr>
              <a:t>Eficiencia:</a:t>
            </a:r>
            <a:endParaRPr lang="es-ES" sz="1600" b="1" i="1" dirty="0" smtClean="0">
              <a:latin typeface="Futura Std Book"/>
              <a:cs typeface="Futura Std Book"/>
            </a:endParaRPr>
          </a:p>
        </p:txBody>
      </p:sp>
      <p:sp>
        <p:nvSpPr>
          <p:cNvPr id="32" name="31 CuadroTexto"/>
          <p:cNvSpPr txBox="1"/>
          <p:nvPr/>
        </p:nvSpPr>
        <p:spPr>
          <a:xfrm>
            <a:off x="706408" y="3564417"/>
            <a:ext cx="3721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i="1" dirty="0" smtClean="0">
                <a:latin typeface="Futura Std Book"/>
                <a:cs typeface="Futura Std Book"/>
              </a:rPr>
              <a:t>Transparencia:</a:t>
            </a:r>
            <a:endParaRPr lang="es-ES" sz="1600" b="1" i="1" dirty="0" smtClean="0">
              <a:latin typeface="Futura Std Book"/>
              <a:cs typeface="Futura Std Book"/>
            </a:endParaRPr>
          </a:p>
        </p:txBody>
      </p:sp>
      <p:sp>
        <p:nvSpPr>
          <p:cNvPr id="33" name="32 CuadroTexto"/>
          <p:cNvSpPr txBox="1"/>
          <p:nvPr/>
        </p:nvSpPr>
        <p:spPr>
          <a:xfrm>
            <a:off x="708196" y="4523667"/>
            <a:ext cx="3721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i="1" dirty="0" smtClean="0">
                <a:latin typeface="Futura Std Book"/>
                <a:cs typeface="Futura Std Book"/>
              </a:rPr>
              <a:t>Consistencia:</a:t>
            </a:r>
            <a:endParaRPr lang="es-ES" sz="1600" b="1" i="1" dirty="0" smtClean="0">
              <a:latin typeface="Futura Std Book"/>
              <a:cs typeface="Futura Std Book"/>
            </a:endParaRPr>
          </a:p>
        </p:txBody>
      </p:sp>
      <p:sp>
        <p:nvSpPr>
          <p:cNvPr id="34" name="33 CuadroTexto"/>
          <p:cNvSpPr txBox="1"/>
          <p:nvPr/>
        </p:nvSpPr>
        <p:spPr>
          <a:xfrm>
            <a:off x="4937762" y="2133601"/>
            <a:ext cx="3721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i="1" dirty="0" smtClean="0">
                <a:latin typeface="Futura Std Book"/>
                <a:cs typeface="Futura Std Book"/>
              </a:rPr>
              <a:t>Oportunidad en el servicio:</a:t>
            </a:r>
            <a:endParaRPr lang="es-ES" sz="1600" b="1" i="1" dirty="0" smtClean="0">
              <a:latin typeface="Futura Std Book"/>
              <a:cs typeface="Futura Std Book"/>
            </a:endParaRPr>
          </a:p>
        </p:txBody>
      </p:sp>
      <p:sp>
        <p:nvSpPr>
          <p:cNvPr id="35" name="34 CuadroTexto"/>
          <p:cNvSpPr txBox="1"/>
          <p:nvPr/>
        </p:nvSpPr>
        <p:spPr>
          <a:xfrm>
            <a:off x="4939550" y="3103609"/>
            <a:ext cx="372149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600" b="1" i="1" dirty="0" smtClean="0">
                <a:latin typeface="Futura Std Book"/>
                <a:cs typeface="Futura Std Book"/>
              </a:rPr>
              <a:t>Calidad:</a:t>
            </a:r>
            <a:endParaRPr lang="es-ES" sz="1600" b="1" i="1" dirty="0" smtClean="0">
              <a:latin typeface="Futura Std Book"/>
              <a:cs typeface="Futura Std Book"/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4941338" y="4095133"/>
            <a:ext cx="38696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b="1" i="1" dirty="0" smtClean="0">
                <a:latin typeface="Futura Std Book"/>
                <a:cs typeface="Futura Std Book"/>
              </a:rPr>
              <a:t>Ajuste a necesidades y expectativas:</a:t>
            </a:r>
            <a:endParaRPr lang="es-ES" sz="1400" b="1" i="1" dirty="0" smtClean="0">
              <a:latin typeface="Futura Std Book"/>
              <a:cs typeface="Futura Std Book"/>
            </a:endParaRPr>
          </a:p>
        </p:txBody>
      </p:sp>
      <p:sp>
        <p:nvSpPr>
          <p:cNvPr id="37" name="36 CuadroTexto"/>
          <p:cNvSpPr txBox="1"/>
          <p:nvPr/>
        </p:nvSpPr>
        <p:spPr>
          <a:xfrm>
            <a:off x="710000" y="1947296"/>
            <a:ext cx="366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Futura Std Book"/>
                <a:cs typeface="Futura Std Book"/>
              </a:rPr>
              <a:t>La entidad me ofrece información clara y fácil de entender</a:t>
            </a:r>
            <a:endParaRPr lang="es-ES" sz="1400" dirty="0" smtClean="0">
              <a:latin typeface="Futura Std Book"/>
              <a:cs typeface="Futura Std Book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711788" y="2852756"/>
            <a:ext cx="366053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Futura Std Book"/>
                <a:cs typeface="Futura Std Book"/>
              </a:rPr>
              <a:t>La entidad me ofrece una respuesta oportuna y coherente con mi necesidad</a:t>
            </a:r>
            <a:endParaRPr lang="es-ES" sz="1400" dirty="0" smtClean="0">
              <a:latin typeface="Futura Std Book"/>
              <a:cs typeface="Futura Std Book"/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713576" y="3768974"/>
            <a:ext cx="36605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Futura Std Book"/>
                <a:cs typeface="Futura Std Book"/>
              </a:rPr>
              <a:t>Puedo hacer seguimiento en tiempo real a la gestión de las entidades en relación con mi solicitud</a:t>
            </a:r>
            <a:endParaRPr lang="es-ES" sz="1400" dirty="0" smtClean="0">
              <a:latin typeface="Futura Std Book"/>
              <a:cs typeface="Futura Std Book"/>
            </a:endParaRPr>
          </a:p>
        </p:txBody>
      </p:sp>
      <p:sp>
        <p:nvSpPr>
          <p:cNvPr id="40" name="39 CuadroTexto"/>
          <p:cNvSpPr txBox="1"/>
          <p:nvPr/>
        </p:nvSpPr>
        <p:spPr>
          <a:xfrm>
            <a:off x="713576" y="4737194"/>
            <a:ext cx="36605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Futura Std Book"/>
                <a:cs typeface="Futura Std Book"/>
              </a:rPr>
              <a:t>Recibo la misma información de todos los servidores públicos a los que contacto en relación con mi solicitud</a:t>
            </a:r>
            <a:endParaRPr lang="es-ES" sz="1400" dirty="0" smtClean="0">
              <a:latin typeface="Futura Std Book"/>
              <a:cs typeface="Futura Std Book"/>
            </a:endParaRPr>
          </a:p>
        </p:txBody>
      </p:sp>
      <p:sp>
        <p:nvSpPr>
          <p:cNvPr id="41" name="40 CuadroTexto"/>
          <p:cNvSpPr txBox="1"/>
          <p:nvPr/>
        </p:nvSpPr>
        <p:spPr>
          <a:xfrm>
            <a:off x="5000508" y="2350548"/>
            <a:ext cx="366053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400" dirty="0" smtClean="0">
                <a:latin typeface="Futura Std Book"/>
                <a:cs typeface="Futura Std Book"/>
              </a:rPr>
              <a:t>Recibo una atención rápida y oportuna y se me ofrecen soluciones en los términos acordados</a:t>
            </a:r>
            <a:endParaRPr lang="es-ES" sz="1400" dirty="0" smtClean="0">
              <a:latin typeface="Futura Std Book"/>
              <a:cs typeface="Futura Std Book"/>
            </a:endParaRPr>
          </a:p>
        </p:txBody>
      </p:sp>
      <p:sp>
        <p:nvSpPr>
          <p:cNvPr id="42" name="41 CuadroTexto"/>
          <p:cNvSpPr txBox="1"/>
          <p:nvPr/>
        </p:nvSpPr>
        <p:spPr>
          <a:xfrm>
            <a:off x="5011451" y="3299040"/>
            <a:ext cx="4218619" cy="6924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300" dirty="0" smtClean="0">
                <a:latin typeface="Futura Std Book"/>
                <a:cs typeface="Futura Std Book"/>
              </a:rPr>
              <a:t>Los asuntos que pongo en consideración de la Administración Pública son manejados profesionalmente y se ofrece una solución adecuada</a:t>
            </a:r>
            <a:endParaRPr lang="es-ES" sz="1300" dirty="0" smtClean="0">
              <a:latin typeface="Futura Std Book"/>
              <a:cs typeface="Futura Std Book"/>
            </a:endParaRPr>
          </a:p>
        </p:txBody>
      </p:sp>
      <p:sp>
        <p:nvSpPr>
          <p:cNvPr id="43" name="42 CuadroTexto"/>
          <p:cNvSpPr txBox="1"/>
          <p:nvPr/>
        </p:nvSpPr>
        <p:spPr>
          <a:xfrm>
            <a:off x="4991538" y="4310292"/>
            <a:ext cx="39588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1200" dirty="0" smtClean="0">
                <a:latin typeface="Futura Std Book"/>
                <a:cs typeface="Futura Std Book"/>
              </a:rPr>
              <a:t>Las entidades entienden mis necesidades, situación económica y personal y diseña canales y mecanismos que me permiten interactuar con ellas</a:t>
            </a:r>
            <a:endParaRPr lang="es-ES" sz="1200" dirty="0" smtClean="0">
              <a:latin typeface="Futura Std Book"/>
              <a:cs typeface="Futura Std Book"/>
            </a:endParaRPr>
          </a:p>
        </p:txBody>
      </p:sp>
      <p:pic>
        <p:nvPicPr>
          <p:cNvPr id="44" name="Picture 4" descr="C:\Users\camiloespitia\Desktop\Vector Smart Object1 -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677619"/>
            <a:ext cx="14414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" name="44 CuadroTexto"/>
          <p:cNvSpPr txBox="1"/>
          <p:nvPr/>
        </p:nvSpPr>
        <p:spPr>
          <a:xfrm>
            <a:off x="480618" y="1599480"/>
            <a:ext cx="41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1" dirty="0" smtClean="0">
                <a:solidFill>
                  <a:schemeClr val="bg1">
                    <a:lumMod val="50000"/>
                  </a:schemeClr>
                </a:solidFill>
                <a:latin typeface="Futura Std Book"/>
                <a:cs typeface="Futura Std Book"/>
              </a:rPr>
              <a:t>1. </a:t>
            </a:r>
            <a:endParaRPr lang="es-ES" b="1" i="1" dirty="0" smtClean="0">
              <a:solidFill>
                <a:schemeClr val="bg1">
                  <a:lumMod val="50000"/>
                </a:schemeClr>
              </a:solidFill>
              <a:latin typeface="Futura Std Book"/>
              <a:cs typeface="Futura Std Book"/>
            </a:endParaRPr>
          </a:p>
        </p:txBody>
      </p:sp>
      <p:sp>
        <p:nvSpPr>
          <p:cNvPr id="46" name="45 CuadroTexto"/>
          <p:cNvSpPr txBox="1"/>
          <p:nvPr/>
        </p:nvSpPr>
        <p:spPr>
          <a:xfrm>
            <a:off x="462580" y="2549579"/>
            <a:ext cx="41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1" dirty="0" smtClean="0">
                <a:solidFill>
                  <a:schemeClr val="bg1">
                    <a:lumMod val="50000"/>
                  </a:schemeClr>
                </a:solidFill>
                <a:latin typeface="Futura Std Book"/>
                <a:cs typeface="Futura Std Book"/>
              </a:rPr>
              <a:t>2. </a:t>
            </a:r>
            <a:endParaRPr lang="es-ES" b="1" i="1" dirty="0" smtClean="0">
              <a:solidFill>
                <a:schemeClr val="bg1">
                  <a:lumMod val="50000"/>
                </a:schemeClr>
              </a:solidFill>
              <a:latin typeface="Futura Std Book"/>
              <a:cs typeface="Futura Std Book"/>
            </a:endParaRPr>
          </a:p>
        </p:txBody>
      </p:sp>
      <p:sp>
        <p:nvSpPr>
          <p:cNvPr id="47" name="46 CuadroTexto"/>
          <p:cNvSpPr txBox="1"/>
          <p:nvPr/>
        </p:nvSpPr>
        <p:spPr>
          <a:xfrm>
            <a:off x="451822" y="3551871"/>
            <a:ext cx="41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1" dirty="0" smtClean="0">
                <a:solidFill>
                  <a:schemeClr val="bg1">
                    <a:lumMod val="50000"/>
                  </a:schemeClr>
                </a:solidFill>
                <a:latin typeface="Futura Std Book"/>
                <a:cs typeface="Futura Std Book"/>
              </a:rPr>
              <a:t>3. </a:t>
            </a:r>
            <a:endParaRPr lang="es-ES" b="1" i="1" dirty="0" smtClean="0">
              <a:solidFill>
                <a:schemeClr val="bg1">
                  <a:lumMod val="50000"/>
                </a:schemeClr>
              </a:solidFill>
              <a:latin typeface="Futura Std Book"/>
              <a:cs typeface="Futura Std Book"/>
            </a:endParaRPr>
          </a:p>
        </p:txBody>
      </p:sp>
      <p:sp>
        <p:nvSpPr>
          <p:cNvPr id="48" name="47 CuadroTexto"/>
          <p:cNvSpPr txBox="1"/>
          <p:nvPr/>
        </p:nvSpPr>
        <p:spPr>
          <a:xfrm>
            <a:off x="451822" y="4509324"/>
            <a:ext cx="41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1" dirty="0" smtClean="0">
                <a:solidFill>
                  <a:schemeClr val="bg1">
                    <a:lumMod val="50000"/>
                  </a:schemeClr>
                </a:solidFill>
                <a:latin typeface="Futura Std Book"/>
                <a:cs typeface="Futura Std Book"/>
              </a:rPr>
              <a:t>4. </a:t>
            </a:r>
            <a:endParaRPr lang="es-ES" b="1" i="1" dirty="0" smtClean="0">
              <a:solidFill>
                <a:schemeClr val="bg1">
                  <a:lumMod val="50000"/>
                </a:schemeClr>
              </a:solidFill>
              <a:latin typeface="Futura Std Book"/>
              <a:cs typeface="Futura Std Book"/>
            </a:endParaRPr>
          </a:p>
        </p:txBody>
      </p:sp>
      <p:sp>
        <p:nvSpPr>
          <p:cNvPr id="49" name="48 CuadroTexto"/>
          <p:cNvSpPr txBox="1"/>
          <p:nvPr/>
        </p:nvSpPr>
        <p:spPr>
          <a:xfrm>
            <a:off x="4726315" y="2126443"/>
            <a:ext cx="41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1" dirty="0" smtClean="0">
                <a:solidFill>
                  <a:schemeClr val="bg1">
                    <a:lumMod val="50000"/>
                  </a:schemeClr>
                </a:solidFill>
                <a:latin typeface="Futura Std Book"/>
                <a:cs typeface="Futura Std Book"/>
              </a:rPr>
              <a:t>5. </a:t>
            </a:r>
            <a:endParaRPr lang="es-ES" b="1" i="1" dirty="0" smtClean="0">
              <a:solidFill>
                <a:schemeClr val="bg1">
                  <a:lumMod val="50000"/>
                </a:schemeClr>
              </a:solidFill>
              <a:latin typeface="Futura Std Book"/>
              <a:cs typeface="Futura Std Book"/>
            </a:endParaRPr>
          </a:p>
        </p:txBody>
      </p:sp>
      <p:sp>
        <p:nvSpPr>
          <p:cNvPr id="50" name="49 CuadroTexto"/>
          <p:cNvSpPr txBox="1"/>
          <p:nvPr/>
        </p:nvSpPr>
        <p:spPr>
          <a:xfrm>
            <a:off x="4719068" y="3069546"/>
            <a:ext cx="41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1" dirty="0" smtClean="0">
                <a:solidFill>
                  <a:schemeClr val="bg1">
                    <a:lumMod val="50000"/>
                  </a:schemeClr>
                </a:solidFill>
                <a:latin typeface="Futura Std Book"/>
                <a:cs typeface="Futura Std Book"/>
              </a:rPr>
              <a:t>6. </a:t>
            </a:r>
            <a:endParaRPr lang="es-ES" b="1" i="1" dirty="0" smtClean="0">
              <a:solidFill>
                <a:schemeClr val="bg1">
                  <a:lumMod val="50000"/>
                </a:schemeClr>
              </a:solidFill>
              <a:latin typeface="Futura Std Book"/>
              <a:cs typeface="Futura Std Book"/>
            </a:endParaRPr>
          </a:p>
        </p:txBody>
      </p:sp>
      <p:sp>
        <p:nvSpPr>
          <p:cNvPr id="51" name="50 CuadroTexto"/>
          <p:cNvSpPr txBox="1"/>
          <p:nvPr/>
        </p:nvSpPr>
        <p:spPr>
          <a:xfrm>
            <a:off x="4740584" y="4050320"/>
            <a:ext cx="4158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b="1" i="1" dirty="0" smtClean="0">
                <a:solidFill>
                  <a:schemeClr val="bg1">
                    <a:lumMod val="50000"/>
                  </a:schemeClr>
                </a:solidFill>
                <a:latin typeface="Futura Std Book"/>
                <a:cs typeface="Futura Std Book"/>
              </a:rPr>
              <a:t>7. </a:t>
            </a:r>
            <a:endParaRPr lang="es-ES" b="1" i="1" dirty="0" smtClean="0">
              <a:solidFill>
                <a:schemeClr val="bg1">
                  <a:lumMod val="50000"/>
                </a:schemeClr>
              </a:solidFill>
              <a:latin typeface="Futura Std Book"/>
              <a:cs typeface="Futura Std Book"/>
            </a:endParaRPr>
          </a:p>
        </p:txBody>
      </p:sp>
    </p:spTree>
    <p:extLst>
      <p:ext uri="{BB962C8B-B14F-4D97-AF65-F5344CB8AC3E}">
        <p14:creationId xmlns:p14="http://schemas.microsoft.com/office/powerpoint/2010/main" val="2847773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79912" y="419867"/>
            <a:ext cx="4932289" cy="400110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Elementos clave del Servicio al Ciudadano</a:t>
            </a:r>
          </a:p>
        </p:txBody>
      </p:sp>
      <p:sp>
        <p:nvSpPr>
          <p:cNvPr id="5" name="4 Rectángulo"/>
          <p:cNvSpPr/>
          <p:nvPr/>
        </p:nvSpPr>
        <p:spPr>
          <a:xfrm>
            <a:off x="285721" y="2204706"/>
            <a:ext cx="8536462" cy="792162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600" b="1" i="1" dirty="0">
                <a:latin typeface="Futura Std Book"/>
                <a:cs typeface="Futura Std Book"/>
              </a:rPr>
              <a:t>El ciudadano valora la agilidad en los tiempos de entrega y espera y la reducción de los costos de transacción (desplazamientos, papeleo)</a:t>
            </a:r>
            <a:endParaRPr lang="es-ES" sz="1600" b="1" i="1" dirty="0">
              <a:latin typeface="Futura Std Book"/>
              <a:cs typeface="Futura Std Book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85720" y="3198494"/>
            <a:ext cx="8536462" cy="792162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just" defTabSz="914400">
              <a:defRPr/>
            </a:pPr>
            <a:r>
              <a:rPr lang="es-CO" sz="1600" b="1" i="1" dirty="0">
                <a:latin typeface="Futura Std Book"/>
                <a:cs typeface="Futura Std Book"/>
              </a:rPr>
              <a:t>La cualificación del recurso humano es una prioridad para garantizar mejoras efectivas en el servicio</a:t>
            </a:r>
            <a:endParaRPr lang="es-ES" sz="1600" b="1" i="1" dirty="0">
              <a:latin typeface="Futura Std Book"/>
              <a:cs typeface="Futura Std Book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85720" y="4204970"/>
            <a:ext cx="8536462" cy="792162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R="0" lvl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600" b="1" i="1" dirty="0">
                <a:latin typeface="Futura Std Book"/>
                <a:cs typeface="Futura Std Book"/>
              </a:rPr>
              <a:t>Recurrir a la innovación y a la tecnología para ampliar la oferta y cobertura de lo servicios </a:t>
            </a:r>
            <a:endParaRPr lang="es-ES" sz="1600" b="1" i="1" dirty="0">
              <a:latin typeface="Futura Std Book"/>
              <a:cs typeface="Futura Std Book"/>
            </a:endParaRPr>
          </a:p>
        </p:txBody>
      </p:sp>
      <p:sp>
        <p:nvSpPr>
          <p:cNvPr id="8" name="7 Rectángulo"/>
          <p:cNvSpPr/>
          <p:nvPr/>
        </p:nvSpPr>
        <p:spPr>
          <a:xfrm>
            <a:off x="285720" y="5205102"/>
            <a:ext cx="8536462" cy="792162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algn="just" defTabSz="914400">
              <a:defRPr/>
            </a:pPr>
            <a:r>
              <a:rPr lang="es-CO" sz="1600" b="1" i="1" dirty="0">
                <a:latin typeface="Futura Std Book"/>
                <a:cs typeface="Futura Std Book"/>
              </a:rPr>
              <a:t>Garantizar que las entidades trabajan entre sí para disminuir costos y aumentar la eficiencia y calidad de los productos o servicios</a:t>
            </a:r>
            <a:endParaRPr lang="es-ES" sz="1600" b="1" i="1" dirty="0">
              <a:latin typeface="Futura Std Book"/>
              <a:cs typeface="Futura Std Book"/>
            </a:endParaRPr>
          </a:p>
        </p:txBody>
      </p:sp>
      <p:pic>
        <p:nvPicPr>
          <p:cNvPr id="9" name="Picture 4" descr="C:\Users\camiloespitia\Desktop\Vector Smart Object1 -02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965651"/>
            <a:ext cx="14414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9 Rectángulo"/>
          <p:cNvSpPr/>
          <p:nvPr/>
        </p:nvSpPr>
        <p:spPr>
          <a:xfrm>
            <a:off x="285721" y="1281483"/>
            <a:ext cx="8536462" cy="792162"/>
          </a:xfrm>
          <a:prstGeom prst="rect">
            <a:avLst/>
          </a:prstGeom>
          <a:gradFill rotWithShape="1">
            <a:gsLst>
              <a:gs pos="0">
                <a:srgbClr val="FFFFFF">
                  <a:shade val="51000"/>
                  <a:satMod val="130000"/>
                </a:srgbClr>
              </a:gs>
              <a:gs pos="80000">
                <a:srgbClr val="FFFFFF">
                  <a:shade val="93000"/>
                  <a:satMod val="130000"/>
                </a:srgbClr>
              </a:gs>
              <a:gs pos="100000">
                <a:srgbClr val="FFFFFF">
                  <a:shade val="94000"/>
                  <a:satMod val="135000"/>
                </a:srgbClr>
              </a:gs>
            </a:gsLst>
            <a:lin ang="16200000" scaled="0"/>
          </a:gradFill>
          <a:ln>
            <a:noFill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p:spPr>
        <p:txBody>
          <a:bodyPr anchor="ctr"/>
          <a:lstStyle/>
          <a:p>
            <a:pPr marR="0" lvl="0" indent="0" algn="just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1600" b="1" i="1" dirty="0">
                <a:latin typeface="Futura Std Book"/>
                <a:cs typeface="Futura Std Book"/>
              </a:rPr>
              <a:t>Un lenguaje claro y sencillo para que los ciudadanos tengan información completa y clara sobre el portafolio de trámites y servicios de las entidades</a:t>
            </a:r>
            <a:endParaRPr lang="es-ES" sz="1600" b="1" i="1" dirty="0">
              <a:latin typeface="Futura Std Book"/>
              <a:cs typeface="Futura Std Book"/>
            </a:endParaRPr>
          </a:p>
        </p:txBody>
      </p:sp>
    </p:spTree>
    <p:extLst>
      <p:ext uri="{BB962C8B-B14F-4D97-AF65-F5344CB8AC3E}">
        <p14:creationId xmlns:p14="http://schemas.microsoft.com/office/powerpoint/2010/main" val="14014292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5482" y="332656"/>
            <a:ext cx="4744123" cy="707886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Esquemas de atención al ciudadano por canales no electrónicos</a:t>
            </a:r>
            <a:endParaRPr lang="es-ES" sz="2000" b="1" dirty="0">
              <a:solidFill>
                <a:schemeClr val="bg1">
                  <a:lumMod val="50000"/>
                </a:schemeClr>
              </a:solidFill>
              <a:latin typeface="Futura Std Medium"/>
              <a:ea typeface="+mn-ea"/>
              <a:cs typeface="Futura Std Medium"/>
            </a:endParaRPr>
          </a:p>
        </p:txBody>
      </p:sp>
      <p:sp>
        <p:nvSpPr>
          <p:cNvPr id="5" name="4 CuadroTexto"/>
          <p:cNvSpPr txBox="1"/>
          <p:nvPr/>
        </p:nvSpPr>
        <p:spPr>
          <a:xfrm>
            <a:off x="2500314" y="1580924"/>
            <a:ext cx="6439292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lang="es-CO" sz="2000" b="1" i="1" dirty="0" smtClean="0">
                <a:solidFill>
                  <a:schemeClr val="bg1">
                    <a:lumMod val="65000"/>
                  </a:schemeClr>
                </a:solidFill>
                <a:latin typeface="Calibri" pitchFamily="34" charset="0"/>
              </a:rPr>
              <a:t>D  </a:t>
            </a: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j-ea"/>
                <a:cs typeface="Futura Std Medium"/>
              </a:rPr>
              <a:t>Implementar protocolos de atención </a:t>
            </a:r>
          </a:p>
          <a:p>
            <a:pPr marL="273050">
              <a:defRPr/>
            </a:pPr>
            <a:endParaRPr lang="es-CO" sz="2000" b="1" dirty="0" smtClean="0">
              <a:solidFill>
                <a:schemeClr val="bg1">
                  <a:lumMod val="50000"/>
                </a:schemeClr>
              </a:solidFill>
              <a:latin typeface="Futura Std Medium"/>
              <a:ea typeface="+mj-ea"/>
              <a:cs typeface="Futura Std Medium"/>
            </a:endParaRPr>
          </a:p>
          <a:p>
            <a:pPr marL="273050"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j-ea"/>
                <a:cs typeface="Futura Std Medium"/>
              </a:rPr>
              <a:t>Implementar sistema de turnos para la atención ordenada de requerimientos </a:t>
            </a:r>
          </a:p>
          <a:p>
            <a:pPr marL="273050">
              <a:defRPr/>
            </a:pPr>
            <a:endParaRPr lang="es-CO" sz="2000" b="1" dirty="0" smtClean="0">
              <a:solidFill>
                <a:schemeClr val="bg1">
                  <a:lumMod val="50000"/>
                </a:schemeClr>
              </a:solidFill>
              <a:latin typeface="Futura Std Medium"/>
              <a:ea typeface="+mj-ea"/>
              <a:cs typeface="Futura Std Medium"/>
            </a:endParaRPr>
          </a:p>
          <a:p>
            <a:pPr marL="273050"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j-ea"/>
                <a:cs typeface="Futura Std Medium"/>
              </a:rPr>
              <a:t>Adecuar espacios físicos de acuerdo con la normativa vigente en materia de diseño, accesibilidad y señalización. </a:t>
            </a:r>
          </a:p>
          <a:p>
            <a:pPr marL="273050">
              <a:defRPr/>
            </a:pPr>
            <a:endParaRPr lang="es-CO" sz="2000" b="1" dirty="0" smtClean="0">
              <a:solidFill>
                <a:schemeClr val="bg1">
                  <a:lumMod val="50000"/>
                </a:schemeClr>
              </a:solidFill>
              <a:latin typeface="Futura Std Medium"/>
              <a:ea typeface="+mj-ea"/>
              <a:cs typeface="Futura Std Medium"/>
            </a:endParaRPr>
          </a:p>
          <a:p>
            <a:pPr marL="273050"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j-ea"/>
                <a:cs typeface="Futura Std Medium"/>
              </a:rPr>
              <a:t>Integrar canales de atención e información para asegura consistencia de la información</a:t>
            </a:r>
          </a:p>
          <a:p>
            <a:pPr marL="273050">
              <a:defRPr/>
            </a:pPr>
            <a:endParaRPr lang="es-CO" sz="2000" b="1" dirty="0" smtClean="0">
              <a:solidFill>
                <a:schemeClr val="bg1">
                  <a:lumMod val="50000"/>
                </a:schemeClr>
              </a:solidFill>
              <a:latin typeface="Futura Std Medium"/>
              <a:ea typeface="+mj-ea"/>
              <a:cs typeface="Futura Std Medium"/>
            </a:endParaRPr>
          </a:p>
          <a:p>
            <a:pPr marL="273050"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j-ea"/>
                <a:cs typeface="Futura Std Medium"/>
              </a:rPr>
              <a:t>Asegurar que la información cumpla con parámetros de  completitud, claridad y precisión</a:t>
            </a:r>
          </a:p>
          <a:p>
            <a:pPr marL="273050">
              <a:defRPr/>
            </a:pPr>
            <a:endParaRPr lang="es-ES" sz="2000" b="1" i="1" dirty="0">
              <a:latin typeface="Calibri" pitchFamily="34" charset="0"/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/>
          <a:srcRect l="67519" t="14578" r="20338" b="63991"/>
          <a:stretch>
            <a:fillRect/>
          </a:stretch>
        </p:blipFill>
        <p:spPr bwMode="auto">
          <a:xfrm>
            <a:off x="71438" y="1936524"/>
            <a:ext cx="2357437" cy="244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 descr="C:\Users\camiloespitia\Desktop\Vector Smart Object1 -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214" y="5749627"/>
            <a:ext cx="14414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78226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308209" y="1317820"/>
            <a:ext cx="2319575" cy="3659628"/>
            <a:chOff x="112410" y="2071678"/>
            <a:chExt cx="2089539" cy="3659628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5" name="4 Forma libre"/>
            <p:cNvSpPr/>
            <p:nvPr/>
          </p:nvSpPr>
          <p:spPr>
            <a:xfrm>
              <a:off x="112410" y="3215593"/>
              <a:ext cx="1765205" cy="1040393"/>
            </a:xfrm>
            <a:custGeom>
              <a:avLst/>
              <a:gdLst>
                <a:gd name="connsiteX0" fmla="*/ 0 w 2196947"/>
                <a:gd name="connsiteY0" fmla="*/ 109847 h 1098473"/>
                <a:gd name="connsiteX1" fmla="*/ 109847 w 2196947"/>
                <a:gd name="connsiteY1" fmla="*/ 0 h 1098473"/>
                <a:gd name="connsiteX2" fmla="*/ 2087100 w 2196947"/>
                <a:gd name="connsiteY2" fmla="*/ 0 h 1098473"/>
                <a:gd name="connsiteX3" fmla="*/ 2196947 w 2196947"/>
                <a:gd name="connsiteY3" fmla="*/ 109847 h 1098473"/>
                <a:gd name="connsiteX4" fmla="*/ 2196947 w 2196947"/>
                <a:gd name="connsiteY4" fmla="*/ 988626 h 1098473"/>
                <a:gd name="connsiteX5" fmla="*/ 2087100 w 2196947"/>
                <a:gd name="connsiteY5" fmla="*/ 1098473 h 1098473"/>
                <a:gd name="connsiteX6" fmla="*/ 109847 w 2196947"/>
                <a:gd name="connsiteY6" fmla="*/ 1098473 h 1098473"/>
                <a:gd name="connsiteX7" fmla="*/ 0 w 2196947"/>
                <a:gd name="connsiteY7" fmla="*/ 988626 h 1098473"/>
                <a:gd name="connsiteX8" fmla="*/ 0 w 2196947"/>
                <a:gd name="connsiteY8" fmla="*/ 109847 h 109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6947" h="1098473">
                  <a:moveTo>
                    <a:pt x="0" y="109847"/>
                  </a:moveTo>
                  <a:cubicBezTo>
                    <a:pt x="0" y="49180"/>
                    <a:pt x="49180" y="0"/>
                    <a:pt x="109847" y="0"/>
                  </a:cubicBezTo>
                  <a:lnTo>
                    <a:pt x="2087100" y="0"/>
                  </a:lnTo>
                  <a:cubicBezTo>
                    <a:pt x="2147767" y="0"/>
                    <a:pt x="2196947" y="49180"/>
                    <a:pt x="2196947" y="109847"/>
                  </a:cubicBezTo>
                  <a:lnTo>
                    <a:pt x="2196947" y="988626"/>
                  </a:lnTo>
                  <a:cubicBezTo>
                    <a:pt x="2196947" y="1049293"/>
                    <a:pt x="2147767" y="1098473"/>
                    <a:pt x="2087100" y="1098473"/>
                  </a:cubicBezTo>
                  <a:lnTo>
                    <a:pt x="109847" y="1098473"/>
                  </a:lnTo>
                  <a:cubicBezTo>
                    <a:pt x="49180" y="1098473"/>
                    <a:pt x="0" y="1049293"/>
                    <a:pt x="0" y="988626"/>
                  </a:cubicBezTo>
                  <a:lnTo>
                    <a:pt x="0" y="109847"/>
                  </a:lnTo>
                  <a:close/>
                </a:path>
              </a:pathLst>
            </a:custGeom>
            <a:grpFill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46778" tIns="46778" rIns="46778" bIns="46778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b="1" kern="1200" dirty="0" smtClean="0">
                  <a:solidFill>
                    <a:schemeClr val="tx1"/>
                  </a:solidFill>
                </a:rPr>
                <a:t>PLAN NACIONAL DE 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b="1" kern="1200" dirty="0" smtClean="0">
                  <a:solidFill>
                    <a:schemeClr val="tx1"/>
                  </a:solidFill>
                </a:rPr>
                <a:t>DESARROLLO</a:t>
              </a:r>
            </a:p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b="1" dirty="0" smtClean="0">
                  <a:solidFill>
                    <a:schemeClr val="tx1"/>
                  </a:solidFill>
                </a:rPr>
                <a:t>Metas de Gobierno</a:t>
              </a:r>
              <a:endParaRPr lang="es-CO" sz="1600" b="1" kern="1200" dirty="0">
                <a:solidFill>
                  <a:schemeClr val="tx1"/>
                </a:solidFill>
              </a:endParaRPr>
            </a:p>
          </p:txBody>
        </p:sp>
        <p:sp>
          <p:nvSpPr>
            <p:cNvPr id="6" name="5 Forma libre"/>
            <p:cNvSpPr/>
            <p:nvPr/>
          </p:nvSpPr>
          <p:spPr>
            <a:xfrm>
              <a:off x="126210" y="5227250"/>
              <a:ext cx="1714512" cy="504056"/>
            </a:xfrm>
            <a:custGeom>
              <a:avLst/>
              <a:gdLst>
                <a:gd name="connsiteX0" fmla="*/ 0 w 2196947"/>
                <a:gd name="connsiteY0" fmla="*/ 109847 h 1098473"/>
                <a:gd name="connsiteX1" fmla="*/ 109847 w 2196947"/>
                <a:gd name="connsiteY1" fmla="*/ 0 h 1098473"/>
                <a:gd name="connsiteX2" fmla="*/ 2087100 w 2196947"/>
                <a:gd name="connsiteY2" fmla="*/ 0 h 1098473"/>
                <a:gd name="connsiteX3" fmla="*/ 2196947 w 2196947"/>
                <a:gd name="connsiteY3" fmla="*/ 109847 h 1098473"/>
                <a:gd name="connsiteX4" fmla="*/ 2196947 w 2196947"/>
                <a:gd name="connsiteY4" fmla="*/ 988626 h 1098473"/>
                <a:gd name="connsiteX5" fmla="*/ 2087100 w 2196947"/>
                <a:gd name="connsiteY5" fmla="*/ 1098473 h 1098473"/>
                <a:gd name="connsiteX6" fmla="*/ 109847 w 2196947"/>
                <a:gd name="connsiteY6" fmla="*/ 1098473 h 1098473"/>
                <a:gd name="connsiteX7" fmla="*/ 0 w 2196947"/>
                <a:gd name="connsiteY7" fmla="*/ 988626 h 1098473"/>
                <a:gd name="connsiteX8" fmla="*/ 0 w 2196947"/>
                <a:gd name="connsiteY8" fmla="*/ 109847 h 109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6947" h="1098473">
                  <a:moveTo>
                    <a:pt x="0" y="109847"/>
                  </a:moveTo>
                  <a:cubicBezTo>
                    <a:pt x="0" y="49180"/>
                    <a:pt x="49180" y="0"/>
                    <a:pt x="109847" y="0"/>
                  </a:cubicBezTo>
                  <a:lnTo>
                    <a:pt x="2087100" y="0"/>
                  </a:lnTo>
                  <a:cubicBezTo>
                    <a:pt x="2147767" y="0"/>
                    <a:pt x="2196947" y="49180"/>
                    <a:pt x="2196947" y="109847"/>
                  </a:cubicBezTo>
                  <a:lnTo>
                    <a:pt x="2196947" y="988626"/>
                  </a:lnTo>
                  <a:cubicBezTo>
                    <a:pt x="2196947" y="1049293"/>
                    <a:pt x="2147767" y="1098473"/>
                    <a:pt x="2087100" y="1098473"/>
                  </a:cubicBezTo>
                  <a:lnTo>
                    <a:pt x="109847" y="1098473"/>
                  </a:lnTo>
                  <a:cubicBezTo>
                    <a:pt x="49180" y="1098473"/>
                    <a:pt x="0" y="1049293"/>
                    <a:pt x="0" y="988626"/>
                  </a:cubicBezTo>
                  <a:lnTo>
                    <a:pt x="0" y="109847"/>
                  </a:lnTo>
                  <a:close/>
                </a:path>
              </a:pathLst>
            </a:cu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46778" tIns="46778" rIns="46778" bIns="46778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b="1" dirty="0" smtClean="0">
                  <a:solidFill>
                    <a:schemeClr val="tx1"/>
                  </a:solidFill>
                </a:rPr>
                <a:t>PRESUPUESTO</a:t>
              </a:r>
              <a:endParaRPr lang="es-CO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7" name="6 Forma libre"/>
            <p:cNvSpPr/>
            <p:nvPr/>
          </p:nvSpPr>
          <p:spPr>
            <a:xfrm>
              <a:off x="126210" y="2071678"/>
              <a:ext cx="1714136" cy="504056"/>
            </a:xfrm>
            <a:custGeom>
              <a:avLst/>
              <a:gdLst>
                <a:gd name="connsiteX0" fmla="*/ 0 w 2196947"/>
                <a:gd name="connsiteY0" fmla="*/ 109847 h 1098473"/>
                <a:gd name="connsiteX1" fmla="*/ 109847 w 2196947"/>
                <a:gd name="connsiteY1" fmla="*/ 0 h 1098473"/>
                <a:gd name="connsiteX2" fmla="*/ 2087100 w 2196947"/>
                <a:gd name="connsiteY2" fmla="*/ 0 h 1098473"/>
                <a:gd name="connsiteX3" fmla="*/ 2196947 w 2196947"/>
                <a:gd name="connsiteY3" fmla="*/ 109847 h 1098473"/>
                <a:gd name="connsiteX4" fmla="*/ 2196947 w 2196947"/>
                <a:gd name="connsiteY4" fmla="*/ 988626 h 1098473"/>
                <a:gd name="connsiteX5" fmla="*/ 2087100 w 2196947"/>
                <a:gd name="connsiteY5" fmla="*/ 1098473 h 1098473"/>
                <a:gd name="connsiteX6" fmla="*/ 109847 w 2196947"/>
                <a:gd name="connsiteY6" fmla="*/ 1098473 h 1098473"/>
                <a:gd name="connsiteX7" fmla="*/ 0 w 2196947"/>
                <a:gd name="connsiteY7" fmla="*/ 988626 h 1098473"/>
                <a:gd name="connsiteX8" fmla="*/ 0 w 2196947"/>
                <a:gd name="connsiteY8" fmla="*/ 109847 h 109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6947" h="1098473">
                  <a:moveTo>
                    <a:pt x="0" y="109847"/>
                  </a:moveTo>
                  <a:cubicBezTo>
                    <a:pt x="0" y="49180"/>
                    <a:pt x="49180" y="0"/>
                    <a:pt x="109847" y="0"/>
                  </a:cubicBezTo>
                  <a:lnTo>
                    <a:pt x="2087100" y="0"/>
                  </a:lnTo>
                  <a:cubicBezTo>
                    <a:pt x="2147767" y="0"/>
                    <a:pt x="2196947" y="49180"/>
                    <a:pt x="2196947" y="109847"/>
                  </a:cubicBezTo>
                  <a:lnTo>
                    <a:pt x="2196947" y="988626"/>
                  </a:lnTo>
                  <a:cubicBezTo>
                    <a:pt x="2196947" y="1049293"/>
                    <a:pt x="2147767" y="1098473"/>
                    <a:pt x="2087100" y="1098473"/>
                  </a:cubicBezTo>
                  <a:lnTo>
                    <a:pt x="109847" y="1098473"/>
                  </a:lnTo>
                  <a:cubicBezTo>
                    <a:pt x="49180" y="1098473"/>
                    <a:pt x="0" y="1049293"/>
                    <a:pt x="0" y="988626"/>
                  </a:cubicBezTo>
                  <a:lnTo>
                    <a:pt x="0" y="109847"/>
                  </a:lnTo>
                  <a:close/>
                </a:path>
              </a:pathLst>
            </a:cu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46778" tIns="46778" rIns="46778" bIns="46778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b="1" dirty="0" smtClean="0">
                  <a:solidFill>
                    <a:schemeClr val="tx1"/>
                  </a:solidFill>
                </a:rPr>
                <a:t>COMPETENCIAS LEGALES</a:t>
              </a:r>
              <a:endParaRPr lang="es-CO" sz="1600" b="1" dirty="0">
                <a:solidFill>
                  <a:schemeClr val="tx1"/>
                </a:solidFill>
              </a:endParaRPr>
            </a:p>
          </p:txBody>
        </p:sp>
        <p:cxnSp>
          <p:nvCxnSpPr>
            <p:cNvPr id="8" name="7 Conector recto de flecha"/>
            <p:cNvCxnSpPr/>
            <p:nvPr/>
          </p:nvCxnSpPr>
          <p:spPr>
            <a:xfrm>
              <a:off x="1857356" y="3714752"/>
              <a:ext cx="344593" cy="0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8 Conector recto de flecha"/>
            <p:cNvCxnSpPr/>
            <p:nvPr/>
          </p:nvCxnSpPr>
          <p:spPr>
            <a:xfrm>
              <a:off x="1857356" y="2310650"/>
              <a:ext cx="318417" cy="0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9 Conector recto de flecha"/>
            <p:cNvCxnSpPr/>
            <p:nvPr/>
          </p:nvCxnSpPr>
          <p:spPr>
            <a:xfrm flipV="1">
              <a:off x="1857356" y="5479001"/>
              <a:ext cx="312629" cy="1"/>
            </a:xfrm>
            <a:prstGeom prst="straightConnector1">
              <a:avLst/>
            </a:prstGeom>
            <a:grpFill/>
            <a:ln>
              <a:tailEnd type="arrow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11" name="10 Grupo"/>
          <p:cNvGrpSpPr/>
          <p:nvPr/>
        </p:nvGrpSpPr>
        <p:grpSpPr>
          <a:xfrm>
            <a:off x="214282" y="260648"/>
            <a:ext cx="8777205" cy="605065"/>
            <a:chOff x="142844" y="447541"/>
            <a:chExt cx="8777205" cy="784977"/>
          </a:xfrm>
          <a:solidFill>
            <a:schemeClr val="accent1">
              <a:lumMod val="40000"/>
              <a:lumOff val="60000"/>
            </a:schemeClr>
          </a:solidFill>
        </p:grpSpPr>
        <p:sp>
          <p:nvSpPr>
            <p:cNvPr id="12" name="11 Pentágono"/>
            <p:cNvSpPr/>
            <p:nvPr/>
          </p:nvSpPr>
          <p:spPr>
            <a:xfrm>
              <a:off x="142844" y="447542"/>
              <a:ext cx="3036113" cy="766878"/>
            </a:xfrm>
            <a:prstGeom prst="homePlate">
              <a:avLst/>
            </a:prstGeom>
            <a:grp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3" name="12 Pentágono"/>
            <p:cNvSpPr/>
            <p:nvPr/>
          </p:nvSpPr>
          <p:spPr>
            <a:xfrm>
              <a:off x="3178957" y="447542"/>
              <a:ext cx="3090397" cy="766878"/>
            </a:xfrm>
            <a:prstGeom prst="homePlate">
              <a:avLst/>
            </a:prstGeom>
            <a:grp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4" name="13 Pentágono"/>
            <p:cNvSpPr/>
            <p:nvPr/>
          </p:nvSpPr>
          <p:spPr>
            <a:xfrm>
              <a:off x="6269355" y="447541"/>
              <a:ext cx="2650694" cy="784977"/>
            </a:xfrm>
            <a:prstGeom prst="homePlate">
              <a:avLst/>
            </a:prstGeom>
            <a:grpFill/>
            <a:ln>
              <a:solidFill>
                <a:schemeClr val="accent1">
                  <a:lumMod val="20000"/>
                  <a:lumOff val="8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5" name="14 Forma libre"/>
            <p:cNvSpPr/>
            <p:nvPr/>
          </p:nvSpPr>
          <p:spPr>
            <a:xfrm>
              <a:off x="299861" y="548550"/>
              <a:ext cx="2328493" cy="504055"/>
            </a:xfrm>
            <a:custGeom>
              <a:avLst/>
              <a:gdLst>
                <a:gd name="connsiteX0" fmla="*/ 0 w 2196947"/>
                <a:gd name="connsiteY0" fmla="*/ 109847 h 1098473"/>
                <a:gd name="connsiteX1" fmla="*/ 109847 w 2196947"/>
                <a:gd name="connsiteY1" fmla="*/ 0 h 1098473"/>
                <a:gd name="connsiteX2" fmla="*/ 2087100 w 2196947"/>
                <a:gd name="connsiteY2" fmla="*/ 0 h 1098473"/>
                <a:gd name="connsiteX3" fmla="*/ 2196947 w 2196947"/>
                <a:gd name="connsiteY3" fmla="*/ 109847 h 1098473"/>
                <a:gd name="connsiteX4" fmla="*/ 2196947 w 2196947"/>
                <a:gd name="connsiteY4" fmla="*/ 988626 h 1098473"/>
                <a:gd name="connsiteX5" fmla="*/ 2087100 w 2196947"/>
                <a:gd name="connsiteY5" fmla="*/ 1098473 h 1098473"/>
                <a:gd name="connsiteX6" fmla="*/ 109847 w 2196947"/>
                <a:gd name="connsiteY6" fmla="*/ 1098473 h 1098473"/>
                <a:gd name="connsiteX7" fmla="*/ 0 w 2196947"/>
                <a:gd name="connsiteY7" fmla="*/ 988626 h 1098473"/>
                <a:gd name="connsiteX8" fmla="*/ 0 w 2196947"/>
                <a:gd name="connsiteY8" fmla="*/ 109847 h 109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6947" h="1098473">
                  <a:moveTo>
                    <a:pt x="0" y="109847"/>
                  </a:moveTo>
                  <a:cubicBezTo>
                    <a:pt x="0" y="49180"/>
                    <a:pt x="49180" y="0"/>
                    <a:pt x="109847" y="0"/>
                  </a:cubicBezTo>
                  <a:lnTo>
                    <a:pt x="2087100" y="0"/>
                  </a:lnTo>
                  <a:cubicBezTo>
                    <a:pt x="2147767" y="0"/>
                    <a:pt x="2196947" y="49180"/>
                    <a:pt x="2196947" y="109847"/>
                  </a:cubicBezTo>
                  <a:lnTo>
                    <a:pt x="2196947" y="988626"/>
                  </a:lnTo>
                  <a:cubicBezTo>
                    <a:pt x="2196947" y="1049293"/>
                    <a:pt x="2147767" y="1098473"/>
                    <a:pt x="2087100" y="1098473"/>
                  </a:cubicBezTo>
                  <a:lnTo>
                    <a:pt x="109847" y="1098473"/>
                  </a:lnTo>
                  <a:cubicBezTo>
                    <a:pt x="49180" y="1098473"/>
                    <a:pt x="0" y="1049293"/>
                    <a:pt x="0" y="988626"/>
                  </a:cubicBezTo>
                  <a:lnTo>
                    <a:pt x="0" y="109847"/>
                  </a:lnTo>
                  <a:close/>
                </a:path>
              </a:pathLst>
            </a:custGeom>
            <a:grpFill/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46778" tIns="46778" rIns="46778" bIns="46778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b="1" dirty="0" smtClean="0">
                  <a:solidFill>
                    <a:schemeClr val="tx1"/>
                  </a:solidFill>
                </a:rPr>
                <a:t>INSUMOS/REFERENTES</a:t>
              </a:r>
              <a:endParaRPr lang="es-CO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6" name="15 Forma libre"/>
            <p:cNvSpPr/>
            <p:nvPr/>
          </p:nvSpPr>
          <p:spPr>
            <a:xfrm>
              <a:off x="3357554" y="548550"/>
              <a:ext cx="2474614" cy="504056"/>
            </a:xfrm>
            <a:custGeom>
              <a:avLst/>
              <a:gdLst>
                <a:gd name="connsiteX0" fmla="*/ 0 w 2196947"/>
                <a:gd name="connsiteY0" fmla="*/ 109847 h 1098473"/>
                <a:gd name="connsiteX1" fmla="*/ 109847 w 2196947"/>
                <a:gd name="connsiteY1" fmla="*/ 0 h 1098473"/>
                <a:gd name="connsiteX2" fmla="*/ 2087100 w 2196947"/>
                <a:gd name="connsiteY2" fmla="*/ 0 h 1098473"/>
                <a:gd name="connsiteX3" fmla="*/ 2196947 w 2196947"/>
                <a:gd name="connsiteY3" fmla="*/ 109847 h 1098473"/>
                <a:gd name="connsiteX4" fmla="*/ 2196947 w 2196947"/>
                <a:gd name="connsiteY4" fmla="*/ 988626 h 1098473"/>
                <a:gd name="connsiteX5" fmla="*/ 2087100 w 2196947"/>
                <a:gd name="connsiteY5" fmla="*/ 1098473 h 1098473"/>
                <a:gd name="connsiteX6" fmla="*/ 109847 w 2196947"/>
                <a:gd name="connsiteY6" fmla="*/ 1098473 h 1098473"/>
                <a:gd name="connsiteX7" fmla="*/ 0 w 2196947"/>
                <a:gd name="connsiteY7" fmla="*/ 988626 h 1098473"/>
                <a:gd name="connsiteX8" fmla="*/ 0 w 2196947"/>
                <a:gd name="connsiteY8" fmla="*/ 109847 h 109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6947" h="1098473">
                  <a:moveTo>
                    <a:pt x="0" y="109847"/>
                  </a:moveTo>
                  <a:cubicBezTo>
                    <a:pt x="0" y="49180"/>
                    <a:pt x="49180" y="0"/>
                    <a:pt x="109847" y="0"/>
                  </a:cubicBezTo>
                  <a:lnTo>
                    <a:pt x="2087100" y="0"/>
                  </a:lnTo>
                  <a:cubicBezTo>
                    <a:pt x="2147767" y="0"/>
                    <a:pt x="2196947" y="49180"/>
                    <a:pt x="2196947" y="109847"/>
                  </a:cubicBezTo>
                  <a:lnTo>
                    <a:pt x="2196947" y="988626"/>
                  </a:lnTo>
                  <a:cubicBezTo>
                    <a:pt x="2196947" y="1049293"/>
                    <a:pt x="2147767" y="1098473"/>
                    <a:pt x="2087100" y="1098473"/>
                  </a:cubicBezTo>
                  <a:lnTo>
                    <a:pt x="109847" y="1098473"/>
                  </a:lnTo>
                  <a:cubicBezTo>
                    <a:pt x="49180" y="1098473"/>
                    <a:pt x="0" y="1049293"/>
                    <a:pt x="0" y="988626"/>
                  </a:cubicBezTo>
                  <a:lnTo>
                    <a:pt x="0" y="109847"/>
                  </a:lnTo>
                  <a:close/>
                </a:path>
              </a:pathLst>
            </a:custGeom>
            <a:grpFill/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46778" tIns="46778" rIns="46778" bIns="46778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MX" sz="1600" b="1" dirty="0" smtClean="0">
                  <a:solidFill>
                    <a:schemeClr val="tx1"/>
                  </a:solidFill>
                </a:rPr>
                <a:t>GESTIÓN</a:t>
              </a:r>
              <a:endParaRPr lang="es-CO" sz="1600" b="1" dirty="0">
                <a:solidFill>
                  <a:schemeClr val="tx1"/>
                </a:solidFill>
              </a:endParaRPr>
            </a:p>
          </p:txBody>
        </p:sp>
        <p:sp>
          <p:nvSpPr>
            <p:cNvPr id="17" name="16 Forma libre"/>
            <p:cNvSpPr/>
            <p:nvPr/>
          </p:nvSpPr>
          <p:spPr>
            <a:xfrm>
              <a:off x="6425935" y="568549"/>
              <a:ext cx="2247137" cy="504055"/>
            </a:xfrm>
            <a:custGeom>
              <a:avLst/>
              <a:gdLst>
                <a:gd name="connsiteX0" fmla="*/ 0 w 2196947"/>
                <a:gd name="connsiteY0" fmla="*/ 109847 h 1098473"/>
                <a:gd name="connsiteX1" fmla="*/ 109847 w 2196947"/>
                <a:gd name="connsiteY1" fmla="*/ 0 h 1098473"/>
                <a:gd name="connsiteX2" fmla="*/ 2087100 w 2196947"/>
                <a:gd name="connsiteY2" fmla="*/ 0 h 1098473"/>
                <a:gd name="connsiteX3" fmla="*/ 2196947 w 2196947"/>
                <a:gd name="connsiteY3" fmla="*/ 109847 h 1098473"/>
                <a:gd name="connsiteX4" fmla="*/ 2196947 w 2196947"/>
                <a:gd name="connsiteY4" fmla="*/ 988626 h 1098473"/>
                <a:gd name="connsiteX5" fmla="*/ 2087100 w 2196947"/>
                <a:gd name="connsiteY5" fmla="*/ 1098473 h 1098473"/>
                <a:gd name="connsiteX6" fmla="*/ 109847 w 2196947"/>
                <a:gd name="connsiteY6" fmla="*/ 1098473 h 1098473"/>
                <a:gd name="connsiteX7" fmla="*/ 0 w 2196947"/>
                <a:gd name="connsiteY7" fmla="*/ 988626 h 1098473"/>
                <a:gd name="connsiteX8" fmla="*/ 0 w 2196947"/>
                <a:gd name="connsiteY8" fmla="*/ 109847 h 109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6947" h="1098473">
                  <a:moveTo>
                    <a:pt x="0" y="109847"/>
                  </a:moveTo>
                  <a:cubicBezTo>
                    <a:pt x="0" y="49180"/>
                    <a:pt x="49180" y="0"/>
                    <a:pt x="109847" y="0"/>
                  </a:cubicBezTo>
                  <a:lnTo>
                    <a:pt x="2087100" y="0"/>
                  </a:lnTo>
                  <a:cubicBezTo>
                    <a:pt x="2147767" y="0"/>
                    <a:pt x="2196947" y="49180"/>
                    <a:pt x="2196947" y="109847"/>
                  </a:cubicBezTo>
                  <a:lnTo>
                    <a:pt x="2196947" y="988626"/>
                  </a:lnTo>
                  <a:cubicBezTo>
                    <a:pt x="2196947" y="1049293"/>
                    <a:pt x="2147767" y="1098473"/>
                    <a:pt x="2087100" y="1098473"/>
                  </a:cubicBezTo>
                  <a:lnTo>
                    <a:pt x="109847" y="1098473"/>
                  </a:lnTo>
                  <a:cubicBezTo>
                    <a:pt x="49180" y="1098473"/>
                    <a:pt x="0" y="1049293"/>
                    <a:pt x="0" y="988626"/>
                  </a:cubicBezTo>
                  <a:lnTo>
                    <a:pt x="0" y="109847"/>
                  </a:lnTo>
                  <a:close/>
                </a:path>
              </a:pathLst>
            </a:custGeom>
            <a:grpFill/>
            <a:ln/>
          </p:spPr>
          <p:style>
            <a:lnRef idx="3">
              <a:schemeClr val="lt1"/>
            </a:lnRef>
            <a:fillRef idx="1">
              <a:schemeClr val="accent5"/>
            </a:fillRef>
            <a:effectRef idx="1">
              <a:schemeClr val="accent5"/>
            </a:effectRef>
            <a:fontRef idx="minor">
              <a:schemeClr val="lt1"/>
            </a:fontRef>
          </p:style>
          <p:txBody>
            <a:bodyPr spcFirstLastPara="0" vert="horz" wrap="square" lIns="46778" tIns="46778" rIns="46778" bIns="46778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b="1" dirty="0" smtClean="0">
                  <a:solidFill>
                    <a:schemeClr val="tx1"/>
                  </a:solidFill>
                </a:rPr>
                <a:t>RESULTADOS</a:t>
              </a:r>
              <a:endParaRPr lang="es-CO" sz="1600" b="1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18" name="17 Grupo"/>
          <p:cNvGrpSpPr/>
          <p:nvPr/>
        </p:nvGrpSpPr>
        <p:grpSpPr>
          <a:xfrm>
            <a:off x="3571868" y="924680"/>
            <a:ext cx="2122771" cy="4167674"/>
            <a:chOff x="2143109" y="1067229"/>
            <a:chExt cx="2828993" cy="4083662"/>
          </a:xfrm>
          <a:solidFill>
            <a:schemeClr val="accent1">
              <a:lumMod val="75000"/>
            </a:schemeClr>
          </a:solidFill>
        </p:grpSpPr>
        <p:sp>
          <p:nvSpPr>
            <p:cNvPr id="19" name="18 Forma libre"/>
            <p:cNvSpPr/>
            <p:nvPr/>
          </p:nvSpPr>
          <p:spPr>
            <a:xfrm>
              <a:off x="2235807" y="2978840"/>
              <a:ext cx="2719494" cy="497772"/>
            </a:xfrm>
            <a:custGeom>
              <a:avLst/>
              <a:gdLst>
                <a:gd name="connsiteX0" fmla="*/ 0 w 2196947"/>
                <a:gd name="connsiteY0" fmla="*/ 109847 h 1098473"/>
                <a:gd name="connsiteX1" fmla="*/ 109847 w 2196947"/>
                <a:gd name="connsiteY1" fmla="*/ 0 h 1098473"/>
                <a:gd name="connsiteX2" fmla="*/ 2087100 w 2196947"/>
                <a:gd name="connsiteY2" fmla="*/ 0 h 1098473"/>
                <a:gd name="connsiteX3" fmla="*/ 2196947 w 2196947"/>
                <a:gd name="connsiteY3" fmla="*/ 109847 h 1098473"/>
                <a:gd name="connsiteX4" fmla="*/ 2196947 w 2196947"/>
                <a:gd name="connsiteY4" fmla="*/ 988626 h 1098473"/>
                <a:gd name="connsiteX5" fmla="*/ 2087100 w 2196947"/>
                <a:gd name="connsiteY5" fmla="*/ 1098473 h 1098473"/>
                <a:gd name="connsiteX6" fmla="*/ 109847 w 2196947"/>
                <a:gd name="connsiteY6" fmla="*/ 1098473 h 1098473"/>
                <a:gd name="connsiteX7" fmla="*/ 0 w 2196947"/>
                <a:gd name="connsiteY7" fmla="*/ 988626 h 1098473"/>
                <a:gd name="connsiteX8" fmla="*/ 0 w 2196947"/>
                <a:gd name="connsiteY8" fmla="*/ 109847 h 109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6947" h="1098473">
                  <a:moveTo>
                    <a:pt x="0" y="109847"/>
                  </a:moveTo>
                  <a:cubicBezTo>
                    <a:pt x="0" y="49180"/>
                    <a:pt x="49180" y="0"/>
                    <a:pt x="109847" y="0"/>
                  </a:cubicBezTo>
                  <a:lnTo>
                    <a:pt x="2087100" y="0"/>
                  </a:lnTo>
                  <a:cubicBezTo>
                    <a:pt x="2147767" y="0"/>
                    <a:pt x="2196947" y="49180"/>
                    <a:pt x="2196947" y="109847"/>
                  </a:cubicBezTo>
                  <a:lnTo>
                    <a:pt x="2196947" y="988626"/>
                  </a:lnTo>
                  <a:cubicBezTo>
                    <a:pt x="2196947" y="1049293"/>
                    <a:pt x="2147767" y="1098473"/>
                    <a:pt x="2087100" y="1098473"/>
                  </a:cubicBezTo>
                  <a:lnTo>
                    <a:pt x="109847" y="1098473"/>
                  </a:lnTo>
                  <a:cubicBezTo>
                    <a:pt x="49180" y="1098473"/>
                    <a:pt x="0" y="1049293"/>
                    <a:pt x="0" y="988626"/>
                  </a:cubicBezTo>
                  <a:lnTo>
                    <a:pt x="0" y="109847"/>
                  </a:lnTo>
                  <a:close/>
                </a:path>
              </a:pathLst>
            </a:cu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46778" tIns="46778" rIns="46778" bIns="46778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b="1" dirty="0">
                  <a:solidFill>
                    <a:schemeClr val="bg1">
                      <a:lumMod val="95000"/>
                    </a:schemeClr>
                  </a:solidFill>
                </a:rPr>
                <a:t>Gestión del Talento Humano</a:t>
              </a:r>
            </a:p>
          </p:txBody>
        </p:sp>
        <p:sp>
          <p:nvSpPr>
            <p:cNvPr id="20" name="19 Forma libre"/>
            <p:cNvSpPr/>
            <p:nvPr/>
          </p:nvSpPr>
          <p:spPr>
            <a:xfrm>
              <a:off x="2228438" y="3867147"/>
              <a:ext cx="2743664" cy="469725"/>
            </a:xfrm>
            <a:custGeom>
              <a:avLst/>
              <a:gdLst>
                <a:gd name="connsiteX0" fmla="*/ 0 w 2196947"/>
                <a:gd name="connsiteY0" fmla="*/ 109847 h 1098473"/>
                <a:gd name="connsiteX1" fmla="*/ 109847 w 2196947"/>
                <a:gd name="connsiteY1" fmla="*/ 0 h 1098473"/>
                <a:gd name="connsiteX2" fmla="*/ 2087100 w 2196947"/>
                <a:gd name="connsiteY2" fmla="*/ 0 h 1098473"/>
                <a:gd name="connsiteX3" fmla="*/ 2196947 w 2196947"/>
                <a:gd name="connsiteY3" fmla="*/ 109847 h 1098473"/>
                <a:gd name="connsiteX4" fmla="*/ 2196947 w 2196947"/>
                <a:gd name="connsiteY4" fmla="*/ 988626 h 1098473"/>
                <a:gd name="connsiteX5" fmla="*/ 2087100 w 2196947"/>
                <a:gd name="connsiteY5" fmla="*/ 1098473 h 1098473"/>
                <a:gd name="connsiteX6" fmla="*/ 109847 w 2196947"/>
                <a:gd name="connsiteY6" fmla="*/ 1098473 h 1098473"/>
                <a:gd name="connsiteX7" fmla="*/ 0 w 2196947"/>
                <a:gd name="connsiteY7" fmla="*/ 988626 h 1098473"/>
                <a:gd name="connsiteX8" fmla="*/ 0 w 2196947"/>
                <a:gd name="connsiteY8" fmla="*/ 109847 h 109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6947" h="1098473">
                  <a:moveTo>
                    <a:pt x="0" y="109847"/>
                  </a:moveTo>
                  <a:cubicBezTo>
                    <a:pt x="0" y="49180"/>
                    <a:pt x="49180" y="0"/>
                    <a:pt x="109847" y="0"/>
                  </a:cubicBezTo>
                  <a:lnTo>
                    <a:pt x="2087100" y="0"/>
                  </a:lnTo>
                  <a:cubicBezTo>
                    <a:pt x="2147767" y="0"/>
                    <a:pt x="2196947" y="49180"/>
                    <a:pt x="2196947" y="109847"/>
                  </a:cubicBezTo>
                  <a:lnTo>
                    <a:pt x="2196947" y="988626"/>
                  </a:lnTo>
                  <a:cubicBezTo>
                    <a:pt x="2196947" y="1049293"/>
                    <a:pt x="2147767" y="1098473"/>
                    <a:pt x="2087100" y="1098473"/>
                  </a:cubicBezTo>
                  <a:lnTo>
                    <a:pt x="109847" y="1098473"/>
                  </a:lnTo>
                  <a:cubicBezTo>
                    <a:pt x="49180" y="1098473"/>
                    <a:pt x="0" y="1049293"/>
                    <a:pt x="0" y="988626"/>
                  </a:cubicBezTo>
                  <a:lnTo>
                    <a:pt x="0" y="109847"/>
                  </a:lnTo>
                  <a:close/>
                </a:path>
              </a:pathLst>
            </a:cu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46778" tIns="46778" rIns="46778" bIns="46778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b="1" dirty="0">
                  <a:solidFill>
                    <a:schemeClr val="bg1">
                      <a:lumMod val="95000"/>
                    </a:schemeClr>
                  </a:solidFill>
                </a:rPr>
                <a:t>Eficiencia Administrativa</a:t>
              </a:r>
            </a:p>
          </p:txBody>
        </p:sp>
        <p:sp>
          <p:nvSpPr>
            <p:cNvPr id="21" name="20 Forma libre"/>
            <p:cNvSpPr/>
            <p:nvPr/>
          </p:nvSpPr>
          <p:spPr>
            <a:xfrm>
              <a:off x="2228438" y="4777121"/>
              <a:ext cx="2720835" cy="373770"/>
            </a:xfrm>
            <a:custGeom>
              <a:avLst/>
              <a:gdLst>
                <a:gd name="connsiteX0" fmla="*/ 0 w 2196947"/>
                <a:gd name="connsiteY0" fmla="*/ 109847 h 1098473"/>
                <a:gd name="connsiteX1" fmla="*/ 109847 w 2196947"/>
                <a:gd name="connsiteY1" fmla="*/ 0 h 1098473"/>
                <a:gd name="connsiteX2" fmla="*/ 2087100 w 2196947"/>
                <a:gd name="connsiteY2" fmla="*/ 0 h 1098473"/>
                <a:gd name="connsiteX3" fmla="*/ 2196947 w 2196947"/>
                <a:gd name="connsiteY3" fmla="*/ 109847 h 1098473"/>
                <a:gd name="connsiteX4" fmla="*/ 2196947 w 2196947"/>
                <a:gd name="connsiteY4" fmla="*/ 988626 h 1098473"/>
                <a:gd name="connsiteX5" fmla="*/ 2087100 w 2196947"/>
                <a:gd name="connsiteY5" fmla="*/ 1098473 h 1098473"/>
                <a:gd name="connsiteX6" fmla="*/ 109847 w 2196947"/>
                <a:gd name="connsiteY6" fmla="*/ 1098473 h 1098473"/>
                <a:gd name="connsiteX7" fmla="*/ 0 w 2196947"/>
                <a:gd name="connsiteY7" fmla="*/ 988626 h 1098473"/>
                <a:gd name="connsiteX8" fmla="*/ 0 w 2196947"/>
                <a:gd name="connsiteY8" fmla="*/ 109847 h 109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6947" h="1098473">
                  <a:moveTo>
                    <a:pt x="0" y="109847"/>
                  </a:moveTo>
                  <a:cubicBezTo>
                    <a:pt x="0" y="49180"/>
                    <a:pt x="49180" y="0"/>
                    <a:pt x="109847" y="0"/>
                  </a:cubicBezTo>
                  <a:lnTo>
                    <a:pt x="2087100" y="0"/>
                  </a:lnTo>
                  <a:cubicBezTo>
                    <a:pt x="2147767" y="0"/>
                    <a:pt x="2196947" y="49180"/>
                    <a:pt x="2196947" y="109847"/>
                  </a:cubicBezTo>
                  <a:lnTo>
                    <a:pt x="2196947" y="988626"/>
                  </a:lnTo>
                  <a:cubicBezTo>
                    <a:pt x="2196947" y="1049293"/>
                    <a:pt x="2147767" y="1098473"/>
                    <a:pt x="2087100" y="1098473"/>
                  </a:cubicBezTo>
                  <a:lnTo>
                    <a:pt x="109847" y="1098473"/>
                  </a:lnTo>
                  <a:cubicBezTo>
                    <a:pt x="49180" y="1098473"/>
                    <a:pt x="0" y="1049293"/>
                    <a:pt x="0" y="988626"/>
                  </a:cubicBezTo>
                  <a:lnTo>
                    <a:pt x="0" y="109847"/>
                  </a:lnTo>
                  <a:close/>
                </a:path>
              </a:pathLst>
            </a:cu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horz" wrap="square" lIns="46778" tIns="46778" rIns="46778" bIns="46778" numCol="1" spcCol="1270" anchor="ctr" anchorCtr="0">
              <a:noAutofit/>
            </a:bodyPr>
            <a:lstStyle/>
            <a:p>
              <a:pPr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b="1" dirty="0">
                  <a:solidFill>
                    <a:schemeClr val="bg1">
                      <a:lumMod val="95000"/>
                    </a:schemeClr>
                  </a:solidFill>
                </a:rPr>
                <a:t>Gestión Financiera</a:t>
              </a:r>
            </a:p>
          </p:txBody>
        </p:sp>
        <p:sp>
          <p:nvSpPr>
            <p:cNvPr id="22" name="21 Forma libre"/>
            <p:cNvSpPr/>
            <p:nvPr/>
          </p:nvSpPr>
          <p:spPr>
            <a:xfrm rot="5400000">
              <a:off x="3274091" y="-63753"/>
              <a:ext cx="539336" cy="2801300"/>
            </a:xfrm>
            <a:custGeom>
              <a:avLst/>
              <a:gdLst>
                <a:gd name="connsiteX0" fmla="*/ 0 w 2196947"/>
                <a:gd name="connsiteY0" fmla="*/ 109847 h 1098473"/>
                <a:gd name="connsiteX1" fmla="*/ 109847 w 2196947"/>
                <a:gd name="connsiteY1" fmla="*/ 0 h 1098473"/>
                <a:gd name="connsiteX2" fmla="*/ 2087100 w 2196947"/>
                <a:gd name="connsiteY2" fmla="*/ 0 h 1098473"/>
                <a:gd name="connsiteX3" fmla="*/ 2196947 w 2196947"/>
                <a:gd name="connsiteY3" fmla="*/ 109847 h 1098473"/>
                <a:gd name="connsiteX4" fmla="*/ 2196947 w 2196947"/>
                <a:gd name="connsiteY4" fmla="*/ 988626 h 1098473"/>
                <a:gd name="connsiteX5" fmla="*/ 2087100 w 2196947"/>
                <a:gd name="connsiteY5" fmla="*/ 1098473 h 1098473"/>
                <a:gd name="connsiteX6" fmla="*/ 109847 w 2196947"/>
                <a:gd name="connsiteY6" fmla="*/ 1098473 h 1098473"/>
                <a:gd name="connsiteX7" fmla="*/ 0 w 2196947"/>
                <a:gd name="connsiteY7" fmla="*/ 988626 h 1098473"/>
                <a:gd name="connsiteX8" fmla="*/ 0 w 2196947"/>
                <a:gd name="connsiteY8" fmla="*/ 109847 h 109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6947" h="1098473">
                  <a:moveTo>
                    <a:pt x="0" y="109847"/>
                  </a:moveTo>
                  <a:cubicBezTo>
                    <a:pt x="0" y="49180"/>
                    <a:pt x="49180" y="0"/>
                    <a:pt x="109847" y="0"/>
                  </a:cubicBezTo>
                  <a:lnTo>
                    <a:pt x="2087100" y="0"/>
                  </a:lnTo>
                  <a:cubicBezTo>
                    <a:pt x="2147767" y="0"/>
                    <a:pt x="2196947" y="49180"/>
                    <a:pt x="2196947" y="109847"/>
                  </a:cubicBezTo>
                  <a:lnTo>
                    <a:pt x="2196947" y="988626"/>
                  </a:lnTo>
                  <a:cubicBezTo>
                    <a:pt x="2196947" y="1049293"/>
                    <a:pt x="2147767" y="1098473"/>
                    <a:pt x="2087100" y="1098473"/>
                  </a:cubicBezTo>
                  <a:lnTo>
                    <a:pt x="109847" y="1098473"/>
                  </a:lnTo>
                  <a:cubicBezTo>
                    <a:pt x="49180" y="1098473"/>
                    <a:pt x="0" y="1049293"/>
                    <a:pt x="0" y="988626"/>
                  </a:cubicBezTo>
                  <a:lnTo>
                    <a:pt x="0" y="109847"/>
                  </a:lnTo>
                  <a:close/>
                </a:path>
              </a:pathLst>
            </a:cu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vert270" wrap="square" lIns="46778" tIns="46778" rIns="46778" bIns="46778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b="1" dirty="0" smtClean="0">
                  <a:solidFill>
                    <a:schemeClr val="bg1">
                      <a:lumMod val="95000"/>
                    </a:schemeClr>
                  </a:solidFill>
                </a:rPr>
                <a:t>Gestión Misional y de Gobierno</a:t>
              </a:r>
              <a:endParaRPr lang="es-CO" sz="1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  <p:sp>
          <p:nvSpPr>
            <p:cNvPr id="23" name="22 Forma libre"/>
            <p:cNvSpPr/>
            <p:nvPr/>
          </p:nvSpPr>
          <p:spPr>
            <a:xfrm rot="5400000">
              <a:off x="3271766" y="873752"/>
              <a:ext cx="629979" cy="2696884"/>
            </a:xfrm>
            <a:custGeom>
              <a:avLst/>
              <a:gdLst>
                <a:gd name="connsiteX0" fmla="*/ 0 w 2196947"/>
                <a:gd name="connsiteY0" fmla="*/ 109847 h 1098473"/>
                <a:gd name="connsiteX1" fmla="*/ 109847 w 2196947"/>
                <a:gd name="connsiteY1" fmla="*/ 0 h 1098473"/>
                <a:gd name="connsiteX2" fmla="*/ 2087100 w 2196947"/>
                <a:gd name="connsiteY2" fmla="*/ 0 h 1098473"/>
                <a:gd name="connsiteX3" fmla="*/ 2196947 w 2196947"/>
                <a:gd name="connsiteY3" fmla="*/ 109847 h 1098473"/>
                <a:gd name="connsiteX4" fmla="*/ 2196947 w 2196947"/>
                <a:gd name="connsiteY4" fmla="*/ 988626 h 1098473"/>
                <a:gd name="connsiteX5" fmla="*/ 2087100 w 2196947"/>
                <a:gd name="connsiteY5" fmla="*/ 1098473 h 1098473"/>
                <a:gd name="connsiteX6" fmla="*/ 109847 w 2196947"/>
                <a:gd name="connsiteY6" fmla="*/ 1098473 h 1098473"/>
                <a:gd name="connsiteX7" fmla="*/ 0 w 2196947"/>
                <a:gd name="connsiteY7" fmla="*/ 988626 h 1098473"/>
                <a:gd name="connsiteX8" fmla="*/ 0 w 2196947"/>
                <a:gd name="connsiteY8" fmla="*/ 109847 h 109847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2196947" h="1098473">
                  <a:moveTo>
                    <a:pt x="0" y="109847"/>
                  </a:moveTo>
                  <a:cubicBezTo>
                    <a:pt x="0" y="49180"/>
                    <a:pt x="49180" y="0"/>
                    <a:pt x="109847" y="0"/>
                  </a:cubicBezTo>
                  <a:lnTo>
                    <a:pt x="2087100" y="0"/>
                  </a:lnTo>
                  <a:cubicBezTo>
                    <a:pt x="2147767" y="0"/>
                    <a:pt x="2196947" y="49180"/>
                    <a:pt x="2196947" y="109847"/>
                  </a:cubicBezTo>
                  <a:lnTo>
                    <a:pt x="2196947" y="988626"/>
                  </a:lnTo>
                  <a:cubicBezTo>
                    <a:pt x="2196947" y="1049293"/>
                    <a:pt x="2147767" y="1098473"/>
                    <a:pt x="2087100" y="1098473"/>
                  </a:cubicBezTo>
                  <a:lnTo>
                    <a:pt x="109847" y="1098473"/>
                  </a:lnTo>
                  <a:cubicBezTo>
                    <a:pt x="49180" y="1098473"/>
                    <a:pt x="0" y="1049293"/>
                    <a:pt x="0" y="988626"/>
                  </a:cubicBezTo>
                  <a:lnTo>
                    <a:pt x="0" y="109847"/>
                  </a:lnTo>
                  <a:close/>
                </a:path>
              </a:pathLst>
            </a:custGeom>
            <a:grpFill/>
            <a:ln/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spcFirstLastPara="0" vert="vert270" wrap="square" lIns="46778" tIns="46778" rIns="46778" bIns="46778" numCol="1" spcCol="1270" anchor="ctr" anchorCtr="0">
              <a:noAutofit/>
            </a:bodyPr>
            <a:lstStyle/>
            <a:p>
              <a:pPr lvl="0" algn="ctr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s-CO" sz="1600" b="1" dirty="0" smtClean="0">
                  <a:solidFill>
                    <a:schemeClr val="bg1">
                      <a:lumMod val="95000"/>
                    </a:schemeClr>
                  </a:solidFill>
                </a:rPr>
                <a:t>Transparencia, Participación y Servicio al Ciudadano</a:t>
              </a:r>
              <a:endParaRPr lang="es-CO" sz="1600" b="1" dirty="0">
                <a:solidFill>
                  <a:schemeClr val="bg1">
                    <a:lumMod val="95000"/>
                  </a:schemeClr>
                </a:solidFill>
              </a:endParaRPr>
            </a:p>
          </p:txBody>
        </p:sp>
      </p:grpSp>
      <p:sp>
        <p:nvSpPr>
          <p:cNvPr id="24" name="23 Llamada de flecha a la izquierda"/>
          <p:cNvSpPr/>
          <p:nvPr/>
        </p:nvSpPr>
        <p:spPr>
          <a:xfrm rot="5400000">
            <a:off x="6834945" y="4368804"/>
            <a:ext cx="1000602" cy="2304366"/>
          </a:xfrm>
          <a:prstGeom prst="leftArrowCallout">
            <a:avLst>
              <a:gd name="adj1" fmla="val 15577"/>
              <a:gd name="adj2" fmla="val 23110"/>
              <a:gd name="adj3" fmla="val 32622"/>
              <a:gd name="adj4" fmla="val 60505"/>
            </a:avLst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200" b="1" dirty="0">
                <a:solidFill>
                  <a:schemeClr val="tx1"/>
                </a:solidFill>
              </a:rPr>
              <a:t>MECI </a:t>
            </a:r>
            <a:r>
              <a:rPr lang="es-CO" sz="1200" b="1" dirty="0" smtClean="0">
                <a:solidFill>
                  <a:schemeClr val="tx1"/>
                </a:solidFill>
              </a:rPr>
              <a:t>– SINERGIA SEGUIMIENTO</a:t>
            </a:r>
          </a:p>
          <a:p>
            <a:pPr algn="ctr"/>
            <a:r>
              <a:rPr lang="es-CO" sz="1200" b="1" dirty="0" smtClean="0">
                <a:solidFill>
                  <a:schemeClr val="tx1"/>
                </a:solidFill>
              </a:rPr>
              <a:t>Monitoreo</a:t>
            </a:r>
            <a:r>
              <a:rPr lang="es-CO" sz="1200" b="1" dirty="0">
                <a:solidFill>
                  <a:schemeClr val="tx1"/>
                </a:solidFill>
              </a:rPr>
              <a:t>, Control  y </a:t>
            </a:r>
            <a:r>
              <a:rPr lang="es-CO" sz="1200" b="1" dirty="0" smtClean="0">
                <a:solidFill>
                  <a:schemeClr val="tx1"/>
                </a:solidFill>
              </a:rPr>
              <a:t>Evaluación</a:t>
            </a:r>
            <a:endParaRPr lang="es-CO" sz="1200" b="1" dirty="0">
              <a:solidFill>
                <a:schemeClr val="tx1"/>
              </a:solidFill>
            </a:endParaRPr>
          </a:p>
        </p:txBody>
      </p:sp>
      <p:sp>
        <p:nvSpPr>
          <p:cNvPr id="25" name="24 Llamada de flecha a la izquierda"/>
          <p:cNvSpPr/>
          <p:nvPr/>
        </p:nvSpPr>
        <p:spPr>
          <a:xfrm rot="5400000">
            <a:off x="4345415" y="4437413"/>
            <a:ext cx="881766" cy="2285984"/>
          </a:xfrm>
          <a:prstGeom prst="leftArrowCallout">
            <a:avLst>
              <a:gd name="adj1" fmla="val 15577"/>
              <a:gd name="adj2" fmla="val 23110"/>
              <a:gd name="adj3" fmla="val 28077"/>
              <a:gd name="adj4" fmla="val 67378"/>
            </a:avLst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MX" sz="1200" b="1" dirty="0" smtClean="0">
                <a:solidFill>
                  <a:schemeClr val="tx1"/>
                </a:solidFill>
              </a:rPr>
              <a:t>GOBIERNO EN LÍNEA</a:t>
            </a:r>
            <a:endParaRPr lang="es-CO" sz="1200" b="1" dirty="0">
              <a:solidFill>
                <a:schemeClr val="tx1"/>
              </a:solidFill>
            </a:endParaRPr>
          </a:p>
        </p:txBody>
      </p:sp>
      <p:sp>
        <p:nvSpPr>
          <p:cNvPr id="26" name="25 Forma libre"/>
          <p:cNvSpPr/>
          <p:nvPr/>
        </p:nvSpPr>
        <p:spPr>
          <a:xfrm rot="16200000">
            <a:off x="872542" y="2897895"/>
            <a:ext cx="4302571" cy="504055"/>
          </a:xfrm>
          <a:custGeom>
            <a:avLst/>
            <a:gdLst>
              <a:gd name="connsiteX0" fmla="*/ 0 w 2196947"/>
              <a:gd name="connsiteY0" fmla="*/ 109847 h 1098473"/>
              <a:gd name="connsiteX1" fmla="*/ 109847 w 2196947"/>
              <a:gd name="connsiteY1" fmla="*/ 0 h 1098473"/>
              <a:gd name="connsiteX2" fmla="*/ 2087100 w 2196947"/>
              <a:gd name="connsiteY2" fmla="*/ 0 h 1098473"/>
              <a:gd name="connsiteX3" fmla="*/ 2196947 w 2196947"/>
              <a:gd name="connsiteY3" fmla="*/ 109847 h 1098473"/>
              <a:gd name="connsiteX4" fmla="*/ 2196947 w 2196947"/>
              <a:gd name="connsiteY4" fmla="*/ 988626 h 1098473"/>
              <a:gd name="connsiteX5" fmla="*/ 2087100 w 2196947"/>
              <a:gd name="connsiteY5" fmla="*/ 1098473 h 1098473"/>
              <a:gd name="connsiteX6" fmla="*/ 109847 w 2196947"/>
              <a:gd name="connsiteY6" fmla="*/ 1098473 h 1098473"/>
              <a:gd name="connsiteX7" fmla="*/ 0 w 2196947"/>
              <a:gd name="connsiteY7" fmla="*/ 988626 h 1098473"/>
              <a:gd name="connsiteX8" fmla="*/ 0 w 2196947"/>
              <a:gd name="connsiteY8" fmla="*/ 109847 h 109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947" h="1098473">
                <a:moveTo>
                  <a:pt x="0" y="109847"/>
                </a:moveTo>
                <a:cubicBezTo>
                  <a:pt x="0" y="49180"/>
                  <a:pt x="49180" y="0"/>
                  <a:pt x="109847" y="0"/>
                </a:cubicBezTo>
                <a:lnTo>
                  <a:pt x="2087100" y="0"/>
                </a:lnTo>
                <a:cubicBezTo>
                  <a:pt x="2147767" y="0"/>
                  <a:pt x="2196947" y="49180"/>
                  <a:pt x="2196947" y="109847"/>
                </a:cubicBezTo>
                <a:lnTo>
                  <a:pt x="2196947" y="988626"/>
                </a:lnTo>
                <a:cubicBezTo>
                  <a:pt x="2196947" y="1049293"/>
                  <a:pt x="2147767" y="1098473"/>
                  <a:pt x="2087100" y="1098473"/>
                </a:cubicBezTo>
                <a:lnTo>
                  <a:pt x="109847" y="1098473"/>
                </a:lnTo>
                <a:cubicBezTo>
                  <a:pt x="49180" y="1098473"/>
                  <a:pt x="0" y="1049293"/>
                  <a:pt x="0" y="988626"/>
                </a:cubicBezTo>
                <a:lnTo>
                  <a:pt x="0" y="109847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46778" tIns="46778" rIns="46778" bIns="46778" numCol="1" spcCol="1270" anchor="ctr" anchorCtr="0">
            <a:no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600" b="1" dirty="0" smtClean="0">
                <a:solidFill>
                  <a:schemeClr val="tx1"/>
                </a:solidFill>
              </a:rPr>
              <a:t>Políticas de Desarrollo Administrativo</a:t>
            </a:r>
            <a:endParaRPr lang="es-CO" sz="1600" b="1" kern="1200" dirty="0" smtClean="0">
              <a:solidFill>
                <a:schemeClr val="tx1"/>
              </a:solidFill>
            </a:endParaRPr>
          </a:p>
        </p:txBody>
      </p:sp>
      <p:sp>
        <p:nvSpPr>
          <p:cNvPr id="27" name="26 Forma libre"/>
          <p:cNvSpPr/>
          <p:nvPr/>
        </p:nvSpPr>
        <p:spPr>
          <a:xfrm rot="16200000">
            <a:off x="6734124" y="2720085"/>
            <a:ext cx="4010670" cy="504055"/>
          </a:xfrm>
          <a:custGeom>
            <a:avLst/>
            <a:gdLst>
              <a:gd name="connsiteX0" fmla="*/ 0 w 2196947"/>
              <a:gd name="connsiteY0" fmla="*/ 109847 h 1098473"/>
              <a:gd name="connsiteX1" fmla="*/ 109847 w 2196947"/>
              <a:gd name="connsiteY1" fmla="*/ 0 h 1098473"/>
              <a:gd name="connsiteX2" fmla="*/ 2087100 w 2196947"/>
              <a:gd name="connsiteY2" fmla="*/ 0 h 1098473"/>
              <a:gd name="connsiteX3" fmla="*/ 2196947 w 2196947"/>
              <a:gd name="connsiteY3" fmla="*/ 109847 h 1098473"/>
              <a:gd name="connsiteX4" fmla="*/ 2196947 w 2196947"/>
              <a:gd name="connsiteY4" fmla="*/ 988626 h 1098473"/>
              <a:gd name="connsiteX5" fmla="*/ 2087100 w 2196947"/>
              <a:gd name="connsiteY5" fmla="*/ 1098473 h 1098473"/>
              <a:gd name="connsiteX6" fmla="*/ 109847 w 2196947"/>
              <a:gd name="connsiteY6" fmla="*/ 1098473 h 1098473"/>
              <a:gd name="connsiteX7" fmla="*/ 0 w 2196947"/>
              <a:gd name="connsiteY7" fmla="*/ 988626 h 1098473"/>
              <a:gd name="connsiteX8" fmla="*/ 0 w 2196947"/>
              <a:gd name="connsiteY8" fmla="*/ 109847 h 109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947" h="1098473">
                <a:moveTo>
                  <a:pt x="0" y="109847"/>
                </a:moveTo>
                <a:cubicBezTo>
                  <a:pt x="0" y="49180"/>
                  <a:pt x="49180" y="0"/>
                  <a:pt x="109847" y="0"/>
                </a:cubicBezTo>
                <a:lnTo>
                  <a:pt x="2087100" y="0"/>
                </a:lnTo>
                <a:cubicBezTo>
                  <a:pt x="2147767" y="0"/>
                  <a:pt x="2196947" y="49180"/>
                  <a:pt x="2196947" y="109847"/>
                </a:cubicBezTo>
                <a:lnTo>
                  <a:pt x="2196947" y="988626"/>
                </a:lnTo>
                <a:cubicBezTo>
                  <a:pt x="2196947" y="1049293"/>
                  <a:pt x="2147767" y="1098473"/>
                  <a:pt x="2087100" y="1098473"/>
                </a:cubicBezTo>
                <a:lnTo>
                  <a:pt x="109847" y="1098473"/>
                </a:lnTo>
                <a:cubicBezTo>
                  <a:pt x="49180" y="1098473"/>
                  <a:pt x="0" y="1049293"/>
                  <a:pt x="0" y="988626"/>
                </a:cubicBezTo>
                <a:lnTo>
                  <a:pt x="0" y="109847"/>
                </a:lnTo>
                <a:close/>
              </a:path>
            </a:pathLst>
          </a:custGeom>
          <a:solidFill>
            <a:schemeClr val="bg1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spcFirstLastPara="0" vert="horz" wrap="square" lIns="46778" tIns="46778" rIns="46778" bIns="46778" numCol="1" spcCol="1270" anchor="ctr" anchorCtr="0">
            <a:no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400" b="1" dirty="0" smtClean="0">
                <a:solidFill>
                  <a:schemeClr val="tx1"/>
                </a:solidFill>
              </a:rPr>
              <a:t>Formulario Único Reporte de Avances de la Gestión</a:t>
            </a:r>
            <a:endParaRPr lang="es-CO" sz="1400" b="1" kern="1200" dirty="0" smtClean="0">
              <a:solidFill>
                <a:schemeClr val="tx1"/>
              </a:solidFill>
            </a:endParaRPr>
          </a:p>
        </p:txBody>
      </p:sp>
      <p:cxnSp>
        <p:nvCxnSpPr>
          <p:cNvPr id="28" name="27 Conector angular"/>
          <p:cNvCxnSpPr>
            <a:endCxn id="24" idx="0"/>
          </p:cNvCxnSpPr>
          <p:nvPr/>
        </p:nvCxnSpPr>
        <p:spPr>
          <a:xfrm rot="5400000">
            <a:off x="8264499" y="5243617"/>
            <a:ext cx="697895" cy="252033"/>
          </a:xfrm>
          <a:prstGeom prst="bentConnector2">
            <a:avLst/>
          </a:prstGeom>
          <a:ln w="38100">
            <a:prstDash val="sysDash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39 Rectángulo"/>
          <p:cNvSpPr/>
          <p:nvPr/>
        </p:nvSpPr>
        <p:spPr>
          <a:xfrm>
            <a:off x="6484860" y="1430522"/>
            <a:ext cx="1843469" cy="2893100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tx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tx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defPPr>
              <a:defRPr lang="es-CO"/>
            </a:defPPr>
            <a:lvl1pPr marL="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1450" indent="-171450">
              <a:buFont typeface="Arial" pitchFamily="34" charset="0"/>
              <a:buChar char="•"/>
            </a:pPr>
            <a:r>
              <a:rPr lang="es-CO" sz="1400" b="1" dirty="0">
                <a:solidFill>
                  <a:schemeClr val="tx1"/>
                </a:solidFill>
              </a:rPr>
              <a:t>Ejecución Plan </a:t>
            </a:r>
            <a:r>
              <a:rPr lang="es-CO" sz="1400" b="1" dirty="0" smtClean="0">
                <a:solidFill>
                  <a:schemeClr val="tx1"/>
                </a:solidFill>
              </a:rPr>
              <a:t>Estratégico Sectorial</a:t>
            </a:r>
            <a:endParaRPr lang="es-CO" sz="1400" b="1" dirty="0">
              <a:solidFill>
                <a:schemeClr val="tx1"/>
              </a:solidFill>
            </a:endParaRPr>
          </a:p>
          <a:p>
            <a:endParaRPr lang="es-CO" sz="1400" b="1" dirty="0">
              <a:solidFill>
                <a:schemeClr val="tx1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s-CO" sz="1400" b="1" dirty="0">
                <a:solidFill>
                  <a:schemeClr val="tx1"/>
                </a:solidFill>
              </a:rPr>
              <a:t>Ejecución Plan Estratégico </a:t>
            </a:r>
            <a:r>
              <a:rPr lang="es-CO" sz="1400" b="1" dirty="0" smtClean="0">
                <a:solidFill>
                  <a:schemeClr val="tx1"/>
                </a:solidFill>
              </a:rPr>
              <a:t>Institucional</a:t>
            </a:r>
            <a:endParaRPr lang="es-CO" sz="1400" b="1" dirty="0">
              <a:solidFill>
                <a:schemeClr val="tx1"/>
              </a:solidFill>
            </a:endParaRPr>
          </a:p>
          <a:p>
            <a:endParaRPr lang="es-CO" sz="1400" b="1" dirty="0">
              <a:solidFill>
                <a:schemeClr val="tx1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s-CO" sz="1400" b="1" dirty="0">
                <a:solidFill>
                  <a:schemeClr val="tx1"/>
                </a:solidFill>
              </a:rPr>
              <a:t>Ejecución Plan </a:t>
            </a:r>
            <a:r>
              <a:rPr lang="es-CO" sz="1400" b="1" dirty="0" smtClean="0">
                <a:solidFill>
                  <a:schemeClr val="tx1"/>
                </a:solidFill>
              </a:rPr>
              <a:t>de Acción Anual</a:t>
            </a:r>
            <a:endParaRPr lang="es-CO" sz="1400" b="1" dirty="0">
              <a:solidFill>
                <a:schemeClr val="tx1"/>
              </a:solidFill>
            </a:endParaRPr>
          </a:p>
          <a:p>
            <a:endParaRPr lang="es-CO" sz="1400" b="1" dirty="0">
              <a:solidFill>
                <a:schemeClr val="tx1"/>
              </a:solidFill>
            </a:endParaRPr>
          </a:p>
          <a:p>
            <a:pPr marL="171450" indent="-171450">
              <a:buFont typeface="Arial" pitchFamily="34" charset="0"/>
              <a:buChar char="•"/>
            </a:pPr>
            <a:r>
              <a:rPr lang="es-CO" sz="1400" b="1" dirty="0" smtClean="0">
                <a:solidFill>
                  <a:schemeClr val="tx1"/>
                </a:solidFill>
              </a:rPr>
              <a:t>Ejecución presupuestal </a:t>
            </a:r>
          </a:p>
        </p:txBody>
      </p:sp>
    </p:spTree>
    <p:extLst>
      <p:ext uri="{BB962C8B-B14F-4D97-AF65-F5344CB8AC3E}">
        <p14:creationId xmlns:p14="http://schemas.microsoft.com/office/powerpoint/2010/main" val="56343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5482" y="451945"/>
            <a:ext cx="4744123" cy="707886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Esquemas de atención al ciudadano por canales electrónicos</a:t>
            </a:r>
            <a:endParaRPr lang="es-ES" sz="2000" b="1" dirty="0">
              <a:solidFill>
                <a:schemeClr val="bg1">
                  <a:lumMod val="50000"/>
                </a:schemeClr>
              </a:solidFill>
              <a:latin typeface="Futura Std Medium"/>
              <a:ea typeface="+mn-ea"/>
              <a:cs typeface="Futura Std Medium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79662" t="14578" r="7739" b="63991"/>
          <a:stretch>
            <a:fillRect/>
          </a:stretch>
        </p:blipFill>
        <p:spPr bwMode="auto">
          <a:xfrm>
            <a:off x="6441382" y="2289021"/>
            <a:ext cx="2663825" cy="2662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7 CuadroTexto"/>
          <p:cNvSpPr txBox="1">
            <a:spLocks noChangeArrowheads="1"/>
          </p:cNvSpPr>
          <p:nvPr/>
        </p:nvSpPr>
        <p:spPr bwMode="auto">
          <a:xfrm>
            <a:off x="680344" y="2371571"/>
            <a:ext cx="561657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j-ea"/>
                <a:cs typeface="Futura Std Medium"/>
              </a:rPr>
              <a:t>Soporte en línea: habilitar chats  o salas de conversación  como mecanismos de atención </a:t>
            </a:r>
          </a:p>
          <a:p>
            <a:pPr eaLnBrk="0" hangingPunct="0"/>
            <a:endParaRPr lang="es-ES" sz="2000" b="1" dirty="0" smtClean="0">
              <a:solidFill>
                <a:schemeClr val="bg1">
                  <a:lumMod val="50000"/>
                </a:schemeClr>
              </a:solidFill>
              <a:latin typeface="Futura Std Medium"/>
              <a:ea typeface="+mj-ea"/>
              <a:cs typeface="Futura Std Medium"/>
            </a:endParaRPr>
          </a:p>
          <a:p>
            <a:pPr eaLnBrk="0" hangingPunct="0"/>
            <a:r>
              <a:rPr lang="es-ES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j-ea"/>
                <a:cs typeface="Futura Std Medium"/>
              </a:rPr>
              <a:t>Suscripción a servicios de información a correo electrónico o RSS</a:t>
            </a:r>
          </a:p>
          <a:p>
            <a:pPr eaLnBrk="0" hangingPunct="0"/>
            <a:endParaRPr lang="es-ES" sz="2000" b="1" dirty="0" smtClean="0">
              <a:solidFill>
                <a:schemeClr val="bg1">
                  <a:lumMod val="50000"/>
                </a:schemeClr>
              </a:solidFill>
              <a:latin typeface="Futura Std Medium"/>
              <a:ea typeface="+mj-ea"/>
              <a:cs typeface="Futura Std Medium"/>
            </a:endParaRPr>
          </a:p>
          <a:p>
            <a:pPr eaLnBrk="0" hangingPunct="0"/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j-ea"/>
                <a:cs typeface="Futura Std Medium"/>
              </a:rPr>
              <a:t>Suscripción a servicios de información al móvil</a:t>
            </a:r>
          </a:p>
        </p:txBody>
      </p:sp>
      <p:pic>
        <p:nvPicPr>
          <p:cNvPr id="7" name="Picture 2" descr="D:\Alejandro\Documents\DNP-PRAP-PNSC\Informe Ferias Nacionales Servicio al Ciudadano\Logo Programa Nacional de Servicio al Ciudadano 03 (DNP-PRAP-PNSC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144" y="2462059"/>
            <a:ext cx="330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Alejandro\Documents\DNP-PRAP-PNSC\Informe Ferias Nacionales Servicio al Ciudadano\Logo Programa Nacional de Servicio al Ciudadano 03 (DNP-PRAP-PNSC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144" y="3356992"/>
            <a:ext cx="330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Alejandro\Documents\DNP-PRAP-PNSC\Informe Ferias Nacionales Servicio al Ciudadano\Logo Programa Nacional de Servicio al Ciudadano 03 (DNP-PRAP-PNSC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0144" y="4194795"/>
            <a:ext cx="330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Users\camiloespitia\Desktop\Vector Smart Object1 -0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0" y="5516803"/>
            <a:ext cx="14414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3839856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5482" y="480936"/>
            <a:ext cx="4744123" cy="1015663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Estándares  para la gestión de Peticiones, Quejas, Reclamos, Sugerencias y Denuncias PQRSD</a:t>
            </a:r>
            <a:endParaRPr lang="es-ES" sz="2000" b="1" dirty="0">
              <a:solidFill>
                <a:schemeClr val="bg1">
                  <a:lumMod val="50000"/>
                </a:schemeClr>
              </a:solidFill>
              <a:latin typeface="Futura Std Medium"/>
              <a:ea typeface="+mn-ea"/>
              <a:cs typeface="Futura Std Medium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67519" t="36774" r="16290" b="42101"/>
          <a:stretch>
            <a:fillRect/>
          </a:stretch>
        </p:blipFill>
        <p:spPr bwMode="auto">
          <a:xfrm>
            <a:off x="-71438" y="2736696"/>
            <a:ext cx="3036888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7 CuadroTexto"/>
          <p:cNvSpPr txBox="1">
            <a:spLocks noChangeArrowheads="1"/>
          </p:cNvSpPr>
          <p:nvPr/>
        </p:nvSpPr>
        <p:spPr bwMode="auto">
          <a:xfrm>
            <a:off x="3348038" y="2298546"/>
            <a:ext cx="5688012" cy="2862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3050"/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j-ea"/>
                <a:cs typeface="Futura Std Medium"/>
              </a:rPr>
              <a:t>Definir dependencias encargadas de recibir, tramitar y resolver PQRSD</a:t>
            </a:r>
          </a:p>
          <a:p>
            <a:pPr marL="273050"/>
            <a:endParaRPr lang="es-CO" sz="2000" b="1" dirty="0" smtClean="0">
              <a:solidFill>
                <a:schemeClr val="bg1">
                  <a:lumMod val="50000"/>
                </a:schemeClr>
              </a:solidFill>
              <a:latin typeface="Futura Std Medium"/>
              <a:ea typeface="+mj-ea"/>
              <a:cs typeface="Futura Std Medium"/>
            </a:endParaRPr>
          </a:p>
          <a:p>
            <a:pPr marL="273050"/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j-ea"/>
                <a:cs typeface="Futura Std Medium"/>
              </a:rPr>
              <a:t>Disponer un enlace en la página Web para la recepción de PQRSD</a:t>
            </a:r>
          </a:p>
          <a:p>
            <a:pPr marL="273050"/>
            <a:endParaRPr lang="es-CO" sz="2000" b="1" dirty="0" smtClean="0">
              <a:solidFill>
                <a:schemeClr val="bg1">
                  <a:lumMod val="50000"/>
                </a:schemeClr>
              </a:solidFill>
              <a:latin typeface="Futura Std Medium"/>
              <a:ea typeface="+mj-ea"/>
              <a:cs typeface="Futura Std Medium"/>
            </a:endParaRPr>
          </a:p>
          <a:p>
            <a:pPr marL="273050"/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j-ea"/>
                <a:cs typeface="Futura Std Medium"/>
              </a:rPr>
              <a:t>Contar con un sistema de registro ordenado de PQRSD</a:t>
            </a:r>
          </a:p>
          <a:p>
            <a:pPr marL="273050"/>
            <a:endParaRPr lang="es-CO" sz="2000" b="1" i="1" dirty="0">
              <a:latin typeface="Calibri" pitchFamily="34" charset="0"/>
            </a:endParaRPr>
          </a:p>
        </p:txBody>
      </p:sp>
      <p:pic>
        <p:nvPicPr>
          <p:cNvPr id="7" name="Picture 4" descr="C:\Users\camiloespitia\Desktop\Vector Smart Object1 -02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06214" y="5749627"/>
            <a:ext cx="14414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24359284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195482" y="480936"/>
            <a:ext cx="4744123" cy="1015663"/>
          </a:xfrm>
        </p:spPr>
        <p:txBody>
          <a:bodyPr vert="horz" wrap="square" lIns="91440" tIns="45720" rIns="91440" bIns="45720" rtlCol="0" anchor="ctr">
            <a:spAutoFit/>
          </a:bodyPr>
          <a:lstStyle/>
          <a:p>
            <a:pPr algn="r"/>
            <a:r>
              <a:rPr lang="es-CO" sz="2000" b="1" dirty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Estándares  para la gestión de Peticiones, Quejas, Reclamos, Sugerencias y Denuncias PQRSD</a:t>
            </a:r>
            <a:endParaRPr lang="es-ES" sz="2000" b="1" dirty="0">
              <a:solidFill>
                <a:schemeClr val="bg1">
                  <a:lumMod val="50000"/>
                </a:schemeClr>
              </a:solidFill>
              <a:latin typeface="Futura Std Medium"/>
              <a:ea typeface="+mn-ea"/>
              <a:cs typeface="Futura Std Medium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/>
          <a:srcRect l="67519" t="36774" r="16290" b="42101"/>
          <a:stretch>
            <a:fillRect/>
          </a:stretch>
        </p:blipFill>
        <p:spPr bwMode="auto">
          <a:xfrm>
            <a:off x="-71438" y="2693664"/>
            <a:ext cx="3036888" cy="23288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7 CuadroTexto"/>
          <p:cNvSpPr txBox="1">
            <a:spLocks noChangeArrowheads="1"/>
          </p:cNvSpPr>
          <p:nvPr/>
        </p:nvSpPr>
        <p:spPr bwMode="auto">
          <a:xfrm>
            <a:off x="3354926" y="2054981"/>
            <a:ext cx="5724525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73050"/>
            <a:endParaRPr lang="es-CO" sz="2000" b="1" i="1" dirty="0">
              <a:latin typeface="Calibri" pitchFamily="34" charset="0"/>
            </a:endParaRPr>
          </a:p>
          <a:p>
            <a:pPr marL="273050"/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j-ea"/>
                <a:cs typeface="Futura Std Medium"/>
              </a:rPr>
              <a:t>Implementar mecanismos de seguimiento a la respuesta de PQRSD</a:t>
            </a:r>
          </a:p>
          <a:p>
            <a:pPr marL="273050"/>
            <a:endParaRPr lang="es-CO" sz="2000" b="1" dirty="0" smtClean="0">
              <a:solidFill>
                <a:schemeClr val="bg1">
                  <a:lumMod val="50000"/>
                </a:schemeClr>
              </a:solidFill>
              <a:latin typeface="Futura Std Medium"/>
              <a:ea typeface="+mj-ea"/>
              <a:cs typeface="Futura Std Medium"/>
            </a:endParaRPr>
          </a:p>
          <a:p>
            <a:pPr marL="273050"/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j-ea"/>
                <a:cs typeface="Futura Std Medium"/>
              </a:rPr>
              <a:t>Integrar sistemas de PQRSD con plataformas de los organismos de control y superintendencias</a:t>
            </a:r>
          </a:p>
          <a:p>
            <a:pPr marL="273050"/>
            <a:endParaRPr lang="es-CO" sz="2000" b="1" dirty="0" smtClean="0">
              <a:solidFill>
                <a:schemeClr val="bg1">
                  <a:lumMod val="50000"/>
                </a:schemeClr>
              </a:solidFill>
              <a:latin typeface="Futura Std Medium"/>
              <a:ea typeface="+mj-ea"/>
              <a:cs typeface="Futura Std Medium"/>
            </a:endParaRPr>
          </a:p>
          <a:p>
            <a:pPr marL="273050"/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j-ea"/>
                <a:cs typeface="Futura Std Medium"/>
              </a:rPr>
              <a:t>Registro público de PQRSD </a:t>
            </a:r>
          </a:p>
        </p:txBody>
      </p:sp>
      <p:pic>
        <p:nvPicPr>
          <p:cNvPr id="7" name="Picture 2" descr="D:\Alejandro\Documents\DNP-PRAP-PNSC\Informe Ferias Nacionales Servicio al Ciudadano\Logo Programa Nacional de Servicio al Ciudadano 03 (DNP-PRAP-PNSC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15764" y="2415343"/>
            <a:ext cx="330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D:\Alejandro\Documents\DNP-PRAP-PNSC\Informe Ferias Nacionales Servicio al Ciudadano\Logo Programa Nacional de Servicio al Ciudadano 03 (DNP-PRAP-PNSC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5006" y="3339623"/>
            <a:ext cx="330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2" descr="D:\Alejandro\Documents\DNP-PRAP-PNSC\Informe Ferias Nacionales Servicio al Ciudadano\Logo Programa Nacional de Servicio al Ciudadano 03 (DNP-PRAP-PNSC)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305006" y="4221088"/>
            <a:ext cx="330200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4" descr="C:\Users\camiloespitia\Desktop\Vector Smart Object1 -02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6214" y="5749627"/>
            <a:ext cx="1441450" cy="8477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33687014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923928" y="2667000"/>
            <a:ext cx="5220072" cy="1295400"/>
          </a:xfrm>
          <a:prstGeom prst="rect">
            <a:avLst/>
          </a:prstGeom>
          <a:solidFill>
            <a:srgbClr val="0046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5 CuadroTexto"/>
          <p:cNvSpPr txBox="1"/>
          <p:nvPr/>
        </p:nvSpPr>
        <p:spPr>
          <a:xfrm>
            <a:off x="4265638" y="2780928"/>
            <a:ext cx="477085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O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Política Gestión del </a:t>
            </a:r>
          </a:p>
          <a:p>
            <a:pPr algn="r"/>
            <a:r>
              <a:rPr lang="es-CO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Talento Humano</a:t>
            </a:r>
            <a:endParaRPr lang="es-CO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8971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Llamada de flecha a la izquierda"/>
          <p:cNvSpPr/>
          <p:nvPr/>
        </p:nvSpPr>
        <p:spPr>
          <a:xfrm>
            <a:off x="7710568" y="692696"/>
            <a:ext cx="785818" cy="1294814"/>
          </a:xfrm>
          <a:prstGeom prst="leftArrowCallout">
            <a:avLst/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SINERGIA SEGUIMIENTO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5" name="4 Llamada de flecha a la izquierda"/>
          <p:cNvSpPr/>
          <p:nvPr/>
        </p:nvSpPr>
        <p:spPr>
          <a:xfrm>
            <a:off x="7710568" y="2060848"/>
            <a:ext cx="785818" cy="3744416"/>
          </a:xfrm>
          <a:prstGeom prst="leftArrowCallout">
            <a:avLst/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MECI –</a:t>
            </a:r>
          </a:p>
          <a:p>
            <a:pPr algn="ctr"/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Monitoreo, Control  y </a:t>
            </a:r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Evaluación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6" name="5 Llamada de flecha a la izquierda"/>
          <p:cNvSpPr/>
          <p:nvPr/>
        </p:nvSpPr>
        <p:spPr>
          <a:xfrm rot="5400000">
            <a:off x="1784800" y="4638294"/>
            <a:ext cx="785818" cy="2988282"/>
          </a:xfrm>
          <a:prstGeom prst="leftArrowCallout">
            <a:avLst/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GOBIERNO EN LÍNEA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743858" y="1065792"/>
            <a:ext cx="3888432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MX" sz="1200" b="1" dirty="0">
                <a:solidFill>
                  <a:schemeClr val="bg1"/>
                </a:solidFill>
                <a:latin typeface="Futura Std Medium"/>
              </a:rPr>
              <a:t>Indicadores y metas de gobierno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3743858" y="1700808"/>
            <a:ext cx="3888432" cy="1080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Plan Anticorrupción y de Atención al Ciudadano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Transparencia y Acceso a la Información Pública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Participación Ciudadana en la Gestión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Rendición de Cuentas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Servicio al Ciudadano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3743858" y="2852936"/>
            <a:ext cx="3888432" cy="9361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MX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Planeación Estratégica del Recurso Humano</a:t>
            </a:r>
            <a:endParaRPr lang="es-CO" sz="1200" b="1" dirty="0">
              <a:solidFill>
                <a:schemeClr val="tx2">
                  <a:lumMod val="50000"/>
                </a:schemeClr>
              </a:solidFill>
              <a:latin typeface="Futura Std Medium"/>
            </a:endParaRPr>
          </a:p>
          <a:p>
            <a:pPr marL="92075" indent="-92075" algn="just">
              <a:buFont typeface="Arial" pitchFamily="34" charset="0"/>
              <a:buChar char="•"/>
            </a:pPr>
            <a:r>
              <a:rPr lang="es-MX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Gerencia Pública</a:t>
            </a:r>
            <a:endParaRPr lang="es-MX" sz="1200" b="1" dirty="0">
              <a:solidFill>
                <a:schemeClr val="tx2">
                  <a:lumMod val="50000"/>
                </a:schemeClr>
              </a:solidFill>
              <a:latin typeface="Futura Std Medium"/>
            </a:endParaRP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Sistema de Capacitación</a:t>
            </a:r>
            <a:endParaRPr lang="es-CO" sz="1200" b="1" dirty="0">
              <a:solidFill>
                <a:schemeClr val="tx2">
                  <a:lumMod val="50000"/>
                </a:schemeClr>
              </a:solidFill>
              <a:latin typeface="Futura Std Medium"/>
            </a:endParaRP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Sistema de Estímulos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Sistema de Información y Gestión del Empleo Público</a:t>
            </a:r>
            <a:endParaRPr lang="es-CO" sz="1200" b="1" dirty="0">
              <a:solidFill>
                <a:schemeClr val="tx2">
                  <a:lumMod val="50000"/>
                </a:schemeClr>
              </a:solidFill>
              <a:latin typeface="Futura Std Medium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3743858" y="3882314"/>
            <a:ext cx="3888432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Gestión de la Calidad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Racionalización de Trámites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Modernización Institucional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Gestión de Tecnologías de Información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Gestión Documental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3743858" y="5006906"/>
            <a:ext cx="3888432" cy="7983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Programación y Ejecución Presupuestal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Programa Anual Mensualizado de Caja - PAC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Proyectos de Inversión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Plan de Anual de Adquisiciones - PAA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719522" y="980728"/>
            <a:ext cx="2808312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Gestión Misional y de Gobierno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719522" y="1700808"/>
            <a:ext cx="2808312" cy="10801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Transparencia, Participación y Servicio al Ciudadano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719522" y="2871778"/>
            <a:ext cx="2808312" cy="917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 smtClean="0">
                <a:solidFill>
                  <a:schemeClr val="bg1"/>
                </a:solidFill>
                <a:latin typeface="Futura Std Medium"/>
              </a:rPr>
              <a:t>Gestión del Talento Humano</a:t>
            </a:r>
            <a:endParaRPr lang="es-CO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719522" y="3861049"/>
            <a:ext cx="2808312" cy="10293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Eficiencia Administrativa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719522" y="4985640"/>
            <a:ext cx="2808312" cy="7983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Gestión Financiera</a:t>
            </a:r>
          </a:p>
        </p:txBody>
      </p:sp>
      <p:sp>
        <p:nvSpPr>
          <p:cNvPr id="18" name="17 Forma libre"/>
          <p:cNvSpPr/>
          <p:nvPr/>
        </p:nvSpPr>
        <p:spPr>
          <a:xfrm>
            <a:off x="757528" y="260649"/>
            <a:ext cx="4534552" cy="504055"/>
          </a:xfrm>
          <a:custGeom>
            <a:avLst/>
            <a:gdLst>
              <a:gd name="connsiteX0" fmla="*/ 0 w 2196947"/>
              <a:gd name="connsiteY0" fmla="*/ 109847 h 1098473"/>
              <a:gd name="connsiteX1" fmla="*/ 109847 w 2196947"/>
              <a:gd name="connsiteY1" fmla="*/ 0 h 1098473"/>
              <a:gd name="connsiteX2" fmla="*/ 2087100 w 2196947"/>
              <a:gd name="connsiteY2" fmla="*/ 0 h 1098473"/>
              <a:gd name="connsiteX3" fmla="*/ 2196947 w 2196947"/>
              <a:gd name="connsiteY3" fmla="*/ 109847 h 1098473"/>
              <a:gd name="connsiteX4" fmla="*/ 2196947 w 2196947"/>
              <a:gd name="connsiteY4" fmla="*/ 988626 h 1098473"/>
              <a:gd name="connsiteX5" fmla="*/ 2087100 w 2196947"/>
              <a:gd name="connsiteY5" fmla="*/ 1098473 h 1098473"/>
              <a:gd name="connsiteX6" fmla="*/ 109847 w 2196947"/>
              <a:gd name="connsiteY6" fmla="*/ 1098473 h 1098473"/>
              <a:gd name="connsiteX7" fmla="*/ 0 w 2196947"/>
              <a:gd name="connsiteY7" fmla="*/ 988626 h 1098473"/>
              <a:gd name="connsiteX8" fmla="*/ 0 w 2196947"/>
              <a:gd name="connsiteY8" fmla="*/ 109847 h 109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947" h="1098473">
                <a:moveTo>
                  <a:pt x="0" y="109847"/>
                </a:moveTo>
                <a:cubicBezTo>
                  <a:pt x="0" y="49180"/>
                  <a:pt x="49180" y="0"/>
                  <a:pt x="109847" y="0"/>
                </a:cubicBezTo>
                <a:lnTo>
                  <a:pt x="2087100" y="0"/>
                </a:lnTo>
                <a:cubicBezTo>
                  <a:pt x="2147767" y="0"/>
                  <a:pt x="2196947" y="49180"/>
                  <a:pt x="2196947" y="109847"/>
                </a:cubicBezTo>
                <a:lnTo>
                  <a:pt x="2196947" y="988626"/>
                </a:lnTo>
                <a:cubicBezTo>
                  <a:pt x="2196947" y="1049293"/>
                  <a:pt x="2147767" y="1098473"/>
                  <a:pt x="2087100" y="1098473"/>
                </a:cubicBezTo>
                <a:lnTo>
                  <a:pt x="109847" y="1098473"/>
                </a:lnTo>
                <a:cubicBezTo>
                  <a:pt x="49180" y="1098473"/>
                  <a:pt x="0" y="1049293"/>
                  <a:pt x="0" y="988626"/>
                </a:cubicBezTo>
                <a:lnTo>
                  <a:pt x="0" y="109847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46778" tIns="46778" rIns="46778" bIns="46778" numCol="1" spcCol="1270" anchor="ctr" anchorCtr="0">
            <a:no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 smtClean="0">
                <a:solidFill>
                  <a:schemeClr val="tx1"/>
                </a:solidFill>
              </a:rPr>
              <a:t>Políticas de Desarrollo Administrativo</a:t>
            </a:r>
            <a:endParaRPr lang="es-CO" b="1" kern="1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047311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420649" y="2288631"/>
            <a:ext cx="8229600" cy="3416320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just">
              <a:buNone/>
            </a:pPr>
            <a:r>
              <a:rPr lang="es-ES" sz="2400" dirty="0">
                <a:latin typeface="Futura Std Medium"/>
              </a:rPr>
              <a:t>Orientada al desarrollo y cualificación de los servidores públicos buscando la observancia del principio de mérito para la provisión de los empleos, el desarrollo de competencias, vocación del servicio, la aplicación de estímulos y una gerencia pública enfocada a la consecución de resultados. Incluye, entre otros, el Plan Institucional de Capacitación, el Plan de Bienestar e Incentivos, los temas relacionados con Clima Organizacional y el Plan Anual de Vacantes.</a:t>
            </a:r>
            <a:endParaRPr lang="es-CO" sz="2400" dirty="0">
              <a:latin typeface="Futura Std Medium"/>
            </a:endParaRPr>
          </a:p>
        </p:txBody>
      </p:sp>
      <p:sp>
        <p:nvSpPr>
          <p:cNvPr id="5" name="4 Forma libre"/>
          <p:cNvSpPr/>
          <p:nvPr/>
        </p:nvSpPr>
        <p:spPr>
          <a:xfrm>
            <a:off x="1064728" y="1221631"/>
            <a:ext cx="6941441" cy="792088"/>
          </a:xfrm>
          <a:custGeom>
            <a:avLst/>
            <a:gdLst>
              <a:gd name="connsiteX0" fmla="*/ 0 w 2196947"/>
              <a:gd name="connsiteY0" fmla="*/ 109847 h 1098473"/>
              <a:gd name="connsiteX1" fmla="*/ 109847 w 2196947"/>
              <a:gd name="connsiteY1" fmla="*/ 0 h 1098473"/>
              <a:gd name="connsiteX2" fmla="*/ 2087100 w 2196947"/>
              <a:gd name="connsiteY2" fmla="*/ 0 h 1098473"/>
              <a:gd name="connsiteX3" fmla="*/ 2196947 w 2196947"/>
              <a:gd name="connsiteY3" fmla="*/ 109847 h 1098473"/>
              <a:gd name="connsiteX4" fmla="*/ 2196947 w 2196947"/>
              <a:gd name="connsiteY4" fmla="*/ 988626 h 1098473"/>
              <a:gd name="connsiteX5" fmla="*/ 2087100 w 2196947"/>
              <a:gd name="connsiteY5" fmla="*/ 1098473 h 1098473"/>
              <a:gd name="connsiteX6" fmla="*/ 109847 w 2196947"/>
              <a:gd name="connsiteY6" fmla="*/ 1098473 h 1098473"/>
              <a:gd name="connsiteX7" fmla="*/ 0 w 2196947"/>
              <a:gd name="connsiteY7" fmla="*/ 988626 h 1098473"/>
              <a:gd name="connsiteX8" fmla="*/ 0 w 2196947"/>
              <a:gd name="connsiteY8" fmla="*/ 109847 h 109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947" h="1098473">
                <a:moveTo>
                  <a:pt x="0" y="109847"/>
                </a:moveTo>
                <a:cubicBezTo>
                  <a:pt x="0" y="49180"/>
                  <a:pt x="49180" y="0"/>
                  <a:pt x="109847" y="0"/>
                </a:cubicBezTo>
                <a:lnTo>
                  <a:pt x="2087100" y="0"/>
                </a:lnTo>
                <a:cubicBezTo>
                  <a:pt x="2147767" y="0"/>
                  <a:pt x="2196947" y="49180"/>
                  <a:pt x="2196947" y="109847"/>
                </a:cubicBezTo>
                <a:lnTo>
                  <a:pt x="2196947" y="988626"/>
                </a:lnTo>
                <a:cubicBezTo>
                  <a:pt x="2196947" y="1049293"/>
                  <a:pt x="2147767" y="1098473"/>
                  <a:pt x="2087100" y="1098473"/>
                </a:cubicBezTo>
                <a:lnTo>
                  <a:pt x="109847" y="1098473"/>
                </a:lnTo>
                <a:cubicBezTo>
                  <a:pt x="49180" y="1098473"/>
                  <a:pt x="0" y="1049293"/>
                  <a:pt x="0" y="988626"/>
                </a:cubicBezTo>
                <a:lnTo>
                  <a:pt x="0" y="1098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46778" tIns="46778" rIns="46778" bIns="46778" numCol="1" spcCol="1270" anchor="ctr" anchorCtr="0">
            <a:no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800" b="1" dirty="0">
                <a:solidFill>
                  <a:schemeClr val="bg1"/>
                </a:solidFill>
                <a:latin typeface="Futura Std Medium"/>
              </a:rPr>
              <a:t>Gestión del Talento Humano</a:t>
            </a:r>
          </a:p>
        </p:txBody>
      </p:sp>
    </p:spTree>
    <p:extLst>
      <p:ext uri="{BB962C8B-B14F-4D97-AF65-F5344CB8AC3E}">
        <p14:creationId xmlns:p14="http://schemas.microsoft.com/office/powerpoint/2010/main" val="3391937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 txBox="1">
            <a:spLocks/>
          </p:cNvSpPr>
          <p:nvPr/>
        </p:nvSpPr>
        <p:spPr>
          <a:xfrm>
            <a:off x="247650" y="665163"/>
            <a:ext cx="8496300" cy="5761037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 cap="all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charset="0"/>
              </a:defRPr>
            </a:lvl9pPr>
          </a:lstStyle>
          <a:p>
            <a:pPr>
              <a:defRPr/>
            </a:pPr>
            <a:endParaRPr lang="es-CO" sz="1800" dirty="0" smtClean="0">
              <a:solidFill>
                <a:srgbClr val="FF0000"/>
              </a:solidFill>
            </a:endParaRPr>
          </a:p>
          <a:p>
            <a:pPr>
              <a:defRPr/>
            </a:pPr>
            <a:endParaRPr lang="es-CO" sz="1800" dirty="0">
              <a:solidFill>
                <a:srgbClr val="FF0000"/>
              </a:solidFill>
            </a:endParaRPr>
          </a:p>
          <a:p>
            <a:pPr>
              <a:defRPr/>
            </a:pPr>
            <a:r>
              <a:rPr lang="es-CO" sz="2800" dirty="0" smtClean="0">
                <a:solidFill>
                  <a:schemeClr val="tx1"/>
                </a:solidFill>
              </a:rPr>
              <a:t>¿</a:t>
            </a:r>
            <a:r>
              <a:rPr lang="es-CO" sz="2800" cap="none" dirty="0" smtClean="0">
                <a:solidFill>
                  <a:schemeClr val="tx1"/>
                </a:solidFill>
              </a:rPr>
              <a:t>En qué consiste?</a:t>
            </a:r>
            <a:r>
              <a:rPr lang="es-CO" sz="1800" cap="none" dirty="0" smtClean="0">
                <a:solidFill>
                  <a:schemeClr val="tx1"/>
                </a:solidFill>
              </a:rPr>
              <a:t/>
            </a:r>
            <a:br>
              <a:rPr lang="es-CO" sz="1800" cap="none" dirty="0" smtClean="0">
                <a:solidFill>
                  <a:schemeClr val="tx1"/>
                </a:solidFill>
              </a:rPr>
            </a:br>
            <a:endParaRPr lang="es-CO" sz="1800" b="0" dirty="0" smtClean="0"/>
          </a:p>
          <a:p>
            <a:pPr>
              <a:defRPr/>
            </a:pPr>
            <a:endParaRPr lang="es-CO" sz="1800" b="0" cap="none" dirty="0"/>
          </a:p>
          <a:p>
            <a:pPr>
              <a:defRPr/>
            </a:pPr>
            <a:endParaRPr lang="es-CO" sz="1800" b="0" cap="none" dirty="0" smtClean="0"/>
          </a:p>
          <a:p>
            <a:pPr>
              <a:defRPr/>
            </a:pPr>
            <a:endParaRPr lang="es-CO" sz="1800" b="0" cap="none" dirty="0"/>
          </a:p>
          <a:p>
            <a:pPr algn="just">
              <a:defRPr/>
            </a:pPr>
            <a:r>
              <a:rPr lang="es-CO" sz="2800" b="0" cap="none" dirty="0" smtClean="0">
                <a:solidFill>
                  <a:schemeClr val="tx1"/>
                </a:solidFill>
              </a:rPr>
              <a:t>La </a:t>
            </a:r>
            <a:r>
              <a:rPr lang="es-CO" sz="2800" b="0" cap="none" dirty="0">
                <a:solidFill>
                  <a:schemeClr val="tx1"/>
                </a:solidFill>
              </a:rPr>
              <a:t>Planificación </a:t>
            </a:r>
            <a:r>
              <a:rPr lang="es-CO" sz="2800" b="0" cap="none" dirty="0" smtClean="0">
                <a:solidFill>
                  <a:schemeClr val="tx1"/>
                </a:solidFill>
              </a:rPr>
              <a:t>de </a:t>
            </a:r>
            <a:r>
              <a:rPr lang="es-CO" sz="2800" b="0" cap="none" dirty="0">
                <a:solidFill>
                  <a:schemeClr val="tx1"/>
                </a:solidFill>
              </a:rPr>
              <a:t>Recursos Humanos, permite realizar el estudio de las necesidades cuantitativas y cualitativas de recursos humanos y facilita la coherencia estratégica de las políticas y prácticas organizacionales con las prioridades de la organización.</a:t>
            </a:r>
          </a:p>
        </p:txBody>
      </p:sp>
      <p:sp>
        <p:nvSpPr>
          <p:cNvPr id="5" name="4 Rectángulo"/>
          <p:cNvSpPr/>
          <p:nvPr/>
        </p:nvSpPr>
        <p:spPr>
          <a:xfrm>
            <a:off x="4464496" y="260648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Planeación  Estratégica del </a:t>
            </a:r>
          </a:p>
          <a:p>
            <a:pPr lvl="0" algn="r">
              <a:spcBef>
                <a:spcPct val="0"/>
              </a:spcBef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Recurso Humano</a:t>
            </a:r>
          </a:p>
        </p:txBody>
      </p:sp>
    </p:spTree>
    <p:extLst>
      <p:ext uri="{BB962C8B-B14F-4D97-AF65-F5344CB8AC3E}">
        <p14:creationId xmlns:p14="http://schemas.microsoft.com/office/powerpoint/2010/main" val="1092967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878429752"/>
              </p:ext>
            </p:extLst>
          </p:nvPr>
        </p:nvGraphicFramePr>
        <p:xfrm>
          <a:off x="1115616" y="1397000"/>
          <a:ext cx="7200800" cy="44802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ectangle 14"/>
          <p:cNvSpPr/>
          <p:nvPr/>
        </p:nvSpPr>
        <p:spPr>
          <a:xfrm>
            <a:off x="-228600" y="548680"/>
            <a:ext cx="6960840" cy="485001"/>
          </a:xfrm>
          <a:prstGeom prst="rect">
            <a:avLst/>
          </a:prstGeom>
          <a:solidFill>
            <a:srgbClr val="0046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ES" sz="2400" b="1" dirty="0">
                <a:cs typeface="Arial" pitchFamily="34" charset="0"/>
              </a:rPr>
              <a:t>PLAN ESTRATÉGICO DE RECURSOS HUMANOS</a:t>
            </a:r>
            <a:endParaRPr lang="es-CO" sz="24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9108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851920" y="2667000"/>
            <a:ext cx="5292080" cy="1295400"/>
          </a:xfrm>
          <a:prstGeom prst="rect">
            <a:avLst/>
          </a:prstGeom>
          <a:solidFill>
            <a:srgbClr val="0046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5 CuadroTexto"/>
          <p:cNvSpPr txBox="1"/>
          <p:nvPr/>
        </p:nvSpPr>
        <p:spPr>
          <a:xfrm>
            <a:off x="4659978" y="2780928"/>
            <a:ext cx="437651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O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Política Eficiencia </a:t>
            </a:r>
          </a:p>
          <a:p>
            <a:pPr algn="r"/>
            <a:r>
              <a:rPr lang="es-CO" sz="32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Administrativa</a:t>
            </a:r>
            <a:endParaRPr lang="es-CO" sz="110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0718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Llamada de flecha a la izquierda"/>
          <p:cNvSpPr/>
          <p:nvPr/>
        </p:nvSpPr>
        <p:spPr>
          <a:xfrm>
            <a:off x="7710568" y="692696"/>
            <a:ext cx="785818" cy="1294814"/>
          </a:xfrm>
          <a:prstGeom prst="leftArrowCallout">
            <a:avLst/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SINERGIA SEGUIMIENTO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5" name="4 Llamada de flecha a la izquierda"/>
          <p:cNvSpPr/>
          <p:nvPr/>
        </p:nvSpPr>
        <p:spPr>
          <a:xfrm>
            <a:off x="7710568" y="2060848"/>
            <a:ext cx="785818" cy="3744416"/>
          </a:xfrm>
          <a:prstGeom prst="leftArrowCallout">
            <a:avLst/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MECI –</a:t>
            </a:r>
          </a:p>
          <a:p>
            <a:pPr algn="ctr"/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Monitoreo, Control  y </a:t>
            </a:r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Evaluación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6" name="5 Llamada de flecha a la izquierda"/>
          <p:cNvSpPr/>
          <p:nvPr/>
        </p:nvSpPr>
        <p:spPr>
          <a:xfrm rot="5400000">
            <a:off x="1784800" y="4638294"/>
            <a:ext cx="785818" cy="2988282"/>
          </a:xfrm>
          <a:prstGeom prst="leftArrowCallout">
            <a:avLst/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GOBIERNO EN LÍNEA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743858" y="1065792"/>
            <a:ext cx="3888432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MX" sz="1200" b="1" dirty="0">
                <a:solidFill>
                  <a:schemeClr val="bg1"/>
                </a:solidFill>
                <a:latin typeface="Futura Std Medium"/>
              </a:rPr>
              <a:t>Indicadores y metas de gobierno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3743858" y="1700808"/>
            <a:ext cx="3888432" cy="1080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Plan Anticorrupción y de Atención al Ciudadano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Transparencia y Acceso a la Información Pública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Participación Ciudadana en la Gestión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Rendición de Cuentas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Servicio al Ciudadano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3743858" y="2852936"/>
            <a:ext cx="3888432" cy="9361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MX" sz="1200" b="1" dirty="0">
                <a:solidFill>
                  <a:schemeClr val="bg1"/>
                </a:solidFill>
                <a:latin typeface="Futura Std Medium"/>
              </a:rPr>
              <a:t>Planeación Estratégica del Recurso Humano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  <a:p>
            <a:pPr marL="92075" indent="-92075" algn="just">
              <a:buFont typeface="Arial" pitchFamily="34" charset="0"/>
              <a:buChar char="•"/>
            </a:pPr>
            <a:r>
              <a:rPr lang="es-MX" sz="1200" b="1" dirty="0">
                <a:solidFill>
                  <a:schemeClr val="bg1"/>
                </a:solidFill>
                <a:latin typeface="Futura Std Medium"/>
              </a:rPr>
              <a:t>Gerencia Pública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Sistema de Capacitación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Sistema de Estímulos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Sistema de Información y Gestión del Empleo Público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3743858" y="3882314"/>
            <a:ext cx="3888432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Gestión de la Calidad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Racionalización </a:t>
            </a: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de Trámites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Modernización Institucional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Gestión de Tecnologías de Información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Gestión Documental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3743858" y="5006906"/>
            <a:ext cx="3888432" cy="7983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Programación y Ejecución Presupuestal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Programa Anual Mensualizado de Caja - PAC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Proyectos de Inversión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Plan de Anual de Adquisiciones - PAA</a:t>
            </a:r>
          </a:p>
        </p:txBody>
      </p:sp>
      <p:sp>
        <p:nvSpPr>
          <p:cNvPr id="12" name="11 Rectángulo redondeado"/>
          <p:cNvSpPr/>
          <p:nvPr/>
        </p:nvSpPr>
        <p:spPr>
          <a:xfrm>
            <a:off x="719522" y="980728"/>
            <a:ext cx="2808312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Gestión Misional y de Gobierno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719522" y="1700808"/>
            <a:ext cx="2808312" cy="10801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Transparencia, Participación y Servicio al Ciudadano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719522" y="2871778"/>
            <a:ext cx="2808312" cy="9172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Gestión del Talento Humano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719522" y="3861049"/>
            <a:ext cx="2808312" cy="1029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Eficiencia Administrativa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719522" y="4985640"/>
            <a:ext cx="2808312" cy="79835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Gestión Financiera</a:t>
            </a:r>
          </a:p>
        </p:txBody>
      </p:sp>
      <p:sp>
        <p:nvSpPr>
          <p:cNvPr id="18" name="17 Forma libre"/>
          <p:cNvSpPr/>
          <p:nvPr/>
        </p:nvSpPr>
        <p:spPr>
          <a:xfrm>
            <a:off x="757528" y="260649"/>
            <a:ext cx="4534552" cy="504055"/>
          </a:xfrm>
          <a:custGeom>
            <a:avLst/>
            <a:gdLst>
              <a:gd name="connsiteX0" fmla="*/ 0 w 2196947"/>
              <a:gd name="connsiteY0" fmla="*/ 109847 h 1098473"/>
              <a:gd name="connsiteX1" fmla="*/ 109847 w 2196947"/>
              <a:gd name="connsiteY1" fmla="*/ 0 h 1098473"/>
              <a:gd name="connsiteX2" fmla="*/ 2087100 w 2196947"/>
              <a:gd name="connsiteY2" fmla="*/ 0 h 1098473"/>
              <a:gd name="connsiteX3" fmla="*/ 2196947 w 2196947"/>
              <a:gd name="connsiteY3" fmla="*/ 109847 h 1098473"/>
              <a:gd name="connsiteX4" fmla="*/ 2196947 w 2196947"/>
              <a:gd name="connsiteY4" fmla="*/ 988626 h 1098473"/>
              <a:gd name="connsiteX5" fmla="*/ 2087100 w 2196947"/>
              <a:gd name="connsiteY5" fmla="*/ 1098473 h 1098473"/>
              <a:gd name="connsiteX6" fmla="*/ 109847 w 2196947"/>
              <a:gd name="connsiteY6" fmla="*/ 1098473 h 1098473"/>
              <a:gd name="connsiteX7" fmla="*/ 0 w 2196947"/>
              <a:gd name="connsiteY7" fmla="*/ 988626 h 1098473"/>
              <a:gd name="connsiteX8" fmla="*/ 0 w 2196947"/>
              <a:gd name="connsiteY8" fmla="*/ 109847 h 109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947" h="1098473">
                <a:moveTo>
                  <a:pt x="0" y="109847"/>
                </a:moveTo>
                <a:cubicBezTo>
                  <a:pt x="0" y="49180"/>
                  <a:pt x="49180" y="0"/>
                  <a:pt x="109847" y="0"/>
                </a:cubicBezTo>
                <a:lnTo>
                  <a:pt x="2087100" y="0"/>
                </a:lnTo>
                <a:cubicBezTo>
                  <a:pt x="2147767" y="0"/>
                  <a:pt x="2196947" y="49180"/>
                  <a:pt x="2196947" y="109847"/>
                </a:cubicBezTo>
                <a:lnTo>
                  <a:pt x="2196947" y="988626"/>
                </a:lnTo>
                <a:cubicBezTo>
                  <a:pt x="2196947" y="1049293"/>
                  <a:pt x="2147767" y="1098473"/>
                  <a:pt x="2087100" y="1098473"/>
                </a:cubicBezTo>
                <a:lnTo>
                  <a:pt x="109847" y="1098473"/>
                </a:lnTo>
                <a:cubicBezTo>
                  <a:pt x="49180" y="1098473"/>
                  <a:pt x="0" y="1049293"/>
                  <a:pt x="0" y="988626"/>
                </a:cubicBezTo>
                <a:lnTo>
                  <a:pt x="0" y="109847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46778" tIns="46778" rIns="46778" bIns="46778" numCol="1" spcCol="1270" anchor="ctr" anchorCtr="0">
            <a:no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 smtClean="0">
                <a:solidFill>
                  <a:schemeClr val="tx1"/>
                </a:solidFill>
              </a:rPr>
              <a:t>Políticas de Desarrollo Administrativo</a:t>
            </a:r>
            <a:endParaRPr lang="es-CO" b="1" kern="1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8335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Llamada de flecha a la izquierda"/>
          <p:cNvSpPr/>
          <p:nvPr/>
        </p:nvSpPr>
        <p:spPr>
          <a:xfrm>
            <a:off x="7710568" y="692696"/>
            <a:ext cx="785818" cy="1294814"/>
          </a:xfrm>
          <a:prstGeom prst="leftArrowCallout">
            <a:avLst/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SINERGIA SEGUIMIENTO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5" name="4 Llamada de flecha a la izquierda"/>
          <p:cNvSpPr/>
          <p:nvPr/>
        </p:nvSpPr>
        <p:spPr>
          <a:xfrm>
            <a:off x="7710568" y="2060848"/>
            <a:ext cx="785818" cy="3744416"/>
          </a:xfrm>
          <a:prstGeom prst="leftArrowCallout">
            <a:avLst/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MECI –</a:t>
            </a:r>
          </a:p>
          <a:p>
            <a:pPr algn="ctr"/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Monitoreo, Control  y </a:t>
            </a:r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Evaluación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6" name="5 Llamada de flecha a la izquierda"/>
          <p:cNvSpPr/>
          <p:nvPr/>
        </p:nvSpPr>
        <p:spPr>
          <a:xfrm rot="5400000">
            <a:off x="1784800" y="4638294"/>
            <a:ext cx="785818" cy="2988282"/>
          </a:xfrm>
          <a:prstGeom prst="leftArrowCallout">
            <a:avLst/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GOBIERNO EN LÍNEA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743858" y="1065792"/>
            <a:ext cx="3888432" cy="504056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>
              <a:buFont typeface="Arial" pitchFamily="34" charset="0"/>
              <a:buChar char="•"/>
            </a:pPr>
            <a:r>
              <a:rPr lang="es-MX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Indicadores y metas de gobierno</a:t>
            </a:r>
            <a:endParaRPr lang="es-CO" sz="1200" dirty="0">
              <a:solidFill>
                <a:schemeClr val="tx2">
                  <a:lumMod val="50000"/>
                </a:schemeClr>
              </a:solidFill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3743858" y="1700808"/>
            <a:ext cx="3888432" cy="1080120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Plan Anticorrupción y de Atención al Ciudadano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Transparencia y Acceso a la Información Pública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Participación </a:t>
            </a:r>
            <a:r>
              <a:rPr lang="es-CO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Ciudadana en la Gestión</a:t>
            </a:r>
            <a:endParaRPr lang="es-CO" sz="1200" b="1" dirty="0">
              <a:solidFill>
                <a:schemeClr val="tx2">
                  <a:lumMod val="50000"/>
                </a:schemeClr>
              </a:solidFill>
              <a:latin typeface="Futura Std Medium"/>
            </a:endParaRP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Rendición de Cuentas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Servicio al Ciudadano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3743858" y="2852936"/>
            <a:ext cx="3888432" cy="936104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MX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Planeación Estratégica del Recurso Humano</a:t>
            </a:r>
            <a:endParaRPr lang="es-CO" sz="1200" b="1" dirty="0">
              <a:solidFill>
                <a:schemeClr val="tx2">
                  <a:lumMod val="50000"/>
                </a:schemeClr>
              </a:solidFill>
              <a:latin typeface="Futura Std Medium"/>
            </a:endParaRPr>
          </a:p>
          <a:p>
            <a:pPr marL="92075" indent="-92075" algn="just">
              <a:buFont typeface="Arial" pitchFamily="34" charset="0"/>
              <a:buChar char="•"/>
            </a:pPr>
            <a:r>
              <a:rPr lang="es-MX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Gerencia Pública</a:t>
            </a:r>
            <a:endParaRPr lang="es-MX" sz="1200" b="1" dirty="0">
              <a:solidFill>
                <a:schemeClr val="tx2">
                  <a:lumMod val="50000"/>
                </a:schemeClr>
              </a:solidFill>
              <a:latin typeface="Futura Std Medium"/>
            </a:endParaRP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Sistema de Capacitación</a:t>
            </a:r>
            <a:endParaRPr lang="es-CO" sz="1200" b="1" dirty="0">
              <a:solidFill>
                <a:schemeClr val="tx2">
                  <a:lumMod val="50000"/>
                </a:schemeClr>
              </a:solidFill>
              <a:latin typeface="Futura Std Medium"/>
            </a:endParaRP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Sistema de Estímulos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Sistema de Información y Gestión del Empleo Público</a:t>
            </a:r>
            <a:endParaRPr lang="es-CO" sz="1200" b="1" dirty="0">
              <a:solidFill>
                <a:schemeClr val="tx2">
                  <a:lumMod val="50000"/>
                </a:schemeClr>
              </a:solidFill>
              <a:latin typeface="Futura Std Medium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3743858" y="3882314"/>
            <a:ext cx="3888432" cy="1008112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Gestión de la Calidad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Racionalización </a:t>
            </a: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de Trámites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Modernización Institucional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Gestión de Tecnologías de Información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Gestión Documental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3743858" y="5006906"/>
            <a:ext cx="3888432" cy="7983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Programación </a:t>
            </a: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y Ejecución </a:t>
            </a:r>
            <a:r>
              <a:rPr lang="es-CO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Presupuestal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Programa Anual Mensualizado de Caja - PAC</a:t>
            </a:r>
            <a:endParaRPr lang="es-CO" sz="1200" b="1" dirty="0">
              <a:solidFill>
                <a:schemeClr val="tx2">
                  <a:lumMod val="50000"/>
                </a:schemeClr>
              </a:solidFill>
              <a:latin typeface="Futura Std Medium"/>
            </a:endParaRP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Proyectos </a:t>
            </a: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de Inversión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Plan de </a:t>
            </a:r>
            <a:r>
              <a:rPr lang="es-CO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Anual de Adquisiciones - PAA</a:t>
            </a:r>
            <a:endParaRPr lang="es-CO" sz="1200" b="1" dirty="0">
              <a:solidFill>
                <a:schemeClr val="tx2">
                  <a:lumMod val="50000"/>
                </a:schemeClr>
              </a:solidFill>
              <a:latin typeface="Futura Std Medium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19522" y="980728"/>
            <a:ext cx="2808312" cy="64807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CO" b="1" dirty="0">
                <a:latin typeface="Futura Std Medium"/>
              </a:rPr>
              <a:t>Gestión Misional y de Gobierno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719522" y="1700808"/>
            <a:ext cx="2808312" cy="108012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Transparencia, Participación y Servicio al Ciudadano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719522" y="2871778"/>
            <a:ext cx="2808312" cy="917262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 smtClean="0">
                <a:solidFill>
                  <a:schemeClr val="bg1"/>
                </a:solidFill>
                <a:latin typeface="Futura Std Medium"/>
              </a:rPr>
              <a:t>Gestión del Talento Humano</a:t>
            </a:r>
            <a:endParaRPr lang="es-CO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15" name="14 Rectángulo redondeado"/>
          <p:cNvSpPr/>
          <p:nvPr/>
        </p:nvSpPr>
        <p:spPr>
          <a:xfrm>
            <a:off x="719522" y="3861049"/>
            <a:ext cx="2808312" cy="102937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Eficiencia Administrativa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719522" y="4985640"/>
            <a:ext cx="2808312" cy="7983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 smtClean="0">
                <a:solidFill>
                  <a:schemeClr val="bg1"/>
                </a:solidFill>
                <a:latin typeface="Futura Std Medium"/>
              </a:rPr>
              <a:t>Gestión Financiera</a:t>
            </a:r>
            <a:endParaRPr lang="es-CO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18" name="17 Forma libre"/>
          <p:cNvSpPr/>
          <p:nvPr/>
        </p:nvSpPr>
        <p:spPr>
          <a:xfrm>
            <a:off x="757528" y="260649"/>
            <a:ext cx="4534552" cy="504055"/>
          </a:xfrm>
          <a:custGeom>
            <a:avLst/>
            <a:gdLst>
              <a:gd name="connsiteX0" fmla="*/ 0 w 2196947"/>
              <a:gd name="connsiteY0" fmla="*/ 109847 h 1098473"/>
              <a:gd name="connsiteX1" fmla="*/ 109847 w 2196947"/>
              <a:gd name="connsiteY1" fmla="*/ 0 h 1098473"/>
              <a:gd name="connsiteX2" fmla="*/ 2087100 w 2196947"/>
              <a:gd name="connsiteY2" fmla="*/ 0 h 1098473"/>
              <a:gd name="connsiteX3" fmla="*/ 2196947 w 2196947"/>
              <a:gd name="connsiteY3" fmla="*/ 109847 h 1098473"/>
              <a:gd name="connsiteX4" fmla="*/ 2196947 w 2196947"/>
              <a:gd name="connsiteY4" fmla="*/ 988626 h 1098473"/>
              <a:gd name="connsiteX5" fmla="*/ 2087100 w 2196947"/>
              <a:gd name="connsiteY5" fmla="*/ 1098473 h 1098473"/>
              <a:gd name="connsiteX6" fmla="*/ 109847 w 2196947"/>
              <a:gd name="connsiteY6" fmla="*/ 1098473 h 1098473"/>
              <a:gd name="connsiteX7" fmla="*/ 0 w 2196947"/>
              <a:gd name="connsiteY7" fmla="*/ 988626 h 1098473"/>
              <a:gd name="connsiteX8" fmla="*/ 0 w 2196947"/>
              <a:gd name="connsiteY8" fmla="*/ 109847 h 109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947" h="1098473">
                <a:moveTo>
                  <a:pt x="0" y="109847"/>
                </a:moveTo>
                <a:cubicBezTo>
                  <a:pt x="0" y="49180"/>
                  <a:pt x="49180" y="0"/>
                  <a:pt x="109847" y="0"/>
                </a:cubicBezTo>
                <a:lnTo>
                  <a:pt x="2087100" y="0"/>
                </a:lnTo>
                <a:cubicBezTo>
                  <a:pt x="2147767" y="0"/>
                  <a:pt x="2196947" y="49180"/>
                  <a:pt x="2196947" y="109847"/>
                </a:cubicBezTo>
                <a:lnTo>
                  <a:pt x="2196947" y="988626"/>
                </a:lnTo>
                <a:cubicBezTo>
                  <a:pt x="2196947" y="1049293"/>
                  <a:pt x="2147767" y="1098473"/>
                  <a:pt x="2087100" y="1098473"/>
                </a:cubicBezTo>
                <a:lnTo>
                  <a:pt x="109847" y="1098473"/>
                </a:lnTo>
                <a:cubicBezTo>
                  <a:pt x="49180" y="1098473"/>
                  <a:pt x="0" y="1049293"/>
                  <a:pt x="0" y="988626"/>
                </a:cubicBezTo>
                <a:lnTo>
                  <a:pt x="0" y="109847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46778" tIns="46778" rIns="46778" bIns="46778" numCol="1" spcCol="1270" anchor="ctr" anchorCtr="0">
            <a:no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 smtClean="0">
                <a:solidFill>
                  <a:schemeClr val="tx1"/>
                </a:solidFill>
              </a:rPr>
              <a:t>Políticas de Desarrollo Administrativo</a:t>
            </a:r>
            <a:endParaRPr lang="es-CO" b="1" kern="1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6348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 txBox="1">
            <a:spLocks/>
          </p:cNvSpPr>
          <p:nvPr/>
        </p:nvSpPr>
        <p:spPr>
          <a:xfrm>
            <a:off x="446856" y="2040518"/>
            <a:ext cx="8229600" cy="3908762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sp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just"/>
            <a:endParaRPr lang="es-ES" sz="2000" dirty="0" smtClean="0">
              <a:latin typeface="Futura Std Medium"/>
            </a:endParaRPr>
          </a:p>
          <a:p>
            <a:pPr algn="just"/>
            <a:r>
              <a:rPr lang="es-ES" sz="2000" dirty="0" smtClean="0">
                <a:latin typeface="Futura Std Medium"/>
              </a:rPr>
              <a:t>Orientada a identificar, racionalizar, simplificar y automatizar trámites, procesos, procedimientos y servicios, así como optimizar el uso de recursos, con el propósito de contar con organizaciones modernas, innovadoras, flexibles y abiertas al entorno, con capacidad de transformarse, adaptarse y responder en forma ágil y oportuna a las demandas y necesidades de la comunidad, para el logro de los objetivos del Estado. Incluye, entre otros, los temas relacionados con gestión de calidad, eficiencia administrativa y cero papel, racionalización de trámites, modernización institucional, gestión de tecnologías de información y gestión documental.</a:t>
            </a:r>
            <a:endParaRPr lang="es-CO" sz="2000" dirty="0" smtClean="0">
              <a:latin typeface="Futura Std Medium"/>
            </a:endParaRPr>
          </a:p>
          <a:p>
            <a:pPr algn="just"/>
            <a:endParaRPr lang="es-CO" sz="2000" dirty="0">
              <a:latin typeface="Futura Std Medium"/>
            </a:endParaRPr>
          </a:p>
        </p:txBody>
      </p:sp>
      <p:sp>
        <p:nvSpPr>
          <p:cNvPr id="5" name="4 Título"/>
          <p:cNvSpPr txBox="1">
            <a:spLocks/>
          </p:cNvSpPr>
          <p:nvPr/>
        </p:nvSpPr>
        <p:spPr>
          <a:xfrm>
            <a:off x="1979712" y="836712"/>
            <a:ext cx="5410944" cy="850106"/>
          </a:xfrm>
          <a:custGeom>
            <a:avLst/>
            <a:gdLst>
              <a:gd name="connsiteX0" fmla="*/ 0 w 2196947"/>
              <a:gd name="connsiteY0" fmla="*/ 109847 h 1098473"/>
              <a:gd name="connsiteX1" fmla="*/ 109847 w 2196947"/>
              <a:gd name="connsiteY1" fmla="*/ 0 h 1098473"/>
              <a:gd name="connsiteX2" fmla="*/ 2087100 w 2196947"/>
              <a:gd name="connsiteY2" fmla="*/ 0 h 1098473"/>
              <a:gd name="connsiteX3" fmla="*/ 2196947 w 2196947"/>
              <a:gd name="connsiteY3" fmla="*/ 109847 h 1098473"/>
              <a:gd name="connsiteX4" fmla="*/ 2196947 w 2196947"/>
              <a:gd name="connsiteY4" fmla="*/ 988626 h 1098473"/>
              <a:gd name="connsiteX5" fmla="*/ 2087100 w 2196947"/>
              <a:gd name="connsiteY5" fmla="*/ 1098473 h 1098473"/>
              <a:gd name="connsiteX6" fmla="*/ 109847 w 2196947"/>
              <a:gd name="connsiteY6" fmla="*/ 1098473 h 1098473"/>
              <a:gd name="connsiteX7" fmla="*/ 0 w 2196947"/>
              <a:gd name="connsiteY7" fmla="*/ 988626 h 1098473"/>
              <a:gd name="connsiteX8" fmla="*/ 0 w 2196947"/>
              <a:gd name="connsiteY8" fmla="*/ 109847 h 109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947" h="1098473">
                <a:moveTo>
                  <a:pt x="0" y="109847"/>
                </a:moveTo>
                <a:cubicBezTo>
                  <a:pt x="0" y="49180"/>
                  <a:pt x="49180" y="0"/>
                  <a:pt x="109847" y="0"/>
                </a:cubicBezTo>
                <a:lnTo>
                  <a:pt x="2087100" y="0"/>
                </a:lnTo>
                <a:cubicBezTo>
                  <a:pt x="2147767" y="0"/>
                  <a:pt x="2196947" y="49180"/>
                  <a:pt x="2196947" y="109847"/>
                </a:cubicBezTo>
                <a:lnTo>
                  <a:pt x="2196947" y="988626"/>
                </a:lnTo>
                <a:cubicBezTo>
                  <a:pt x="2196947" y="1049293"/>
                  <a:pt x="2147767" y="1098473"/>
                  <a:pt x="2087100" y="1098473"/>
                </a:cubicBezTo>
                <a:lnTo>
                  <a:pt x="109847" y="1098473"/>
                </a:lnTo>
                <a:cubicBezTo>
                  <a:pt x="49180" y="1098473"/>
                  <a:pt x="0" y="1049293"/>
                  <a:pt x="0" y="988626"/>
                </a:cubicBezTo>
                <a:lnTo>
                  <a:pt x="0" y="1098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46778" tIns="46778" rIns="46778" bIns="46778" numCol="1" spcCol="1270" rtlCol="0" anchor="ctr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022350">
              <a:lnSpc>
                <a:spcPct val="90000"/>
              </a:lnSpc>
              <a:spcAft>
                <a:spcPct val="35000"/>
              </a:spcAft>
            </a:pPr>
            <a:r>
              <a:rPr lang="es-CO" sz="2800" b="1" smtClean="0">
                <a:solidFill>
                  <a:schemeClr val="bg1"/>
                </a:solidFill>
                <a:latin typeface="Futura Std Medium"/>
              </a:rPr>
              <a:t>Eficiencia Administrativa</a:t>
            </a:r>
            <a:endParaRPr lang="es-CO" sz="2800" b="1" dirty="0">
              <a:solidFill>
                <a:schemeClr val="bg1"/>
              </a:solidFill>
              <a:latin typeface="Futura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42231564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Box 3"/>
          <p:cNvSpPr txBox="1">
            <a:spLocks noChangeArrowheads="1"/>
          </p:cNvSpPr>
          <p:nvPr/>
        </p:nvSpPr>
        <p:spPr bwMode="auto">
          <a:xfrm>
            <a:off x="1547664" y="974725"/>
            <a:ext cx="6192688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>
              <a:spcBef>
                <a:spcPct val="0"/>
              </a:spcBef>
              <a:buNone/>
              <a:defRPr sz="2500" b="1">
                <a:solidFill>
                  <a:schemeClr val="bg1"/>
                </a:solidFill>
                <a:latin typeface="+mj-lt"/>
                <a:ea typeface="+mj-ea"/>
                <a:cs typeface="Arial" pitchFamily="34" charset="0"/>
              </a:defRPr>
            </a:lvl1pPr>
          </a:lstStyle>
          <a:p>
            <a:r>
              <a:rPr lang="es-CO" dirty="0"/>
              <a:t>OBJETIVO</a:t>
            </a:r>
            <a:endParaRPr lang="es-ES" dirty="0"/>
          </a:p>
        </p:txBody>
      </p:sp>
      <p:sp>
        <p:nvSpPr>
          <p:cNvPr id="3" name="Rectangle 5"/>
          <p:cNvSpPr>
            <a:spLocks noChangeArrowheads="1"/>
          </p:cNvSpPr>
          <p:nvPr/>
        </p:nvSpPr>
        <p:spPr bwMode="auto">
          <a:xfrm>
            <a:off x="1344613" y="1844675"/>
            <a:ext cx="6553200" cy="3970338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  <a:extLst/>
        </p:spPr>
        <p:txBody>
          <a:bodyPr lIns="92075" tIns="46038" rIns="92075" bIns="46038">
            <a:spAutoFit/>
          </a:bodyPr>
          <a:lstStyle/>
          <a:p>
            <a:pPr algn="ctr">
              <a:defRPr/>
            </a:pPr>
            <a:r>
              <a:rPr lang="es-CO" sz="3600" b="1" dirty="0">
                <a:solidFill>
                  <a:schemeClr val="bg1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alibri" pitchFamily="34" charset="0"/>
                <a:cs typeface="Arial" charset="0"/>
              </a:rPr>
              <a:t>Mejorar el desempeño de las entidades y su capacidad para proporcionar productos y/o servicios que respondan a las necesidades y expectativas de sus clientes a través de un enfoque basado en procesos.</a:t>
            </a:r>
            <a:endParaRPr lang="es-CO" sz="2000" b="1" dirty="0">
              <a:solidFill>
                <a:srgbClr val="0D0D0D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Calibri" pitchFamily="34" charset="0"/>
              <a:cs typeface="Arial" charset="0"/>
            </a:endParaRPr>
          </a:p>
        </p:txBody>
      </p:sp>
      <p:sp>
        <p:nvSpPr>
          <p:cNvPr id="4" name="3 Rectángulo"/>
          <p:cNvSpPr/>
          <p:nvPr/>
        </p:nvSpPr>
        <p:spPr>
          <a:xfrm>
            <a:off x="3923928" y="292586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Gestión de la Calidad</a:t>
            </a:r>
          </a:p>
        </p:txBody>
      </p:sp>
    </p:spTree>
    <p:extLst>
      <p:ext uri="{BB962C8B-B14F-4D97-AF65-F5344CB8AC3E}">
        <p14:creationId xmlns:p14="http://schemas.microsoft.com/office/powerpoint/2010/main" val="4251783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6 Diagrama"/>
          <p:cNvGraphicFramePr/>
          <p:nvPr>
            <p:extLst>
              <p:ext uri="{D42A27DB-BD31-4B8C-83A1-F6EECF244321}">
                <p14:modId xmlns:p14="http://schemas.microsoft.com/office/powerpoint/2010/main" val="2391044826"/>
              </p:ext>
            </p:extLst>
          </p:nvPr>
        </p:nvGraphicFramePr>
        <p:xfrm>
          <a:off x="1524000" y="1397000"/>
          <a:ext cx="6504384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7 Rectángulo"/>
          <p:cNvSpPr/>
          <p:nvPr/>
        </p:nvSpPr>
        <p:spPr>
          <a:xfrm>
            <a:off x="3923928" y="364594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Gestión de la Calidad</a:t>
            </a:r>
          </a:p>
        </p:txBody>
      </p:sp>
    </p:spTree>
    <p:extLst>
      <p:ext uri="{BB962C8B-B14F-4D97-AF65-F5344CB8AC3E}">
        <p14:creationId xmlns:p14="http://schemas.microsoft.com/office/powerpoint/2010/main" val="19829285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822358520"/>
              </p:ext>
            </p:extLst>
          </p:nvPr>
        </p:nvGraphicFramePr>
        <p:xfrm>
          <a:off x="971600" y="764704"/>
          <a:ext cx="7368480" cy="532859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3923928" y="18864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Gestión de la Calidad</a:t>
            </a:r>
          </a:p>
        </p:txBody>
      </p:sp>
    </p:spTree>
    <p:extLst>
      <p:ext uri="{BB962C8B-B14F-4D97-AF65-F5344CB8AC3E}">
        <p14:creationId xmlns:p14="http://schemas.microsoft.com/office/powerpoint/2010/main" val="5294715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Diagrama"/>
          <p:cNvGraphicFramePr/>
          <p:nvPr>
            <p:extLst>
              <p:ext uri="{D42A27DB-BD31-4B8C-83A1-F6EECF244321}">
                <p14:modId xmlns:p14="http://schemas.microsoft.com/office/powerpoint/2010/main" val="3131027129"/>
              </p:ext>
            </p:extLst>
          </p:nvPr>
        </p:nvGraphicFramePr>
        <p:xfrm>
          <a:off x="323528" y="836712"/>
          <a:ext cx="8568952" cy="51845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4 Rectángulo"/>
          <p:cNvSpPr/>
          <p:nvPr/>
        </p:nvSpPr>
        <p:spPr>
          <a:xfrm>
            <a:off x="3923928" y="188640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Gestión de la Calidad</a:t>
            </a:r>
          </a:p>
        </p:txBody>
      </p:sp>
    </p:spTree>
    <p:extLst>
      <p:ext uri="{BB962C8B-B14F-4D97-AF65-F5344CB8AC3E}">
        <p14:creationId xmlns:p14="http://schemas.microsoft.com/office/powerpoint/2010/main" val="3763878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 redondeado"/>
          <p:cNvSpPr/>
          <p:nvPr/>
        </p:nvSpPr>
        <p:spPr>
          <a:xfrm>
            <a:off x="827584" y="2205484"/>
            <a:ext cx="7632847" cy="1079500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Futura Std Medium"/>
              <a:cs typeface="Calibri" pitchFamily="34" charset="0"/>
            </a:endParaRPr>
          </a:p>
        </p:txBody>
      </p:sp>
      <p:sp>
        <p:nvSpPr>
          <p:cNvPr id="5" name="4 Rectángulo redondeado"/>
          <p:cNvSpPr/>
          <p:nvPr/>
        </p:nvSpPr>
        <p:spPr>
          <a:xfrm>
            <a:off x="849056" y="980728"/>
            <a:ext cx="7610316" cy="1158875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Futura Std Medium"/>
              <a:cs typeface="Calibri" pitchFamily="34" charset="0"/>
            </a:endParaRPr>
          </a:p>
        </p:txBody>
      </p:sp>
      <p:sp>
        <p:nvSpPr>
          <p:cNvPr id="6" name="15 CuadroTexto"/>
          <p:cNvSpPr txBox="1">
            <a:spLocks noChangeArrowheads="1"/>
          </p:cNvSpPr>
          <p:nvPr/>
        </p:nvSpPr>
        <p:spPr bwMode="auto">
          <a:xfrm>
            <a:off x="1182688" y="2268984"/>
            <a:ext cx="7205736" cy="1016000"/>
          </a:xfrm>
          <a:prstGeom prst="rect">
            <a:avLst/>
          </a:prstGeom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es-ES" dirty="0">
                <a:solidFill>
                  <a:schemeClr val="bg1">
                    <a:lumMod val="95000"/>
                  </a:schemeClr>
                </a:solidFill>
                <a:latin typeface="Futura Std Medium"/>
                <a:cs typeface="Calibri" pitchFamily="34" charset="0"/>
              </a:rPr>
              <a:t>2.</a:t>
            </a:r>
            <a:r>
              <a:rPr lang="es-ES" sz="1400" dirty="0">
                <a:solidFill>
                  <a:schemeClr val="bg1">
                    <a:lumMod val="95000"/>
                  </a:schemeClr>
                </a:solidFill>
                <a:latin typeface="Futura Std Medium"/>
                <a:cs typeface="Calibri" pitchFamily="34" charset="0"/>
              </a:rPr>
              <a:t> Facilitar y promover </a:t>
            </a:r>
            <a:r>
              <a:rPr lang="es-CO" sz="1400" dirty="0">
                <a:solidFill>
                  <a:schemeClr val="bg1">
                    <a:lumMod val="95000"/>
                  </a:schemeClr>
                </a:solidFill>
                <a:latin typeface="Futura Std Medium"/>
                <a:cs typeface="Calibri" pitchFamily="34" charset="0"/>
              </a:rPr>
              <a:t>el uso de las tecnologías de la información y las comunicaciones con el fin de facilitar  el acceso de la ciudadanía a  la información sobre trámites y a su ejecución por medios electrónicos, creando condiciones de confianza en el uso de las </a:t>
            </a:r>
            <a:r>
              <a:rPr lang="es-CO" sz="1400" dirty="0" smtClean="0">
                <a:solidFill>
                  <a:schemeClr val="bg1">
                    <a:lumMod val="95000"/>
                  </a:schemeClr>
                </a:solidFill>
                <a:latin typeface="Futura Std Medium"/>
                <a:cs typeface="Calibri" pitchFamily="34" charset="0"/>
              </a:rPr>
              <a:t>TIC.</a:t>
            </a:r>
            <a:endParaRPr lang="es-CO" sz="1400" dirty="0">
              <a:solidFill>
                <a:schemeClr val="bg1">
                  <a:lumMod val="95000"/>
                </a:schemeClr>
              </a:solidFill>
              <a:latin typeface="Futura Std Medium"/>
              <a:cs typeface="Calibri" pitchFamily="34" charset="0"/>
            </a:endParaRPr>
          </a:p>
        </p:txBody>
      </p:sp>
      <p:sp>
        <p:nvSpPr>
          <p:cNvPr id="7" name="18 CuadroTexto"/>
          <p:cNvSpPr txBox="1">
            <a:spLocks noChangeArrowheads="1"/>
          </p:cNvSpPr>
          <p:nvPr/>
        </p:nvSpPr>
        <p:spPr bwMode="auto">
          <a:xfrm>
            <a:off x="1331913" y="1124744"/>
            <a:ext cx="6481762" cy="101566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just" eaLnBrk="1" hangingPunct="1"/>
            <a:r>
              <a:rPr lang="es-ES" dirty="0">
                <a:solidFill>
                  <a:schemeClr val="bg1">
                    <a:lumMod val="95000"/>
                  </a:schemeClr>
                </a:solidFill>
                <a:latin typeface="Futura Std Medium"/>
                <a:cs typeface="Calibri" pitchFamily="34" charset="0"/>
              </a:rPr>
              <a:t>1. </a:t>
            </a:r>
            <a:r>
              <a:rPr lang="es-ES" sz="1400" dirty="0">
                <a:solidFill>
                  <a:schemeClr val="bg1">
                    <a:lumMod val="95000"/>
                  </a:schemeClr>
                </a:solidFill>
                <a:latin typeface="Futura Std Medium"/>
                <a:cs typeface="Calibri" pitchFamily="34" charset="0"/>
              </a:rPr>
              <a:t>Racionalizar los trámites y procedimientos administrativos, a través de la simplificación, estandarización, eliminación, optimización y automatización, mejorando la participación ciudadana y la transparencia en las actuaciones administrativas.</a:t>
            </a:r>
          </a:p>
        </p:txBody>
      </p:sp>
      <p:sp>
        <p:nvSpPr>
          <p:cNvPr id="8" name="7 Rectángulo redondeado"/>
          <p:cNvSpPr/>
          <p:nvPr/>
        </p:nvSpPr>
        <p:spPr>
          <a:xfrm>
            <a:off x="797858" y="3356992"/>
            <a:ext cx="7664044" cy="1144587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2000">
              <a:latin typeface="Futura Std Medium"/>
              <a:cs typeface="Calibri" pitchFamily="34" charset="0"/>
            </a:endParaRPr>
          </a:p>
        </p:txBody>
      </p:sp>
      <p:sp>
        <p:nvSpPr>
          <p:cNvPr id="9" name="32 Rectángulo"/>
          <p:cNvSpPr>
            <a:spLocks noChangeArrowheads="1"/>
          </p:cNvSpPr>
          <p:nvPr/>
        </p:nvSpPr>
        <p:spPr bwMode="auto">
          <a:xfrm flipH="1">
            <a:off x="1258888" y="3501008"/>
            <a:ext cx="6669087" cy="1015663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just"/>
            <a:r>
              <a:rPr lang="es-CO" dirty="0">
                <a:latin typeface="Futura Std Medium"/>
                <a:cs typeface="Calibri" pitchFamily="34" charset="0"/>
              </a:rPr>
              <a:t>3.</a:t>
            </a:r>
            <a:r>
              <a:rPr lang="es-CO" sz="1400" dirty="0">
                <a:latin typeface="Futura Std Medium"/>
                <a:cs typeface="Calibri" pitchFamily="34" charset="0"/>
              </a:rPr>
              <a:t> Hacer más eficiente la gestión de los las entidades públicas para dar una ágil respuesta a las solicitudes de servicio de la ciudadanía, a través de la mejora de los procesos y procedimientos internos de las entidades y el mejor uso de los recursos.</a:t>
            </a:r>
            <a:endParaRPr lang="es-ES" sz="1400" dirty="0">
              <a:latin typeface="Futura Std Medium"/>
              <a:cs typeface="Calibri" pitchFamily="34" charset="0"/>
            </a:endParaRPr>
          </a:p>
        </p:txBody>
      </p:sp>
      <p:sp>
        <p:nvSpPr>
          <p:cNvPr id="10" name="9 Rectángulo redondeado"/>
          <p:cNvSpPr/>
          <p:nvPr/>
        </p:nvSpPr>
        <p:spPr>
          <a:xfrm>
            <a:off x="395288" y="4869160"/>
            <a:ext cx="8424862" cy="127158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bg1"/>
              </a:solidFill>
              <a:latin typeface="Futura Std Medium"/>
              <a:cs typeface="Calibri" pitchFamily="34" charset="0"/>
            </a:endParaRPr>
          </a:p>
        </p:txBody>
      </p:sp>
      <p:sp>
        <p:nvSpPr>
          <p:cNvPr id="11" name="32 Rectángulo"/>
          <p:cNvSpPr>
            <a:spLocks noChangeArrowheads="1"/>
          </p:cNvSpPr>
          <p:nvPr/>
        </p:nvSpPr>
        <p:spPr bwMode="auto">
          <a:xfrm flipH="1">
            <a:off x="827584" y="4941168"/>
            <a:ext cx="7560840" cy="1200329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es-CO" dirty="0">
                <a:solidFill>
                  <a:schemeClr val="bg1"/>
                </a:solidFill>
                <a:latin typeface="Futura Std Medium"/>
                <a:cs typeface="Calibri" pitchFamily="34" charset="0"/>
              </a:rPr>
              <a:t>Promover en las entidades la confianza en el ciudadano aplicando el principio de la buena fe, así como la excelencia en la prestación de sus servicios a la ciudadanía, con el fin de hacerle más fácil y amable la vida a los ciudadanos.</a:t>
            </a:r>
            <a:endParaRPr lang="es-ES" dirty="0">
              <a:solidFill>
                <a:schemeClr val="bg1"/>
              </a:solidFill>
              <a:latin typeface="Futura Std Medium"/>
              <a:cs typeface="Calibri" pitchFamily="34" charset="0"/>
            </a:endParaRPr>
          </a:p>
        </p:txBody>
      </p:sp>
      <p:sp>
        <p:nvSpPr>
          <p:cNvPr id="12" name="Rectangle 2"/>
          <p:cNvSpPr txBox="1">
            <a:spLocks noChangeArrowheads="1"/>
          </p:cNvSpPr>
          <p:nvPr/>
        </p:nvSpPr>
        <p:spPr bwMode="auto">
          <a:xfrm>
            <a:off x="828526" y="548680"/>
            <a:ext cx="5327650" cy="400110"/>
          </a:xfrm>
          <a:prstGeom prst="rect">
            <a:avLst/>
          </a:prstGeom>
        </p:spPr>
        <p:txBody>
          <a:bodyPr>
            <a:spAutoFit/>
          </a:bodyPr>
          <a:lstStyle>
            <a:defPPr>
              <a:defRPr lang="es-CO"/>
            </a:defPPr>
            <a:lvl1pPr lvl="0" algn="r">
              <a:spcBef>
                <a:spcPct val="0"/>
              </a:spcBef>
              <a:defRPr sz="2000" b="1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defRPr>
            </a:lvl1pPr>
          </a:lstStyle>
          <a:p>
            <a:pPr algn="l"/>
            <a:r>
              <a:rPr lang="es-CO" dirty="0"/>
              <a:t>Objetivos de la Política</a:t>
            </a:r>
            <a:endParaRPr lang="es-ES" dirty="0"/>
          </a:p>
        </p:txBody>
      </p:sp>
      <p:sp>
        <p:nvSpPr>
          <p:cNvPr id="13" name="12 Flecha abajo"/>
          <p:cNvSpPr/>
          <p:nvPr/>
        </p:nvSpPr>
        <p:spPr>
          <a:xfrm>
            <a:off x="4139952" y="4509120"/>
            <a:ext cx="647700" cy="288925"/>
          </a:xfrm>
          <a:prstGeom prst="downArrow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>
              <a:latin typeface="Futura Std Medium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314092" y="220578"/>
            <a:ext cx="4572000" cy="400110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Racionalización de Trámites</a:t>
            </a:r>
          </a:p>
        </p:txBody>
      </p:sp>
    </p:spTree>
    <p:extLst>
      <p:ext uri="{BB962C8B-B14F-4D97-AF65-F5344CB8AC3E}">
        <p14:creationId xmlns:p14="http://schemas.microsoft.com/office/powerpoint/2010/main" val="2200297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52 Grupo"/>
          <p:cNvGrpSpPr>
            <a:grpSpLocks/>
          </p:cNvGrpSpPr>
          <p:nvPr/>
        </p:nvGrpSpPr>
        <p:grpSpPr bwMode="auto">
          <a:xfrm>
            <a:off x="250825" y="2924175"/>
            <a:ext cx="5329238" cy="2881313"/>
            <a:chOff x="1187624" y="2928934"/>
            <a:chExt cx="6120680" cy="2876330"/>
          </a:xfrm>
        </p:grpSpPr>
        <p:sp>
          <p:nvSpPr>
            <p:cNvPr id="5" name="4 Rectángulo"/>
            <p:cNvSpPr/>
            <p:nvPr/>
          </p:nvSpPr>
          <p:spPr>
            <a:xfrm>
              <a:off x="4286248" y="3071810"/>
              <a:ext cx="1408764" cy="959476"/>
            </a:xfrm>
            <a:prstGeom prst="rect">
              <a:avLst/>
            </a:prstGeom>
            <a:scene3d>
              <a:camera prst="orthographicFront"/>
              <a:lightRig rig="flat" dir="t"/>
            </a:scene3d>
            <a:sp3d z="-190500"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 lIns="125730" tIns="125730" rIns="125730" bIns="125730" spcCol="1270"/>
            <a:lstStyle/>
            <a:p>
              <a:pPr marL="228600" lvl="1" indent="-228600" defTabSz="1155700" fontAlgn="auto">
                <a:lnSpc>
                  <a:spcPct val="90000"/>
                </a:lnSpc>
                <a:spcBef>
                  <a:spcPts val="0"/>
                </a:spcBef>
                <a:spcAft>
                  <a:spcPct val="15000"/>
                </a:spcAft>
                <a:buFontTx/>
                <a:buChar char="••"/>
                <a:defRPr/>
              </a:pPr>
              <a:endParaRPr lang="es-CO" sz="2600" dirty="0"/>
            </a:p>
          </p:txBody>
        </p:sp>
        <p:sp>
          <p:nvSpPr>
            <p:cNvPr id="6" name="Circular 4"/>
            <p:cNvSpPr/>
            <p:nvPr/>
          </p:nvSpPr>
          <p:spPr>
            <a:xfrm>
              <a:off x="1857356" y="2928934"/>
              <a:ext cx="2424688" cy="1300204"/>
            </a:xfrm>
            <a:prstGeom prst="rect">
              <a:avLst/>
            </a:prstGeom>
            <a:scene3d>
              <a:camera prst="orthographicFront"/>
              <a:lightRig rig="flat" dir="t"/>
            </a:scene3d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lIns="184912" tIns="184912" rIns="184912" bIns="184912" spcCol="1270" anchor="ctr"/>
            <a:lstStyle/>
            <a:p>
              <a:pPr algn="ctr" defTabSz="1155700" fontAlgn="auto">
                <a:lnSpc>
                  <a:spcPct val="90000"/>
                </a:lnSpc>
                <a:spcBef>
                  <a:spcPts val="0"/>
                </a:spcBef>
                <a:spcAft>
                  <a:spcPct val="35000"/>
                </a:spcAft>
                <a:defRPr/>
              </a:pPr>
              <a:endParaRPr lang="es-CO" sz="2600" dirty="0"/>
            </a:p>
          </p:txBody>
        </p:sp>
        <p:grpSp>
          <p:nvGrpSpPr>
            <p:cNvPr id="7" name="35 Grupo"/>
            <p:cNvGrpSpPr>
              <a:grpSpLocks/>
            </p:cNvGrpSpPr>
            <p:nvPr/>
          </p:nvGrpSpPr>
          <p:grpSpPr bwMode="auto">
            <a:xfrm>
              <a:off x="3857625" y="3286125"/>
              <a:ext cx="1514475" cy="1174750"/>
              <a:chOff x="1040524" y="2871756"/>
              <a:chExt cx="1515059" cy="1174496"/>
            </a:xfrm>
          </p:grpSpPr>
          <p:sp>
            <p:nvSpPr>
              <p:cNvPr id="26" name="25 Rectángulo"/>
              <p:cNvSpPr/>
              <p:nvPr/>
            </p:nvSpPr>
            <p:spPr>
              <a:xfrm>
                <a:off x="1039774" y="2871135"/>
                <a:ext cx="1515713" cy="1175634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7" name="26 Rectángulo"/>
              <p:cNvSpPr/>
              <p:nvPr/>
            </p:nvSpPr>
            <p:spPr>
              <a:xfrm>
                <a:off x="1039774" y="2871135"/>
                <a:ext cx="1515713" cy="117563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9583" tIns="0" rIns="0" bIns="0" spcCol="1270"/>
              <a:lstStyle/>
              <a:p>
                <a:pPr defTabSz="1778000" fontAlgn="auto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defRPr/>
                </a:pPr>
                <a:endParaRPr lang="es-CO" sz="4000" dirty="0"/>
              </a:p>
            </p:txBody>
          </p:sp>
        </p:grpSp>
        <p:grpSp>
          <p:nvGrpSpPr>
            <p:cNvPr id="8" name="43 Grupo"/>
            <p:cNvGrpSpPr>
              <a:grpSpLocks/>
            </p:cNvGrpSpPr>
            <p:nvPr/>
          </p:nvGrpSpPr>
          <p:grpSpPr bwMode="auto">
            <a:xfrm>
              <a:off x="4357688" y="3214688"/>
              <a:ext cx="1514475" cy="1174750"/>
              <a:chOff x="1040524" y="2871756"/>
              <a:chExt cx="1515059" cy="1174496"/>
            </a:xfrm>
          </p:grpSpPr>
          <p:sp>
            <p:nvSpPr>
              <p:cNvPr id="24" name="23 Rectángulo"/>
              <p:cNvSpPr/>
              <p:nvPr/>
            </p:nvSpPr>
            <p:spPr>
              <a:xfrm>
                <a:off x="1041108" y="2871258"/>
                <a:ext cx="1513888" cy="1175634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5" name="24 Rectángulo"/>
              <p:cNvSpPr/>
              <p:nvPr/>
            </p:nvSpPr>
            <p:spPr>
              <a:xfrm>
                <a:off x="1041108" y="2871258"/>
                <a:ext cx="1513888" cy="117563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9583" tIns="0" rIns="0" bIns="0" spcCol="1270"/>
              <a:lstStyle/>
              <a:p>
                <a:pPr defTabSz="1778000" fontAlgn="auto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defRPr/>
                </a:pPr>
                <a:endParaRPr lang="es-CO" sz="4000" dirty="0"/>
              </a:p>
            </p:txBody>
          </p:sp>
        </p:grpSp>
        <p:grpSp>
          <p:nvGrpSpPr>
            <p:cNvPr id="9" name="47 Grupo"/>
            <p:cNvGrpSpPr>
              <a:grpSpLocks/>
            </p:cNvGrpSpPr>
            <p:nvPr/>
          </p:nvGrpSpPr>
          <p:grpSpPr bwMode="auto">
            <a:xfrm>
              <a:off x="4714875" y="3214688"/>
              <a:ext cx="1514475" cy="1174750"/>
              <a:chOff x="1040524" y="2871756"/>
              <a:chExt cx="1515059" cy="1174496"/>
            </a:xfrm>
          </p:grpSpPr>
          <p:sp>
            <p:nvSpPr>
              <p:cNvPr id="22" name="21 Rectángulo"/>
              <p:cNvSpPr/>
              <p:nvPr/>
            </p:nvSpPr>
            <p:spPr>
              <a:xfrm>
                <a:off x="1041279" y="2871258"/>
                <a:ext cx="1513888" cy="1175634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3" name="22 Rectángulo"/>
              <p:cNvSpPr/>
              <p:nvPr/>
            </p:nvSpPr>
            <p:spPr>
              <a:xfrm>
                <a:off x="1041279" y="2871258"/>
                <a:ext cx="1513888" cy="1175634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9583" tIns="0" rIns="0" bIns="0" spcCol="1270"/>
              <a:lstStyle/>
              <a:p>
                <a:pPr defTabSz="1778000" fontAlgn="auto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defRPr/>
                </a:pPr>
                <a:endParaRPr lang="es-CO" sz="4000" dirty="0"/>
              </a:p>
            </p:txBody>
          </p:sp>
        </p:grpSp>
        <p:grpSp>
          <p:nvGrpSpPr>
            <p:cNvPr id="10" name="57 Grupo"/>
            <p:cNvGrpSpPr>
              <a:grpSpLocks/>
            </p:cNvGrpSpPr>
            <p:nvPr/>
          </p:nvGrpSpPr>
          <p:grpSpPr bwMode="auto">
            <a:xfrm>
              <a:off x="4000500" y="3500438"/>
              <a:ext cx="1514475" cy="1174750"/>
              <a:chOff x="1040524" y="2871756"/>
              <a:chExt cx="1515059" cy="1174496"/>
            </a:xfrm>
          </p:grpSpPr>
          <p:sp>
            <p:nvSpPr>
              <p:cNvPr id="20" name="19 Rectángulo"/>
              <p:cNvSpPr/>
              <p:nvPr/>
            </p:nvSpPr>
            <p:spPr>
              <a:xfrm>
                <a:off x="1040936" y="2872349"/>
                <a:ext cx="1513888" cy="1174049"/>
              </a:xfrm>
              <a:prstGeom prst="rect">
                <a:avLst/>
              </a:prstGeom>
            </p:spPr>
            <p:style>
              <a:lnRef idx="0">
                <a:schemeClr val="dk1">
                  <a:alpha val="0"/>
                  <a:hueOff val="0"/>
                  <a:satOff val="0"/>
                  <a:lumOff val="0"/>
                  <a:alphaOff val="0"/>
                </a:schemeClr>
              </a:lnRef>
              <a:fill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fillRef>
              <a:effectRef idx="0">
                <a:schemeClr val="lt1">
                  <a:alpha val="0"/>
                  <a:hueOff val="0"/>
                  <a:satOff val="0"/>
                  <a:lumOff val="0"/>
                  <a:alphaOff val="0"/>
                </a:schemeClr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</p:sp>
          <p:sp>
            <p:nvSpPr>
              <p:cNvPr id="21" name="20 Rectángulo"/>
              <p:cNvSpPr/>
              <p:nvPr/>
            </p:nvSpPr>
            <p:spPr>
              <a:xfrm>
                <a:off x="1040936" y="2872349"/>
                <a:ext cx="1513888" cy="1174049"/>
              </a:xfrm>
              <a:prstGeom prst="rect">
                <a:avLst/>
              </a:prstGeom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tx1">
                  <a:hueOff val="0"/>
                  <a:satOff val="0"/>
                  <a:lumOff val="0"/>
                  <a:alphaOff val="0"/>
                </a:schemeClr>
              </a:fontRef>
            </p:style>
            <p:txBody>
              <a:bodyPr lIns="89583" tIns="0" rIns="0" bIns="0" spcCol="1270"/>
              <a:lstStyle/>
              <a:p>
                <a:pPr defTabSz="1778000" fontAlgn="auto">
                  <a:lnSpc>
                    <a:spcPct val="90000"/>
                  </a:lnSpc>
                  <a:spcBef>
                    <a:spcPts val="0"/>
                  </a:spcBef>
                  <a:spcAft>
                    <a:spcPct val="35000"/>
                  </a:spcAft>
                  <a:defRPr/>
                </a:pPr>
                <a:endParaRPr lang="es-CO" sz="4000" dirty="0"/>
              </a:p>
            </p:txBody>
          </p:sp>
        </p:grpSp>
        <p:sp>
          <p:nvSpPr>
            <p:cNvPr id="11" name="10 Rectángulo"/>
            <p:cNvSpPr/>
            <p:nvPr/>
          </p:nvSpPr>
          <p:spPr>
            <a:xfrm>
              <a:off x="4653639" y="3551743"/>
              <a:ext cx="1560709" cy="1427863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2" name="AutoShape 46"/>
            <p:cNvSpPr>
              <a:spLocks noChangeArrowheads="1"/>
            </p:cNvSpPr>
            <p:nvPr/>
          </p:nvSpPr>
          <p:spPr bwMode="blackWhite">
            <a:xfrm>
              <a:off x="3255422" y="3032993"/>
              <a:ext cx="2729492" cy="39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algn="ctr" hangingPunct="0">
                <a:lnSpc>
                  <a:spcPct val="80000"/>
                </a:lnSpc>
                <a:spcBef>
                  <a:spcPct val="50000"/>
                </a:spcBef>
              </a:pPr>
              <a:r>
                <a:rPr kumimoji="1" lang="es-ES" sz="1200"/>
                <a:t>Órgano coordinador de la política</a:t>
              </a:r>
            </a:p>
          </p:txBody>
        </p:sp>
        <p:pic>
          <p:nvPicPr>
            <p:cNvPr id="13" name="Picture 53" descr="http://m1.paperblog.com/i/92/927607/branded-content-avanzando-el-marketing-conten-L-KRb4Wf.jpe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79912" y="3573016"/>
              <a:ext cx="1484939" cy="10801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4" name="AutoShape 46"/>
            <p:cNvSpPr>
              <a:spLocks noChangeArrowheads="1"/>
            </p:cNvSpPr>
            <p:nvPr/>
          </p:nvSpPr>
          <p:spPr bwMode="blackWhite">
            <a:xfrm>
              <a:off x="3027720" y="5121225"/>
              <a:ext cx="2791770" cy="684039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algn="ctr" hangingPunct="0">
                <a:lnSpc>
                  <a:spcPct val="80000"/>
                </a:lnSpc>
                <a:spcBef>
                  <a:spcPct val="50000"/>
                </a:spcBef>
              </a:pPr>
              <a:r>
                <a:rPr kumimoji="1" lang="es-ES" sz="1200"/>
                <a:t>Responsables de racionalización y </a:t>
              </a:r>
            </a:p>
            <a:p>
              <a:pPr algn="ctr" hangingPunct="0">
                <a:lnSpc>
                  <a:spcPct val="80000"/>
                </a:lnSpc>
                <a:spcBef>
                  <a:spcPct val="50000"/>
                </a:spcBef>
              </a:pPr>
              <a:r>
                <a:rPr kumimoji="1" lang="es-ES" sz="1200"/>
                <a:t>Registro en el SUIT</a:t>
              </a:r>
            </a:p>
          </p:txBody>
        </p:sp>
        <p:sp>
          <p:nvSpPr>
            <p:cNvPr id="15" name="14 Rectángulo"/>
            <p:cNvSpPr/>
            <p:nvPr/>
          </p:nvSpPr>
          <p:spPr>
            <a:xfrm>
              <a:off x="3627144" y="4818261"/>
              <a:ext cx="1637706" cy="324072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600" dirty="0">
                  <a:solidFill>
                    <a:schemeClr val="tx1"/>
                  </a:solidFill>
                </a:rPr>
                <a:t>ENTIDADES</a:t>
              </a:r>
              <a:endParaRPr lang="es-CO" dirty="0">
                <a:solidFill>
                  <a:schemeClr val="tx1"/>
                </a:solidFill>
              </a:endParaRPr>
            </a:p>
          </p:txBody>
        </p:sp>
        <p:sp>
          <p:nvSpPr>
            <p:cNvPr id="16" name="AutoShape 46"/>
            <p:cNvSpPr>
              <a:spLocks noChangeArrowheads="1"/>
            </p:cNvSpPr>
            <p:nvPr/>
          </p:nvSpPr>
          <p:spPr bwMode="blackWhite">
            <a:xfrm>
              <a:off x="5436096" y="4221088"/>
              <a:ext cx="1872208" cy="396007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algn="ctr" hangingPunct="0">
                <a:lnSpc>
                  <a:spcPct val="80000"/>
                </a:lnSpc>
                <a:spcBef>
                  <a:spcPct val="50000"/>
                </a:spcBef>
              </a:pPr>
              <a:r>
                <a:rPr kumimoji="1" lang="es-ES" sz="1200"/>
                <a:t>Apoyo Tecnológico</a:t>
              </a:r>
            </a:p>
          </p:txBody>
        </p:sp>
        <p:sp>
          <p:nvSpPr>
            <p:cNvPr id="17" name="16 Rectángulo"/>
            <p:cNvSpPr/>
            <p:nvPr/>
          </p:nvSpPr>
          <p:spPr>
            <a:xfrm>
              <a:off x="5724128" y="3861048"/>
              <a:ext cx="1296144" cy="360040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dirty="0">
                  <a:solidFill>
                    <a:schemeClr val="tx1"/>
                  </a:solidFill>
                </a:rPr>
                <a:t>MINTICS</a:t>
              </a:r>
              <a:endParaRPr lang="es-CO" dirty="0">
                <a:solidFill>
                  <a:schemeClr val="tx1"/>
                </a:solidFill>
              </a:endParaRPr>
            </a:p>
          </p:txBody>
        </p:sp>
        <p:sp>
          <p:nvSpPr>
            <p:cNvPr id="18" name="AutoShape 46"/>
            <p:cNvSpPr>
              <a:spLocks noChangeArrowheads="1"/>
            </p:cNvSpPr>
            <p:nvPr/>
          </p:nvSpPr>
          <p:spPr bwMode="blackWhite">
            <a:xfrm>
              <a:off x="1187624" y="4005064"/>
              <a:ext cx="2232248" cy="612031"/>
            </a:xfrm>
            <a:prstGeom prst="roundRect">
              <a:avLst>
                <a:gd name="adj" fmla="val 16667"/>
              </a:avLst>
            </a:prstGeom>
            <a:solidFill>
              <a:schemeClr val="accent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/>
            <a:p>
              <a:pPr algn="ctr" hangingPunct="0">
                <a:lnSpc>
                  <a:spcPct val="80000"/>
                </a:lnSpc>
                <a:spcBef>
                  <a:spcPct val="50000"/>
                </a:spcBef>
              </a:pPr>
              <a:r>
                <a:rPr kumimoji="1" lang="es-ES" sz="1200"/>
                <a:t>Lineamientos política y </a:t>
              </a:r>
            </a:p>
            <a:p>
              <a:pPr algn="ctr" hangingPunct="0">
                <a:lnSpc>
                  <a:spcPct val="80000"/>
                </a:lnSpc>
                <a:spcBef>
                  <a:spcPct val="50000"/>
                </a:spcBef>
              </a:pPr>
              <a:r>
                <a:rPr kumimoji="1" lang="es-ES" sz="1200"/>
                <a:t>Seguimiento</a:t>
              </a:r>
            </a:p>
          </p:txBody>
        </p:sp>
        <p:sp>
          <p:nvSpPr>
            <p:cNvPr id="19" name="18 Rectángulo"/>
            <p:cNvSpPr/>
            <p:nvPr/>
          </p:nvSpPr>
          <p:spPr>
            <a:xfrm>
              <a:off x="1408948" y="3356993"/>
              <a:ext cx="1763761" cy="648071"/>
            </a:xfrm>
            <a:prstGeom prst="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  <a:effectLst>
              <a:outerShdw blurRad="50800" dist="38100" dir="2700000" algn="tl" rotWithShape="0">
                <a:schemeClr val="bg1"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>
              <a:bevelT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DAPRE,</a:t>
              </a:r>
            </a:p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Altas Consejeras</a:t>
              </a:r>
            </a:p>
            <a:p>
              <a:pPr algn="ctr">
                <a:defRPr/>
              </a:pPr>
              <a:r>
                <a:rPr lang="en-US" sz="1100" dirty="0">
                  <a:solidFill>
                    <a:schemeClr val="tx1"/>
                  </a:solidFill>
                </a:rPr>
                <a:t>Secretaría Transparencia</a:t>
              </a:r>
              <a:endParaRPr lang="es-CO" sz="1600" dirty="0">
                <a:solidFill>
                  <a:schemeClr val="tx1"/>
                </a:solidFill>
              </a:endParaRPr>
            </a:p>
          </p:txBody>
        </p:sp>
      </p:grpSp>
      <p:pic>
        <p:nvPicPr>
          <p:cNvPr id="28" name="3 Imagen" descr="logosuperior_daFP.jpg"/>
          <p:cNvPicPr>
            <a:picLocks noChangeAspect="1"/>
          </p:cNvPicPr>
          <p:nvPr/>
        </p:nvPicPr>
        <p:blipFill>
          <a:blip r:embed="rId3" cstate="print"/>
          <a:srcRect r="62090" b="-4102"/>
          <a:stretch>
            <a:fillRect/>
          </a:stretch>
        </p:blipFill>
        <p:spPr bwMode="auto">
          <a:xfrm>
            <a:off x="2411760" y="2304466"/>
            <a:ext cx="1540163" cy="724681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>
            <a:outerShdw blurRad="50800" dist="38100" dir="2700000" algn="tl" rotWithShape="0">
              <a:schemeClr val="bg1">
                <a:alpha val="40000"/>
              </a:scheme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</p:pic>
      <p:sp>
        <p:nvSpPr>
          <p:cNvPr id="29" name="28 Flecha derecha"/>
          <p:cNvSpPr/>
          <p:nvPr/>
        </p:nvSpPr>
        <p:spPr>
          <a:xfrm>
            <a:off x="5651500" y="3357563"/>
            <a:ext cx="433388" cy="719137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graphicFrame>
        <p:nvGraphicFramePr>
          <p:cNvPr id="30" name="3 Marcador de contenido"/>
          <p:cNvGraphicFramePr>
            <a:graphicFrameLocks noGrp="1"/>
          </p:cNvGraphicFramePr>
          <p:nvPr>
            <p:ph idx="1"/>
          </p:nvPr>
        </p:nvGraphicFramePr>
        <p:xfrm>
          <a:off x="5940152" y="1700808"/>
          <a:ext cx="2736304" cy="43204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31" name="62 CuadroTexto"/>
          <p:cNvSpPr txBox="1">
            <a:spLocks noChangeArrowheads="1"/>
          </p:cNvSpPr>
          <p:nvPr/>
        </p:nvSpPr>
        <p:spPr bwMode="auto">
          <a:xfrm>
            <a:off x="2627313" y="1692275"/>
            <a:ext cx="104457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b="1"/>
              <a:t>Actores</a:t>
            </a:r>
            <a:endParaRPr lang="es-CO" b="1"/>
          </a:p>
        </p:txBody>
      </p:sp>
      <p:sp>
        <p:nvSpPr>
          <p:cNvPr id="32" name="63 CuadroTexto"/>
          <p:cNvSpPr txBox="1">
            <a:spLocks noChangeArrowheads="1"/>
          </p:cNvSpPr>
          <p:nvPr/>
        </p:nvSpPr>
        <p:spPr bwMode="auto">
          <a:xfrm>
            <a:off x="6300788" y="1701800"/>
            <a:ext cx="1901825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b="1"/>
              <a:t>Mecanismos de</a:t>
            </a:r>
          </a:p>
          <a:p>
            <a:pPr algn="ctr" eaLnBrk="1" hangingPunct="1"/>
            <a:r>
              <a:rPr lang="en-US" b="1"/>
              <a:t>Coordinación</a:t>
            </a:r>
            <a:endParaRPr lang="es-CO" b="1"/>
          </a:p>
        </p:txBody>
      </p:sp>
      <p:sp>
        <p:nvSpPr>
          <p:cNvPr id="33" name="32 Rectángulo redondeado"/>
          <p:cNvSpPr/>
          <p:nvPr/>
        </p:nvSpPr>
        <p:spPr>
          <a:xfrm>
            <a:off x="2195513" y="908050"/>
            <a:ext cx="5457825" cy="433388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2000" b="1" dirty="0"/>
              <a:t>INSTITUCIONALIDAD</a:t>
            </a:r>
            <a:endParaRPr lang="es-CO" sz="2000" b="1" dirty="0"/>
          </a:p>
        </p:txBody>
      </p:sp>
    </p:spTree>
    <p:extLst>
      <p:ext uri="{BB962C8B-B14F-4D97-AF65-F5344CB8AC3E}">
        <p14:creationId xmlns:p14="http://schemas.microsoft.com/office/powerpoint/2010/main" val="1760908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12 Rectángulo redondeado"/>
          <p:cNvSpPr/>
          <p:nvPr/>
        </p:nvSpPr>
        <p:spPr>
          <a:xfrm>
            <a:off x="1250205" y="188640"/>
            <a:ext cx="7642969" cy="431800"/>
          </a:xfrm>
          <a:prstGeom prst="round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/>
          <a:lstStyle/>
          <a:p>
            <a:pPr algn="ctr">
              <a:defRPr/>
            </a:pPr>
            <a:r>
              <a:rPr lang="en-US" sz="1600" b="1" dirty="0"/>
              <a:t>ESTRATEGIAS DE LA POLÍTICA DE RACIONALIZACIÓN</a:t>
            </a:r>
            <a:endParaRPr lang="es-CO" sz="1600" b="1" dirty="0"/>
          </a:p>
        </p:txBody>
      </p:sp>
      <p:sp>
        <p:nvSpPr>
          <p:cNvPr id="14" name="13 Rectángulo"/>
          <p:cNvSpPr/>
          <p:nvPr/>
        </p:nvSpPr>
        <p:spPr>
          <a:xfrm>
            <a:off x="1259632" y="764704"/>
            <a:ext cx="5805488" cy="5795962"/>
          </a:xfrm>
          <a:prstGeom prst="rect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grpSp>
        <p:nvGrpSpPr>
          <p:cNvPr id="15" name="AutoShape 49"/>
          <p:cNvGrpSpPr>
            <a:grpSpLocks/>
          </p:cNvGrpSpPr>
          <p:nvPr/>
        </p:nvGrpSpPr>
        <p:grpSpPr bwMode="auto">
          <a:xfrm>
            <a:off x="1455738" y="2996952"/>
            <a:ext cx="1630362" cy="722312"/>
            <a:chOff x="1928" y="1778"/>
            <a:chExt cx="1785" cy="626"/>
          </a:xfrm>
        </p:grpSpPr>
        <p:pic>
          <p:nvPicPr>
            <p:cNvPr id="16" name="AutoShape 49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1928" y="1778"/>
              <a:ext cx="1785" cy="62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7" name="Text Box 71"/>
            <p:cNvSpPr txBox="1">
              <a:spLocks noChangeArrowheads="1"/>
            </p:cNvSpPr>
            <p:nvPr/>
          </p:nvSpPr>
          <p:spPr bwMode="auto">
            <a:xfrm>
              <a:off x="1962" y="1830"/>
              <a:ext cx="1716" cy="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>
                <a:lnSpc>
                  <a:spcPct val="80000"/>
                </a:lnSpc>
                <a:spcBef>
                  <a:spcPct val="50000"/>
                </a:spcBef>
              </a:pPr>
              <a:r>
                <a:rPr lang="es-CO" sz="1400" b="1">
                  <a:latin typeface="Calibri" pitchFamily="34" charset="0"/>
                  <a:cs typeface="Calibri" pitchFamily="34" charset="0"/>
                </a:rPr>
                <a:t>Identificación </a:t>
              </a:r>
            </a:p>
            <a:p>
              <a:pPr algn="ctr" eaLnBrk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1400" b="1">
                  <a:latin typeface="Calibri" pitchFamily="34" charset="0"/>
                  <a:cs typeface="Calibri" pitchFamily="34" charset="0"/>
                </a:rPr>
                <a:t>De </a:t>
              </a:r>
              <a:r>
                <a:rPr lang="es-CO" sz="1400" b="1">
                  <a:latin typeface="Calibri" pitchFamily="34" charset="0"/>
                  <a:cs typeface="Calibri" pitchFamily="34" charset="0"/>
                </a:rPr>
                <a:t>Trámites</a:t>
              </a:r>
            </a:p>
          </p:txBody>
        </p:sp>
      </p:grpSp>
      <p:grpSp>
        <p:nvGrpSpPr>
          <p:cNvPr id="18" name="AutoShape 49"/>
          <p:cNvGrpSpPr>
            <a:grpSpLocks/>
          </p:cNvGrpSpPr>
          <p:nvPr/>
        </p:nvGrpSpPr>
        <p:grpSpPr bwMode="auto">
          <a:xfrm>
            <a:off x="5446713" y="1988840"/>
            <a:ext cx="1460500" cy="661988"/>
            <a:chOff x="1928" y="1855"/>
            <a:chExt cx="1876" cy="626"/>
          </a:xfrm>
        </p:grpSpPr>
        <p:pic>
          <p:nvPicPr>
            <p:cNvPr id="19" name="AutoShape 49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1928" y="1855"/>
              <a:ext cx="1876" cy="62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0" name="Text Box 74"/>
            <p:cNvSpPr txBox="1">
              <a:spLocks noChangeArrowheads="1"/>
            </p:cNvSpPr>
            <p:nvPr/>
          </p:nvSpPr>
          <p:spPr bwMode="auto">
            <a:xfrm>
              <a:off x="1962" y="1890"/>
              <a:ext cx="1716" cy="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>
                <a:lnSpc>
                  <a:spcPct val="80000"/>
                </a:lnSpc>
                <a:spcBef>
                  <a:spcPct val="50000"/>
                </a:spcBef>
              </a:pPr>
              <a:r>
                <a:rPr lang="es-CO" sz="1400" b="1" dirty="0">
                  <a:latin typeface="Calibri" pitchFamily="34" charset="0"/>
                  <a:cs typeface="Calibri" pitchFamily="34" charset="0"/>
                </a:rPr>
                <a:t>Racionalización</a:t>
              </a:r>
            </a:p>
            <a:p>
              <a:pPr algn="ctr" eaLnBrk="1">
                <a:lnSpc>
                  <a:spcPct val="80000"/>
                </a:lnSpc>
                <a:spcBef>
                  <a:spcPct val="50000"/>
                </a:spcBef>
              </a:pPr>
              <a:r>
                <a:rPr lang="es-CO" sz="1400" b="1" dirty="0">
                  <a:latin typeface="Calibri" pitchFamily="34" charset="0"/>
                  <a:cs typeface="Calibri" pitchFamily="34" charset="0"/>
                </a:rPr>
                <a:t> de Trámites</a:t>
              </a:r>
            </a:p>
          </p:txBody>
        </p:sp>
      </p:grpSp>
      <p:grpSp>
        <p:nvGrpSpPr>
          <p:cNvPr id="21" name="AutoShape 49"/>
          <p:cNvGrpSpPr>
            <a:grpSpLocks/>
          </p:cNvGrpSpPr>
          <p:nvPr/>
        </p:nvGrpSpPr>
        <p:grpSpPr bwMode="auto">
          <a:xfrm>
            <a:off x="3503613" y="2492896"/>
            <a:ext cx="1597025" cy="708025"/>
            <a:chOff x="1928" y="1855"/>
            <a:chExt cx="1785" cy="626"/>
          </a:xfrm>
        </p:grpSpPr>
        <p:pic>
          <p:nvPicPr>
            <p:cNvPr id="22" name="AutoShape 49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1928" y="1855"/>
              <a:ext cx="1785" cy="62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3" name="Text Box 71"/>
            <p:cNvSpPr txBox="1">
              <a:spLocks noChangeArrowheads="1"/>
            </p:cNvSpPr>
            <p:nvPr/>
          </p:nvSpPr>
          <p:spPr bwMode="auto">
            <a:xfrm>
              <a:off x="1962" y="1890"/>
              <a:ext cx="1716" cy="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>
                <a:lnSpc>
                  <a:spcPct val="80000"/>
                </a:lnSpc>
                <a:spcBef>
                  <a:spcPct val="50000"/>
                </a:spcBef>
              </a:pPr>
              <a:r>
                <a:rPr lang="es-CO" sz="1400" b="1">
                  <a:latin typeface="Calibri" pitchFamily="34" charset="0"/>
                  <a:cs typeface="Calibri" pitchFamily="34" charset="0"/>
                </a:rPr>
                <a:t>Priorización </a:t>
              </a:r>
            </a:p>
            <a:p>
              <a:pPr algn="ctr" eaLnBrk="1">
                <a:lnSpc>
                  <a:spcPct val="80000"/>
                </a:lnSpc>
                <a:spcBef>
                  <a:spcPct val="50000"/>
                </a:spcBef>
              </a:pPr>
              <a:r>
                <a:rPr lang="en-US" sz="1400" b="1">
                  <a:latin typeface="Calibri" pitchFamily="34" charset="0"/>
                  <a:cs typeface="Calibri" pitchFamily="34" charset="0"/>
                </a:rPr>
                <a:t>De </a:t>
              </a:r>
              <a:r>
                <a:rPr lang="es-CO" sz="1400" b="1">
                  <a:latin typeface="Calibri" pitchFamily="34" charset="0"/>
                  <a:cs typeface="Calibri" pitchFamily="34" charset="0"/>
                </a:rPr>
                <a:t>Trámites</a:t>
              </a:r>
            </a:p>
          </p:txBody>
        </p:sp>
      </p:grpSp>
      <p:sp>
        <p:nvSpPr>
          <p:cNvPr id="24" name="23 Abrir llave"/>
          <p:cNvSpPr/>
          <p:nvPr/>
        </p:nvSpPr>
        <p:spPr>
          <a:xfrm>
            <a:off x="936799" y="764704"/>
            <a:ext cx="250825" cy="2598737"/>
          </a:xfrm>
          <a:prstGeom prst="lef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CO" dirty="0"/>
          </a:p>
        </p:txBody>
      </p:sp>
      <p:sp>
        <p:nvSpPr>
          <p:cNvPr id="25" name="24 Abrir llave"/>
          <p:cNvSpPr/>
          <p:nvPr/>
        </p:nvSpPr>
        <p:spPr>
          <a:xfrm>
            <a:off x="899592" y="3573016"/>
            <a:ext cx="346075" cy="935038"/>
          </a:xfrm>
          <a:prstGeom prst="leftBrac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CO" dirty="0">
              <a:solidFill>
                <a:srgbClr val="C00000"/>
              </a:solidFill>
            </a:endParaRPr>
          </a:p>
        </p:txBody>
      </p:sp>
      <p:sp>
        <p:nvSpPr>
          <p:cNvPr id="26" name="25 Flecha abajo"/>
          <p:cNvSpPr/>
          <p:nvPr/>
        </p:nvSpPr>
        <p:spPr>
          <a:xfrm>
            <a:off x="3941763" y="5279429"/>
            <a:ext cx="415925" cy="346075"/>
          </a:xfrm>
          <a:prstGeom prst="down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27" name="26 Flecha abajo"/>
          <p:cNvSpPr/>
          <p:nvPr/>
        </p:nvSpPr>
        <p:spPr>
          <a:xfrm>
            <a:off x="5916613" y="5315942"/>
            <a:ext cx="417512" cy="346075"/>
          </a:xfrm>
          <a:prstGeom prst="down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28" name="27 CuadroTexto"/>
          <p:cNvSpPr txBox="1"/>
          <p:nvPr/>
        </p:nvSpPr>
        <p:spPr>
          <a:xfrm>
            <a:off x="1235075" y="3645024"/>
            <a:ext cx="2155825" cy="12319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endParaRPr lang="en-US" sz="1400" u="sng" dirty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u="sng" dirty="0">
                <a:solidFill>
                  <a:srgbClr val="C00000"/>
                </a:solidFill>
              </a:rPr>
              <a:t>Revision </a:t>
            </a:r>
            <a:r>
              <a:rPr lang="en-US" sz="1200" u="sng" dirty="0">
                <a:solidFill>
                  <a:srgbClr val="C00000"/>
                </a:solidFill>
              </a:rPr>
              <a:t>de</a:t>
            </a:r>
            <a:r>
              <a:rPr lang="en-US" sz="1400" u="sng" dirty="0">
                <a:solidFill>
                  <a:srgbClr val="C00000"/>
                </a:solidFill>
              </a:rPr>
              <a:t> procesos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u="sng" dirty="0" err="1">
                <a:solidFill>
                  <a:srgbClr val="C00000"/>
                </a:solidFill>
              </a:rPr>
              <a:t>Análisis</a:t>
            </a:r>
            <a:r>
              <a:rPr lang="en-US" sz="1400" u="sng" dirty="0">
                <a:solidFill>
                  <a:srgbClr val="C00000"/>
                </a:solidFill>
              </a:rPr>
              <a:t> normativo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1400" u="sng" dirty="0">
              <a:solidFill>
                <a:srgbClr val="C00000"/>
              </a:solidFill>
            </a:endParaRPr>
          </a:p>
          <a:p>
            <a:pPr>
              <a:defRPr/>
            </a:pPr>
            <a:endParaRPr lang="es-CO" dirty="0"/>
          </a:p>
        </p:txBody>
      </p:sp>
      <p:sp>
        <p:nvSpPr>
          <p:cNvPr id="29" name="28 CuadroTexto"/>
          <p:cNvSpPr txBox="1"/>
          <p:nvPr/>
        </p:nvSpPr>
        <p:spPr>
          <a:xfrm>
            <a:off x="3363913" y="2852936"/>
            <a:ext cx="1874837" cy="139223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1400" dirty="0">
              <a:solidFill>
                <a:schemeClr val="accent6">
                  <a:lumMod val="75000"/>
                </a:schemeClr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u="sng" dirty="0">
                <a:solidFill>
                  <a:srgbClr val="C00000"/>
                </a:solidFill>
              </a:rPr>
              <a:t>Diagnóstico de trámites a intervenir</a:t>
            </a:r>
          </a:p>
          <a:p>
            <a:pPr>
              <a:defRPr/>
            </a:pPr>
            <a:endParaRPr lang="es-CO" dirty="0"/>
          </a:p>
        </p:txBody>
      </p:sp>
      <p:sp>
        <p:nvSpPr>
          <p:cNvPr id="30" name="29 CuadroTexto"/>
          <p:cNvSpPr txBox="1"/>
          <p:nvPr/>
        </p:nvSpPr>
        <p:spPr>
          <a:xfrm>
            <a:off x="5194300" y="2706787"/>
            <a:ext cx="1919288" cy="273843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u="sng" dirty="0">
                <a:solidFill>
                  <a:srgbClr val="C00000"/>
                </a:solidFill>
              </a:rPr>
              <a:t>Simplificación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1400" u="sng" dirty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u="sng" dirty="0">
                <a:solidFill>
                  <a:srgbClr val="C00000"/>
                </a:solidFill>
              </a:rPr>
              <a:t>Estandarización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1400" u="sng" dirty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u="sng" dirty="0">
                <a:solidFill>
                  <a:srgbClr val="C00000"/>
                </a:solidFill>
              </a:rPr>
              <a:t>Eliminación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1400" u="sng" dirty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u="sng" dirty="0">
                <a:solidFill>
                  <a:srgbClr val="C00000"/>
                </a:solidFill>
              </a:rPr>
              <a:t>Optimización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1400" u="sng" dirty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u="sng" dirty="0">
                <a:solidFill>
                  <a:srgbClr val="C00000"/>
                </a:solidFill>
              </a:rPr>
              <a:t>Automatización</a:t>
            </a:r>
          </a:p>
          <a:p>
            <a:pPr marL="285750" indent="-285750">
              <a:buFont typeface="Arial" pitchFamily="34" charset="0"/>
              <a:buChar char="•"/>
              <a:defRPr/>
            </a:pPr>
            <a:endParaRPr lang="en-US" sz="1400" u="sng" dirty="0">
              <a:solidFill>
                <a:srgbClr val="C00000"/>
              </a:solidFill>
            </a:endParaRPr>
          </a:p>
          <a:p>
            <a:pPr marL="285750" indent="-285750">
              <a:buFont typeface="Arial" pitchFamily="34" charset="0"/>
              <a:buChar char="•"/>
              <a:defRPr/>
            </a:pPr>
            <a:r>
              <a:rPr lang="en-US" sz="1400" u="sng" dirty="0">
                <a:solidFill>
                  <a:srgbClr val="C00000"/>
                </a:solidFill>
              </a:rPr>
              <a:t>Interoperabilidad</a:t>
            </a:r>
          </a:p>
          <a:p>
            <a:pPr>
              <a:defRPr/>
            </a:pPr>
            <a:endParaRPr lang="en-US" dirty="0"/>
          </a:p>
        </p:txBody>
      </p:sp>
      <p:pic>
        <p:nvPicPr>
          <p:cNvPr id="31" name="Picture 74" descr="logo-SUIT-2009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97" r="11623"/>
          <a:stretch>
            <a:fillRect/>
          </a:stretch>
        </p:blipFill>
        <p:spPr bwMode="auto">
          <a:xfrm>
            <a:off x="2657475" y="5157192"/>
            <a:ext cx="338138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31 Abrir llave"/>
          <p:cNvSpPr/>
          <p:nvPr/>
        </p:nvSpPr>
        <p:spPr>
          <a:xfrm>
            <a:off x="911969" y="4941168"/>
            <a:ext cx="347663" cy="1593850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33" name="32 Flecha abajo"/>
          <p:cNvSpPr/>
          <p:nvPr/>
        </p:nvSpPr>
        <p:spPr>
          <a:xfrm>
            <a:off x="2044700" y="5282604"/>
            <a:ext cx="417513" cy="346075"/>
          </a:xfrm>
          <a:prstGeom prst="down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34" name="53 CuadroTexto"/>
          <p:cNvSpPr txBox="1">
            <a:spLocks noChangeArrowheads="1"/>
          </p:cNvSpPr>
          <p:nvPr/>
        </p:nvSpPr>
        <p:spPr bwMode="auto">
          <a:xfrm>
            <a:off x="1323975" y="5661248"/>
            <a:ext cx="18923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70C0"/>
                </a:solidFill>
              </a:rPr>
              <a:t>Inventario de Trámites</a:t>
            </a:r>
          </a:p>
          <a:p>
            <a:pPr eaLnBrk="1" hangingPunct="1"/>
            <a:endParaRPr lang="en-US" sz="1200" dirty="0"/>
          </a:p>
          <a:p>
            <a:pPr eaLnBrk="1" hangingPunct="1"/>
            <a:r>
              <a:rPr lang="en-US" sz="1200" b="1" dirty="0">
                <a:solidFill>
                  <a:srgbClr val="0070C0"/>
                </a:solidFill>
              </a:rPr>
              <a:t>Trámites en </a:t>
            </a:r>
            <a:r>
              <a:rPr lang="en-US" sz="1200" b="1" dirty="0" smtClean="0">
                <a:solidFill>
                  <a:srgbClr val="0070C0"/>
                </a:solidFill>
              </a:rPr>
              <a:t>el </a:t>
            </a:r>
            <a:r>
              <a:rPr lang="en-US" sz="1200" b="1" dirty="0">
                <a:solidFill>
                  <a:srgbClr val="0070C0"/>
                </a:solidFill>
              </a:rPr>
              <a:t>sistema</a:t>
            </a:r>
          </a:p>
          <a:p>
            <a:pPr eaLnBrk="1" hangingPunct="1"/>
            <a:endParaRPr lang="es-CO" dirty="0"/>
          </a:p>
        </p:txBody>
      </p:sp>
      <p:sp>
        <p:nvSpPr>
          <p:cNvPr id="35" name="77 CuadroTexto"/>
          <p:cNvSpPr txBox="1">
            <a:spLocks noChangeArrowheads="1"/>
          </p:cNvSpPr>
          <p:nvPr/>
        </p:nvSpPr>
        <p:spPr bwMode="auto">
          <a:xfrm>
            <a:off x="3641725" y="5661248"/>
            <a:ext cx="1320800" cy="739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70C0"/>
                </a:solidFill>
              </a:rPr>
              <a:t>Cronograma de</a:t>
            </a:r>
          </a:p>
          <a:p>
            <a:pPr eaLnBrk="1" hangingPunct="1"/>
            <a:r>
              <a:rPr lang="en-US" sz="1200" b="1" dirty="0">
                <a:solidFill>
                  <a:srgbClr val="0070C0"/>
                </a:solidFill>
              </a:rPr>
              <a:t>  Actividades</a:t>
            </a:r>
          </a:p>
          <a:p>
            <a:pPr eaLnBrk="1" hangingPunct="1"/>
            <a:endParaRPr lang="es-CO" dirty="0"/>
          </a:p>
        </p:txBody>
      </p:sp>
      <p:sp>
        <p:nvSpPr>
          <p:cNvPr id="36" name="78 CuadroTexto"/>
          <p:cNvSpPr txBox="1">
            <a:spLocks noChangeArrowheads="1"/>
          </p:cNvSpPr>
          <p:nvPr/>
        </p:nvSpPr>
        <p:spPr bwMode="auto">
          <a:xfrm>
            <a:off x="5272088" y="5661248"/>
            <a:ext cx="178435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200" b="1" dirty="0">
                <a:solidFill>
                  <a:srgbClr val="0070C0"/>
                </a:solidFill>
              </a:rPr>
              <a:t>Trámites Optimizados</a:t>
            </a:r>
          </a:p>
          <a:p>
            <a:pPr eaLnBrk="1" hangingPunct="1"/>
            <a:endParaRPr lang="es-CO" dirty="0"/>
          </a:p>
        </p:txBody>
      </p:sp>
      <p:sp>
        <p:nvSpPr>
          <p:cNvPr id="37" name="65 CuadroTexto"/>
          <p:cNvSpPr txBox="1">
            <a:spLocks noChangeArrowheads="1"/>
          </p:cNvSpPr>
          <p:nvPr/>
        </p:nvSpPr>
        <p:spPr bwMode="auto">
          <a:xfrm>
            <a:off x="340792" y="1916832"/>
            <a:ext cx="558800" cy="296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dirty="0"/>
              <a:t>Fases</a:t>
            </a:r>
            <a:endParaRPr lang="es-CO" sz="1400" dirty="0"/>
          </a:p>
        </p:txBody>
      </p:sp>
      <p:sp>
        <p:nvSpPr>
          <p:cNvPr id="38" name="68 CuadroTexto"/>
          <p:cNvSpPr txBox="1">
            <a:spLocks noChangeArrowheads="1"/>
          </p:cNvSpPr>
          <p:nvPr/>
        </p:nvSpPr>
        <p:spPr bwMode="auto">
          <a:xfrm>
            <a:off x="-55563" y="3933056"/>
            <a:ext cx="1101584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eaLnBrk="1" hangingPunct="1"/>
            <a:r>
              <a:rPr lang="en-US" sz="1400" u="sng" dirty="0" smtClean="0">
                <a:solidFill>
                  <a:srgbClr val="C00000"/>
                </a:solidFill>
              </a:rPr>
              <a:t>Actividades</a:t>
            </a:r>
            <a:endParaRPr lang="es-CO" sz="1400" dirty="0">
              <a:solidFill>
                <a:srgbClr val="C00000"/>
              </a:solidFill>
            </a:endParaRPr>
          </a:p>
        </p:txBody>
      </p:sp>
      <p:sp>
        <p:nvSpPr>
          <p:cNvPr id="39" name="38 CuadroTexto"/>
          <p:cNvSpPr txBox="1"/>
          <p:nvPr/>
        </p:nvSpPr>
        <p:spPr>
          <a:xfrm>
            <a:off x="7987" y="5561806"/>
            <a:ext cx="963613" cy="296863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>
              <a:defRPr/>
            </a:pPr>
            <a:r>
              <a:rPr lang="en-US" sz="1400" b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Resultados</a:t>
            </a:r>
            <a:endParaRPr lang="es-CO" sz="1400" b="1" dirty="0">
              <a:solidFill>
                <a:schemeClr val="tx2">
                  <a:lumMod val="60000"/>
                  <a:lumOff val="40000"/>
                </a:schemeClr>
              </a:solidFill>
            </a:endParaRPr>
          </a:p>
        </p:txBody>
      </p:sp>
      <p:pic>
        <p:nvPicPr>
          <p:cNvPr id="40" name="15 Imagen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4187" y="836712"/>
            <a:ext cx="414338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" name="Picture 16" descr="C:\Program Files\Microsoft Office\MEDIA\CAGCAT10\j0205462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3700" y="836712"/>
            <a:ext cx="701675" cy="512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2" name="45 CuadroTexto"/>
          <p:cNvSpPr txBox="1">
            <a:spLocks noChangeArrowheads="1"/>
          </p:cNvSpPr>
          <p:nvPr/>
        </p:nvSpPr>
        <p:spPr bwMode="auto">
          <a:xfrm>
            <a:off x="1979712" y="1392337"/>
            <a:ext cx="39306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CO" sz="1200" b="1">
                <a:ea typeface="MS PGothic" pitchFamily="34" charset="-128"/>
                <a:cs typeface="Arial" pitchFamily="34" charset="0"/>
              </a:rPr>
              <a:t>Actividades al interior de las entidades</a:t>
            </a:r>
          </a:p>
          <a:p>
            <a:pPr algn="ctr" eaLnBrk="1" hangingPunct="1"/>
            <a:r>
              <a:rPr lang="es-CO" sz="1200" b="1">
                <a:ea typeface="MS PGothic" pitchFamily="34" charset="-128"/>
                <a:cs typeface="Arial" pitchFamily="34" charset="0"/>
              </a:rPr>
              <a:t>Encaminadas a prestar mejor servicio al ciudadano   </a:t>
            </a:r>
          </a:p>
        </p:txBody>
      </p:sp>
      <p:sp>
        <p:nvSpPr>
          <p:cNvPr id="44" name="43 Rectángulo"/>
          <p:cNvSpPr/>
          <p:nvPr/>
        </p:nvSpPr>
        <p:spPr>
          <a:xfrm>
            <a:off x="7216651" y="764704"/>
            <a:ext cx="1747837" cy="5795962"/>
          </a:xfrm>
          <a:prstGeom prst="rect">
            <a:avLst/>
          </a:prstGeom>
          <a:solidFill>
            <a:schemeClr val="accent1">
              <a:alpha val="8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43" name="42 Flecha derecha"/>
          <p:cNvSpPr/>
          <p:nvPr/>
        </p:nvSpPr>
        <p:spPr>
          <a:xfrm>
            <a:off x="4265712" y="962124"/>
            <a:ext cx="250825" cy="223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grpSp>
        <p:nvGrpSpPr>
          <p:cNvPr id="48" name="AutoShape 49"/>
          <p:cNvGrpSpPr>
            <a:grpSpLocks/>
          </p:cNvGrpSpPr>
          <p:nvPr/>
        </p:nvGrpSpPr>
        <p:grpSpPr bwMode="auto">
          <a:xfrm>
            <a:off x="7331075" y="4005263"/>
            <a:ext cx="1389063" cy="614362"/>
            <a:chOff x="1928" y="1855"/>
            <a:chExt cx="1785" cy="626"/>
          </a:xfrm>
        </p:grpSpPr>
        <p:pic>
          <p:nvPicPr>
            <p:cNvPr id="49" name="AutoShape 49"/>
            <p:cNvPicPr>
              <a:picLocks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blackWhite">
            <a:xfrm>
              <a:off x="1928" y="1855"/>
              <a:ext cx="1785" cy="626"/>
            </a:xfrm>
            <a:prstGeom prst="rect">
              <a:avLst/>
            </a:prstGeom>
            <a:noFill/>
            <a:ln>
              <a:noFill/>
            </a:ln>
            <a:effectLst>
              <a:outerShdw dist="107763" dir="2700000" algn="ctr" rotWithShape="0">
                <a:srgbClr val="808080">
                  <a:alpha val="50000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0" name="Text Box 77"/>
            <p:cNvSpPr txBox="1">
              <a:spLocks noChangeArrowheads="1"/>
            </p:cNvSpPr>
            <p:nvPr/>
          </p:nvSpPr>
          <p:spPr bwMode="auto">
            <a:xfrm>
              <a:off x="1962" y="1890"/>
              <a:ext cx="1716" cy="55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92075" tIns="46038" rIns="92075" bIns="46038" anchor="ctr"/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algn="ctr" eaLnBrk="1">
                <a:lnSpc>
                  <a:spcPct val="80000"/>
                </a:lnSpc>
                <a:spcBef>
                  <a:spcPct val="50000"/>
                </a:spcBef>
              </a:pPr>
              <a:endParaRPr lang="es-CO" sz="1200">
                <a:latin typeface="Calibri" pitchFamily="34" charset="0"/>
                <a:cs typeface="Calibri" pitchFamily="34" charset="0"/>
              </a:endParaRPr>
            </a:p>
            <a:p>
              <a:pPr algn="ctr" eaLnBrk="1">
                <a:lnSpc>
                  <a:spcPct val="80000"/>
                </a:lnSpc>
                <a:spcBef>
                  <a:spcPct val="50000"/>
                </a:spcBef>
              </a:pPr>
              <a:r>
                <a:rPr lang="es-CO" sz="1400" b="1">
                  <a:latin typeface="Calibri" pitchFamily="34" charset="0"/>
                  <a:cs typeface="Calibri" pitchFamily="34" charset="0"/>
                </a:rPr>
                <a:t>Interoperabilidad</a:t>
              </a:r>
            </a:p>
            <a:p>
              <a:pPr algn="ctr" eaLnBrk="1">
                <a:lnSpc>
                  <a:spcPct val="80000"/>
                </a:lnSpc>
                <a:spcBef>
                  <a:spcPct val="50000"/>
                </a:spcBef>
              </a:pPr>
              <a:endParaRPr lang="es-ES" sz="800">
                <a:latin typeface="Calibri" pitchFamily="34" charset="0"/>
                <a:cs typeface="Calibri" pitchFamily="34" charset="0"/>
              </a:endParaRPr>
            </a:p>
          </p:txBody>
        </p:sp>
      </p:grpSp>
      <p:sp>
        <p:nvSpPr>
          <p:cNvPr id="51" name="50 Flecha abajo"/>
          <p:cNvSpPr/>
          <p:nvPr/>
        </p:nvSpPr>
        <p:spPr>
          <a:xfrm>
            <a:off x="7766050" y="5494338"/>
            <a:ext cx="417513" cy="347662"/>
          </a:xfrm>
          <a:prstGeom prst="downArrow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sp>
        <p:nvSpPr>
          <p:cNvPr id="52" name="55 CuadroTexto"/>
          <p:cNvSpPr txBox="1">
            <a:spLocks noChangeArrowheads="1"/>
          </p:cNvSpPr>
          <p:nvPr/>
        </p:nvSpPr>
        <p:spPr bwMode="auto">
          <a:xfrm>
            <a:off x="7200900" y="5757863"/>
            <a:ext cx="1720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n-US" sz="1200" b="1" dirty="0" err="1">
                <a:solidFill>
                  <a:srgbClr val="0070C0"/>
                </a:solidFill>
              </a:rPr>
              <a:t>Cadenas</a:t>
            </a:r>
            <a:r>
              <a:rPr lang="en-US" sz="1200" b="1" dirty="0">
                <a:solidFill>
                  <a:srgbClr val="0070C0"/>
                </a:solidFill>
              </a:rPr>
              <a:t> de Trámites</a:t>
            </a:r>
          </a:p>
          <a:p>
            <a:pPr algn="ctr" eaLnBrk="1" hangingPunct="1"/>
            <a:r>
              <a:rPr lang="en-US" sz="1200" b="1" dirty="0" err="1">
                <a:solidFill>
                  <a:srgbClr val="0070C0"/>
                </a:solidFill>
              </a:rPr>
              <a:t>Ventanillas</a:t>
            </a:r>
            <a:r>
              <a:rPr lang="en-US" sz="1200" b="1" dirty="0">
                <a:solidFill>
                  <a:srgbClr val="0070C0"/>
                </a:solidFill>
              </a:rPr>
              <a:t> </a:t>
            </a:r>
            <a:r>
              <a:rPr lang="en-US" sz="1200" b="1" dirty="0" err="1">
                <a:solidFill>
                  <a:srgbClr val="0070C0"/>
                </a:solidFill>
              </a:rPr>
              <a:t>Unicas</a:t>
            </a:r>
            <a:endParaRPr lang="en-US" sz="1200" b="1" dirty="0">
              <a:solidFill>
                <a:srgbClr val="0070C0"/>
              </a:solidFill>
            </a:endParaRPr>
          </a:p>
        </p:txBody>
      </p:sp>
      <p:grpSp>
        <p:nvGrpSpPr>
          <p:cNvPr id="53" name="58 Grupo"/>
          <p:cNvGrpSpPr>
            <a:grpSpLocks/>
          </p:cNvGrpSpPr>
          <p:nvPr/>
        </p:nvGrpSpPr>
        <p:grpSpPr bwMode="auto">
          <a:xfrm>
            <a:off x="7462838" y="6267450"/>
            <a:ext cx="1042987" cy="341313"/>
            <a:chOff x="5364088" y="4149006"/>
            <a:chExt cx="1909762" cy="792162"/>
          </a:xfrm>
        </p:grpSpPr>
        <p:pic>
          <p:nvPicPr>
            <p:cNvPr id="54" name="26 Imagen" descr="vur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64088" y="4149006"/>
              <a:ext cx="1117600" cy="631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5" name="25 Imagen" descr="vuce.png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56263" y="4563343"/>
              <a:ext cx="1017587" cy="3778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56" name="79 CuadroTexto"/>
          <p:cNvSpPr txBox="1">
            <a:spLocks noChangeArrowheads="1"/>
          </p:cNvSpPr>
          <p:nvPr/>
        </p:nvSpPr>
        <p:spPr bwMode="auto">
          <a:xfrm>
            <a:off x="7173913" y="4745038"/>
            <a:ext cx="1774825" cy="576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CO" sz="1100" u="sng">
                <a:solidFill>
                  <a:srgbClr val="C00000"/>
                </a:solidFill>
              </a:rPr>
              <a:t>Identificación de escenarios y aplicación del marco de interoperabilidad de GEL </a:t>
            </a:r>
            <a:endParaRPr lang="en-US" sz="1100" u="sng">
              <a:solidFill>
                <a:srgbClr val="C00000"/>
              </a:solidFill>
            </a:endParaRPr>
          </a:p>
        </p:txBody>
      </p:sp>
      <p:pic>
        <p:nvPicPr>
          <p:cNvPr id="57" name="15 Imagen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0500" y="960438"/>
            <a:ext cx="4175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8" name="Picture 16" descr="C:\Program Files\Microsoft Office\MEDIA\CAGCAT10\j0205462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4238" y="1382713"/>
            <a:ext cx="4159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9" name="45 CuadroTexto"/>
          <p:cNvSpPr txBox="1">
            <a:spLocks noChangeArrowheads="1"/>
          </p:cNvSpPr>
          <p:nvPr/>
        </p:nvSpPr>
        <p:spPr bwMode="auto">
          <a:xfrm>
            <a:off x="7475538" y="1884363"/>
            <a:ext cx="1149350" cy="444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algn="ctr" eaLnBrk="1" hangingPunct="1"/>
            <a:r>
              <a:rPr lang="es-CO" sz="1200" b="1">
                <a:ea typeface="MS PGothic" pitchFamily="34" charset="-128"/>
                <a:cs typeface="Arial" pitchFamily="34" charset="0"/>
              </a:rPr>
              <a:t>Actividades </a:t>
            </a:r>
          </a:p>
          <a:p>
            <a:pPr algn="ctr" eaLnBrk="1" hangingPunct="1"/>
            <a:r>
              <a:rPr lang="es-CO" sz="1200" b="1">
                <a:ea typeface="MS PGothic" pitchFamily="34" charset="-128"/>
                <a:cs typeface="Arial" pitchFamily="34" charset="0"/>
              </a:rPr>
              <a:t>entre entidades</a:t>
            </a:r>
          </a:p>
        </p:txBody>
      </p:sp>
      <p:sp>
        <p:nvSpPr>
          <p:cNvPr id="60" name="59 Flecha izquierda, derecha y arriba"/>
          <p:cNvSpPr/>
          <p:nvPr/>
        </p:nvSpPr>
        <p:spPr>
          <a:xfrm>
            <a:off x="7666038" y="1354138"/>
            <a:ext cx="568325" cy="342900"/>
          </a:xfrm>
          <a:prstGeom prst="leftRight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s-CO"/>
          </a:p>
        </p:txBody>
      </p:sp>
      <p:pic>
        <p:nvPicPr>
          <p:cNvPr id="61" name="Picture 16" descr="C:\Program Files\Microsoft Office\MEDIA\CAGCAT10\j0205462.wm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7863" y="1395413"/>
            <a:ext cx="415925" cy="403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4334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1 Título"/>
          <p:cNvSpPr>
            <a:spLocks noGrp="1"/>
          </p:cNvSpPr>
          <p:nvPr>
            <p:ph type="title"/>
          </p:nvPr>
        </p:nvSpPr>
        <p:spPr bwMode="auto">
          <a:xfrm>
            <a:off x="468313" y="548680"/>
            <a:ext cx="8229600" cy="864096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r>
              <a:rPr lang="es-CO" sz="2000" b="1" dirty="0" smtClean="0"/>
              <a:t>Cronograma de actividades - Líneas de acción</a:t>
            </a:r>
            <a:br>
              <a:rPr lang="es-CO" sz="2000" b="1" dirty="0" smtClean="0"/>
            </a:br>
            <a:r>
              <a:rPr lang="es-CO" sz="2000" b="1" dirty="0" smtClean="0"/>
              <a:t>Estrategia Antitrámites</a:t>
            </a:r>
          </a:p>
        </p:txBody>
      </p:sp>
      <p:graphicFrame>
        <p:nvGraphicFramePr>
          <p:cNvPr id="69" name="68 Diagrama"/>
          <p:cNvGraphicFramePr/>
          <p:nvPr>
            <p:extLst>
              <p:ext uri="{D42A27DB-BD31-4B8C-83A1-F6EECF244321}">
                <p14:modId xmlns:p14="http://schemas.microsoft.com/office/powerpoint/2010/main" val="3675364319"/>
              </p:ext>
            </p:extLst>
          </p:nvPr>
        </p:nvGraphicFramePr>
        <p:xfrm>
          <a:off x="755576" y="1340768"/>
          <a:ext cx="7704856" cy="489654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2793279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Grupo"/>
          <p:cNvGrpSpPr/>
          <p:nvPr/>
        </p:nvGrpSpPr>
        <p:grpSpPr>
          <a:xfrm>
            <a:off x="179512" y="101153"/>
            <a:ext cx="8781958" cy="6208167"/>
            <a:chOff x="182941" y="692696"/>
            <a:chExt cx="8781958" cy="6208167"/>
          </a:xfrm>
        </p:grpSpPr>
        <p:grpSp>
          <p:nvGrpSpPr>
            <p:cNvPr id="5" name="34 Grupo"/>
            <p:cNvGrpSpPr>
              <a:grpSpLocks/>
            </p:cNvGrpSpPr>
            <p:nvPr/>
          </p:nvGrpSpPr>
          <p:grpSpPr bwMode="auto">
            <a:xfrm>
              <a:off x="361950" y="1333500"/>
              <a:ext cx="3051175" cy="2311400"/>
              <a:chOff x="4608587" y="1117051"/>
              <a:chExt cx="3604394" cy="2311949"/>
            </a:xfrm>
          </p:grpSpPr>
          <p:sp>
            <p:nvSpPr>
              <p:cNvPr id="38" name="37 Rectángulo redondeado"/>
              <p:cNvSpPr/>
              <p:nvPr/>
            </p:nvSpPr>
            <p:spPr>
              <a:xfrm>
                <a:off x="4608587" y="1117051"/>
                <a:ext cx="3604394" cy="2311949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</p:sp>
          <p:sp>
            <p:nvSpPr>
              <p:cNvPr id="39" name="2 Rectángulo"/>
              <p:cNvSpPr>
                <a:spLocks noChangeArrowheads="1"/>
              </p:cNvSpPr>
              <p:nvPr/>
            </p:nvSpPr>
            <p:spPr bwMode="auto">
              <a:xfrm>
                <a:off x="4708486" y="1225063"/>
                <a:ext cx="2487989" cy="44290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2382" tIns="21191" rIns="42382" bIns="21191">
                <a:spAutoFit/>
              </a:bodyPr>
              <a:lstStyle/>
              <a:p>
                <a:pPr algn="just"/>
                <a:r>
                  <a:rPr lang="es-CO" sz="1300" b="1">
                    <a:latin typeface="Century Gothic" pitchFamily="34" charset="0"/>
                  </a:rPr>
                  <a:t>Estadísticas e indicadores:</a:t>
                </a:r>
                <a:endParaRPr lang="es-CO" sz="1300">
                  <a:latin typeface="Century Gothic" pitchFamily="34" charset="0"/>
                </a:endParaRPr>
              </a:p>
            </p:txBody>
          </p:sp>
          <p:pic>
            <p:nvPicPr>
              <p:cNvPr id="40" name="39 Imagen"/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2363" y="1578437"/>
                <a:ext cx="1616906" cy="1596945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solidFill>
                  <a:srgbClr val="FFFFFF"/>
                </a:solidFill>
              </a:ln>
              <a:effectLst>
                <a:outerShdw blurRad="50000" algn="tl" rotWithShape="0">
                  <a:srgbClr val="000000">
                    <a:alpha val="41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  <p:pic>
            <p:nvPicPr>
              <p:cNvPr id="41" name="40 Imagen"/>
              <p:cNvPicPr>
                <a:picLocks noChangeAspect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555564" y="1578437"/>
                <a:ext cx="1466033" cy="1589440"/>
              </a:xfrm>
              <a:prstGeom prst="rect">
                <a:avLst/>
              </a:prstGeom>
              <a:solidFill>
                <a:srgbClr val="FFFFFF">
                  <a:shade val="85000"/>
                </a:srgbClr>
              </a:solidFill>
              <a:ln w="190500" cap="rnd">
                <a:solidFill>
                  <a:srgbClr val="FFFFFF"/>
                </a:solidFill>
              </a:ln>
              <a:effectLst>
                <a:outerShdw blurRad="50000" algn="tl" rotWithShape="0">
                  <a:srgbClr val="000000">
                    <a:alpha val="41000"/>
                  </a:srgbClr>
                </a:outerShdw>
              </a:effectLst>
              <a:scene3d>
                <a:camera prst="orthographicFront"/>
                <a:lightRig rig="twoPt" dir="t">
                  <a:rot lat="0" lon="0" rev="7800000"/>
                </a:lightRig>
              </a:scene3d>
              <a:sp3d contourW="6350">
                <a:bevelT w="50800" h="16510"/>
                <a:contourClr>
                  <a:srgbClr val="C0C0C0"/>
                </a:contourClr>
              </a:sp3d>
            </p:spPr>
          </p:pic>
        </p:grpSp>
        <p:sp>
          <p:nvSpPr>
            <p:cNvPr id="6" name="5 Rectángulo redondeado"/>
            <p:cNvSpPr/>
            <p:nvPr/>
          </p:nvSpPr>
          <p:spPr>
            <a:xfrm>
              <a:off x="3227517" y="6012862"/>
              <a:ext cx="3051339" cy="800515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7" name="2 Rectángulo"/>
            <p:cNvSpPr>
              <a:spLocks noChangeArrowheads="1"/>
            </p:cNvSpPr>
            <p:nvPr/>
          </p:nvSpPr>
          <p:spPr bwMode="auto">
            <a:xfrm>
              <a:off x="3311525" y="6121400"/>
              <a:ext cx="2805113" cy="2428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2382" tIns="21191" rIns="42382" bIns="21191">
              <a:spAutoFit/>
            </a:bodyPr>
            <a:lstStyle/>
            <a:p>
              <a:pPr algn="just"/>
              <a:r>
                <a:rPr lang="es-CO" sz="1300" b="1">
                  <a:latin typeface="Century Gothic" pitchFamily="34" charset="0"/>
                </a:rPr>
                <a:t>Optimización de búsquedas</a:t>
              </a:r>
              <a:endParaRPr lang="es-CO" sz="1300">
                <a:latin typeface="Century Gothic" pitchFamily="34" charset="0"/>
              </a:endParaRPr>
            </a:p>
          </p:txBody>
        </p:sp>
        <p:pic>
          <p:nvPicPr>
            <p:cNvPr id="8" name="Picture 2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377" t="12691" r="35503" b="81860"/>
            <a:stretch>
              <a:fillRect/>
            </a:stretch>
          </p:blipFill>
          <p:spPr bwMode="auto">
            <a:xfrm>
              <a:off x="3378200" y="6453188"/>
              <a:ext cx="2738438" cy="231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9" name="8 Rectángulo redondeado"/>
            <p:cNvSpPr/>
            <p:nvPr/>
          </p:nvSpPr>
          <p:spPr>
            <a:xfrm>
              <a:off x="3901449" y="3770544"/>
              <a:ext cx="2011652" cy="2034720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10" name="2 Rectángulo"/>
            <p:cNvSpPr>
              <a:spLocks noChangeArrowheads="1"/>
            </p:cNvSpPr>
            <p:nvPr/>
          </p:nvSpPr>
          <p:spPr bwMode="auto">
            <a:xfrm>
              <a:off x="4079875" y="3878263"/>
              <a:ext cx="1589088" cy="642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2382" tIns="21191" rIns="42382" bIns="21191">
              <a:spAutoFit/>
            </a:bodyPr>
            <a:lstStyle/>
            <a:p>
              <a:pPr algn="just"/>
              <a:r>
                <a:rPr lang="es-CO" sz="1300" b="1">
                  <a:latin typeface="Century Gothic" pitchFamily="34" charset="0"/>
                </a:rPr>
                <a:t>Diferentes canales de Soporte</a:t>
              </a:r>
              <a:r>
                <a:rPr lang="es-CO" sz="1300">
                  <a:latin typeface="Century Gothic" pitchFamily="34" charset="0"/>
                </a:rPr>
                <a:t> y atención</a:t>
              </a:r>
            </a:p>
          </p:txBody>
        </p:sp>
        <p:pic>
          <p:nvPicPr>
            <p:cNvPr id="11" name="10 Imagen"/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9438" y="4515336"/>
              <a:ext cx="501636" cy="668847"/>
            </a:xfrm>
            <a:prstGeom prst="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55000" dist="18000" dir="5400000" algn="tl" rotWithShape="0">
                <a:srgbClr val="000000">
                  <a:alpha val="40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12" name="11 Rectángulo redondeado"/>
            <p:cNvSpPr/>
            <p:nvPr/>
          </p:nvSpPr>
          <p:spPr>
            <a:xfrm>
              <a:off x="365818" y="5529360"/>
              <a:ext cx="2564124" cy="1284017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13" name="2 Rectángulo"/>
            <p:cNvSpPr>
              <a:spLocks noChangeArrowheads="1"/>
            </p:cNvSpPr>
            <p:nvPr/>
          </p:nvSpPr>
          <p:spPr bwMode="auto">
            <a:xfrm>
              <a:off x="474663" y="5656263"/>
              <a:ext cx="1454150" cy="12446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2382" tIns="21191" rIns="42382" bIns="21191">
              <a:spAutoFit/>
            </a:bodyPr>
            <a:lstStyle/>
            <a:p>
              <a:pPr algn="just"/>
              <a:r>
                <a:rPr lang="es-CO" sz="1300" b="1">
                  <a:latin typeface="Century Gothic" pitchFamily="34" charset="0"/>
                </a:rPr>
                <a:t>Comunicación</a:t>
              </a:r>
              <a:r>
                <a:rPr lang="es-CO" sz="1300">
                  <a:latin typeface="Century Gothic" pitchFamily="34" charset="0"/>
                </a:rPr>
                <a:t> (</a:t>
              </a:r>
              <a:r>
                <a:rPr lang="es-CO" sz="1300" b="1">
                  <a:latin typeface="Century Gothic" pitchFamily="34" charset="0"/>
                </a:rPr>
                <a:t>push</a:t>
              </a:r>
              <a:r>
                <a:rPr lang="es-CO" sz="1300">
                  <a:latin typeface="Century Gothic" pitchFamily="34" charset="0"/>
                </a:rPr>
                <a:t>) de cambios y eventos en los en los tramites o servicios:</a:t>
              </a:r>
            </a:p>
          </p:txBody>
        </p:sp>
        <p:pic>
          <p:nvPicPr>
            <p:cNvPr id="14" name="13 Imagen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116138" y="5813425"/>
              <a:ext cx="571500" cy="75882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grpSp>
          <p:nvGrpSpPr>
            <p:cNvPr id="15" name="59 Grupo"/>
            <p:cNvGrpSpPr>
              <a:grpSpLocks/>
            </p:cNvGrpSpPr>
            <p:nvPr/>
          </p:nvGrpSpPr>
          <p:grpSpPr bwMode="auto">
            <a:xfrm>
              <a:off x="3679825" y="981075"/>
              <a:ext cx="3270250" cy="2519363"/>
              <a:chOff x="389536" y="1124744"/>
              <a:chExt cx="3861625" cy="2520280"/>
            </a:xfrm>
          </p:grpSpPr>
          <p:sp>
            <p:nvSpPr>
              <p:cNvPr id="32" name="31 Rectángulo redondeado"/>
              <p:cNvSpPr/>
              <p:nvPr/>
            </p:nvSpPr>
            <p:spPr>
              <a:xfrm>
                <a:off x="389536" y="1124744"/>
                <a:ext cx="3861625" cy="1080120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</p:sp>
          <p:sp>
            <p:nvSpPr>
              <p:cNvPr id="33" name="2 Rectángulo"/>
              <p:cNvSpPr>
                <a:spLocks noChangeArrowheads="1"/>
              </p:cNvSpPr>
              <p:nvPr/>
            </p:nvSpPr>
            <p:spPr bwMode="auto">
              <a:xfrm>
                <a:off x="612819" y="1160748"/>
                <a:ext cx="2224990" cy="108923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2382" tIns="21191" rIns="42382" bIns="21191">
                <a:spAutoFit/>
              </a:bodyPr>
              <a:lstStyle/>
              <a:p>
                <a:pPr algn="just"/>
                <a:r>
                  <a:rPr lang="es-CO" sz="1300" b="1">
                    <a:latin typeface="Century Gothic" pitchFamily="34" charset="0"/>
                  </a:rPr>
                  <a:t>Registro FACIL y AGIL del trámite con un nuevo </a:t>
                </a:r>
                <a:r>
                  <a:rPr lang="es-CO" sz="1400" b="1">
                    <a:latin typeface="Century Gothic" pitchFamily="34" charset="0"/>
                  </a:rPr>
                  <a:t>FORMATO INTEGRADO DEL TRÁMITE - FIT</a:t>
                </a:r>
                <a:endParaRPr lang="es-CO" sz="1400">
                  <a:latin typeface="Century Gothic" pitchFamily="34" charset="0"/>
                </a:endParaRPr>
              </a:p>
            </p:txBody>
          </p:sp>
          <p:sp>
            <p:nvSpPr>
              <p:cNvPr id="34" name="33 Rectángulo redondeado"/>
              <p:cNvSpPr/>
              <p:nvPr/>
            </p:nvSpPr>
            <p:spPr>
              <a:xfrm>
                <a:off x="474709" y="2377191"/>
                <a:ext cx="3586316" cy="1267833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cene3d>
                <a:camera prst="orthographicFront">
                  <a:rot lat="0" lon="0" rev="0"/>
                </a:camera>
                <a:lightRig rig="soft" dir="t">
                  <a:rot lat="0" lon="0" rev="0"/>
                </a:lightRig>
              </a:scene3d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</p:sp>
          <p:sp>
            <p:nvSpPr>
              <p:cNvPr id="35" name="2 Rectángulo"/>
              <p:cNvSpPr>
                <a:spLocks noChangeArrowheads="1"/>
              </p:cNvSpPr>
              <p:nvPr/>
            </p:nvSpPr>
            <p:spPr bwMode="auto">
              <a:xfrm>
                <a:off x="655405" y="2413196"/>
                <a:ext cx="2008966" cy="104307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lIns="42382" tIns="21191" rIns="42382" bIns="21191">
                <a:spAutoFit/>
              </a:bodyPr>
              <a:lstStyle/>
              <a:p>
                <a:pPr algn="just"/>
                <a:r>
                  <a:rPr lang="es-CO" sz="1300" b="1">
                    <a:latin typeface="Century Gothic" pitchFamily="34" charset="0"/>
                  </a:rPr>
                  <a:t>Se promueve la AUTOGESTIÓN, AUTOCONTROL  y AUTOREGULACIÓN de las Entidades</a:t>
                </a:r>
                <a:endParaRPr lang="es-CO" sz="1400">
                  <a:latin typeface="Century Gothic" pitchFamily="34" charset="0"/>
                </a:endParaRPr>
              </a:p>
            </p:txBody>
          </p:sp>
          <p:pic>
            <p:nvPicPr>
              <p:cNvPr id="36" name="35 Imagen"/>
              <p:cNvPicPr>
                <a:picLocks noChangeAspect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085175" y="2593716"/>
                <a:ext cx="804193" cy="814683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  <p:pic>
            <p:nvPicPr>
              <p:cNvPr id="37" name="36 Imagen"/>
              <p:cNvPicPr>
                <a:picLocks noChangeAspect="1"/>
              </p:cNvPicPr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99593" y="1196208"/>
                <a:ext cx="1233471" cy="924261"/>
              </a:xfrm>
              <a:prstGeom prst="rect">
                <a:avLst/>
              </a:prstGeom>
              <a:ln>
                <a:noFill/>
              </a:ln>
              <a:effectLst>
                <a:outerShdw blurRad="292100" dist="139700" dir="2700000" algn="tl" rotWithShape="0">
                  <a:srgbClr val="333333">
                    <a:alpha val="65000"/>
                  </a:srgbClr>
                </a:outerShdw>
              </a:effectLst>
            </p:spPr>
          </p:pic>
        </p:grpSp>
        <p:pic>
          <p:nvPicPr>
            <p:cNvPr id="16" name="11 Imagen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6300" y="4424363"/>
              <a:ext cx="458788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12 Imagen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249863" y="4435475"/>
              <a:ext cx="481012" cy="55086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15 Imagen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6475" y="5054600"/>
              <a:ext cx="660400" cy="5619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9" name="18 Rectángulo redondeado"/>
            <p:cNvSpPr/>
            <p:nvPr/>
          </p:nvSpPr>
          <p:spPr>
            <a:xfrm>
              <a:off x="7128445" y="1136872"/>
              <a:ext cx="1745664" cy="2387791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20" name="2 Rectángulo"/>
            <p:cNvSpPr>
              <a:spLocks noChangeArrowheads="1"/>
            </p:cNvSpPr>
            <p:nvPr/>
          </p:nvSpPr>
          <p:spPr bwMode="auto">
            <a:xfrm>
              <a:off x="7235825" y="1265238"/>
              <a:ext cx="1455738" cy="64293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2382" tIns="21191" rIns="42382" bIns="21191">
              <a:spAutoFit/>
            </a:bodyPr>
            <a:lstStyle/>
            <a:p>
              <a:pPr algn="just"/>
              <a:r>
                <a:rPr lang="es-CO" sz="1300" b="1">
                  <a:latin typeface="Century Gothic" pitchFamily="34" charset="0"/>
                </a:rPr>
                <a:t>Sistema ESTRUCTURADO Y NORMALIZADO</a:t>
              </a:r>
              <a:endParaRPr lang="es-CO" sz="1300">
                <a:latin typeface="Century Gothic" pitchFamily="34" charset="0"/>
              </a:endParaRPr>
            </a:p>
          </p:txBody>
        </p:sp>
        <p:pic>
          <p:nvPicPr>
            <p:cNvPr id="21" name="20 Imagen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7419975" y="2035175"/>
              <a:ext cx="1128713" cy="13335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2" name="21 Rectángulo redondeado"/>
            <p:cNvSpPr/>
            <p:nvPr/>
          </p:nvSpPr>
          <p:spPr>
            <a:xfrm>
              <a:off x="6400775" y="3682802"/>
              <a:ext cx="2564124" cy="3130575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23" name="2 Rectángulo"/>
            <p:cNvSpPr>
              <a:spLocks noChangeArrowheads="1"/>
            </p:cNvSpPr>
            <p:nvPr/>
          </p:nvSpPr>
          <p:spPr bwMode="auto">
            <a:xfrm>
              <a:off x="6508750" y="3810000"/>
              <a:ext cx="2333625" cy="64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2382" tIns="21191" rIns="42382" bIns="21191">
              <a:spAutoFit/>
            </a:bodyPr>
            <a:lstStyle/>
            <a:p>
              <a:pPr algn="just"/>
              <a:r>
                <a:rPr lang="es-CO" sz="1300" b="1">
                  <a:latin typeface="Century Gothic" pitchFamily="34" charset="0"/>
                </a:rPr>
                <a:t>Se promueve el NIVEL de MADUREZ y ACUERDOS DE NIVEL DE SERVICIOS</a:t>
              </a:r>
              <a:endParaRPr lang="es-CO" sz="1300">
                <a:latin typeface="Century Gothic" pitchFamily="34" charset="0"/>
              </a:endParaRPr>
            </a:p>
          </p:txBody>
        </p:sp>
        <p:pic>
          <p:nvPicPr>
            <p:cNvPr id="24" name="23 Imagen"/>
            <p:cNvPicPr>
              <a:picLocks noChangeAspect="1"/>
            </p:cNvPicPr>
            <p:nvPr/>
          </p:nvPicPr>
          <p:blipFill>
            <a:blip r:embed="rId13"/>
            <a:stretch>
              <a:fillRect/>
            </a:stretch>
          </p:blipFill>
          <p:spPr>
            <a:xfrm>
              <a:off x="6918325" y="4583113"/>
              <a:ext cx="1619250" cy="1912937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sp>
          <p:nvSpPr>
            <p:cNvPr id="25" name="24 Rectángulo redondeado"/>
            <p:cNvSpPr/>
            <p:nvPr/>
          </p:nvSpPr>
          <p:spPr>
            <a:xfrm>
              <a:off x="365818" y="3817352"/>
              <a:ext cx="3036035" cy="1517891"/>
            </a:xfrm>
            <a:prstGeom prst="roundRect">
              <a:avLst>
                <a:gd name="adj" fmla="val 10000"/>
              </a:avLst>
            </a:prstGeom>
            <a:solidFill>
              <a:schemeClr val="bg1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0">
              <a:scrgbClr r="0" g="0" b="0"/>
            </a:lnRef>
            <a:fillRef idx="2">
              <a:scrgbClr r="0" g="0" b="0"/>
            </a:fillRef>
            <a:effectRef idx="1">
              <a:scrgbClr r="0" g="0" b="0"/>
            </a:effectRef>
            <a:fontRef idx="minor">
              <a:schemeClr val="dk1"/>
            </a:fontRef>
          </p:style>
        </p:sp>
        <p:sp>
          <p:nvSpPr>
            <p:cNvPr id="26" name="2 Rectángulo"/>
            <p:cNvSpPr>
              <a:spLocks noChangeArrowheads="1"/>
            </p:cNvSpPr>
            <p:nvPr/>
          </p:nvSpPr>
          <p:spPr bwMode="auto">
            <a:xfrm>
              <a:off x="555625" y="3852863"/>
              <a:ext cx="2736850" cy="8429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2382" tIns="21191" rIns="42382" bIns="21191">
              <a:spAutoFit/>
            </a:bodyPr>
            <a:lstStyle/>
            <a:p>
              <a:pPr algn="just"/>
              <a:r>
                <a:rPr lang="es-CO" sz="1300" b="1">
                  <a:latin typeface="Century Gothic" pitchFamily="34" charset="0"/>
                </a:rPr>
                <a:t>Menor tiempo en la publicación de trámites mejorando la oportunidad de la información de cara al ciudadano</a:t>
              </a:r>
            </a:p>
          </p:txBody>
        </p:sp>
        <p:pic>
          <p:nvPicPr>
            <p:cNvPr id="27" name="21 Imagen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17287"/>
            <a:stretch>
              <a:fillRect/>
            </a:stretch>
          </p:blipFill>
          <p:spPr bwMode="auto">
            <a:xfrm>
              <a:off x="1401763" y="4530725"/>
              <a:ext cx="1046162" cy="717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28" name="27 Grupo"/>
            <p:cNvGrpSpPr/>
            <p:nvPr/>
          </p:nvGrpSpPr>
          <p:grpSpPr>
            <a:xfrm>
              <a:off x="182941" y="692696"/>
              <a:ext cx="3108917" cy="435827"/>
              <a:chOff x="2209668" y="623260"/>
              <a:chExt cx="1358118" cy="471316"/>
            </a:xfrm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</p:grpSpPr>
          <p:sp>
            <p:nvSpPr>
              <p:cNvPr id="30" name="29 Rectángulo redondeado"/>
              <p:cNvSpPr/>
              <p:nvPr/>
            </p:nvSpPr>
            <p:spPr>
              <a:xfrm>
                <a:off x="2209668" y="623260"/>
                <a:ext cx="1339997" cy="471316"/>
              </a:xfrm>
              <a:prstGeom prst="roundRect">
                <a:avLst>
                  <a:gd name="adj" fmla="val 10000"/>
                </a:avLst>
              </a:prstGeom>
              <a:solidFill>
                <a:schemeClr val="bg1"/>
              </a:solidFill>
              <a:ln>
                <a:noFill/>
              </a:ln>
              <a:effectLst>
                <a:outerShdw blurRad="107950" dist="12700" dir="5400000" algn="ctr">
                  <a:srgbClr val="000000"/>
                </a:outerShdw>
              </a:effectLst>
              <a:sp3d contourW="44450" prstMaterial="matte">
                <a:bevelT w="63500" h="63500" prst="artDeco"/>
                <a:contourClr>
                  <a:srgbClr val="FFFFFF"/>
                </a:contourClr>
              </a:sp3d>
            </p:spPr>
            <p:style>
              <a:lnRef idx="0">
                <a:scrgbClr r="0" g="0" b="0"/>
              </a:lnRef>
              <a:fillRef idx="2">
                <a:scrgbClr r="0" g="0" b="0"/>
              </a:fillRef>
              <a:effectRef idx="1">
                <a:scrgbClr r="0" g="0" b="0"/>
              </a:effectRef>
              <a:fontRef idx="minor">
                <a:schemeClr val="dk1"/>
              </a:fontRef>
            </p:style>
          </p:sp>
          <p:sp>
            <p:nvSpPr>
              <p:cNvPr id="31" name="30 Rectángulo"/>
              <p:cNvSpPr/>
              <p:nvPr/>
            </p:nvSpPr>
            <p:spPr>
              <a:xfrm>
                <a:off x="2223889" y="637481"/>
                <a:ext cx="1343897" cy="457095"/>
              </a:xfrm>
              <a:prstGeom prst="rect">
                <a:avLst/>
              </a:prstGeom>
              <a:sp3d/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dk1"/>
              </a:fontRef>
            </p:style>
            <p:txBody>
              <a:bodyPr lIns="45720" rIns="45720" spcCol="1270" anchor="ctr"/>
              <a:lstStyle/>
              <a:p>
                <a:pPr algn="ctr" defTabSz="533388">
                  <a:lnSpc>
                    <a:spcPct val="90000"/>
                  </a:lnSpc>
                  <a:spcAft>
                    <a:spcPct val="35000"/>
                  </a:spcAft>
                  <a:defRPr/>
                </a:pPr>
                <a:endParaRPr lang="es-ES" b="1" dirty="0">
                  <a:latin typeface="Century Gothic" pitchFamily="34" charset="0"/>
                </a:endParaRPr>
              </a:p>
            </p:txBody>
          </p:sp>
        </p:grpSp>
        <p:sp>
          <p:nvSpPr>
            <p:cNvPr id="29" name="11 CuadroTexto"/>
            <p:cNvSpPr txBox="1">
              <a:spLocks noChangeArrowheads="1"/>
            </p:cNvSpPr>
            <p:nvPr/>
          </p:nvSpPr>
          <p:spPr bwMode="auto">
            <a:xfrm>
              <a:off x="244475" y="714375"/>
              <a:ext cx="3048000" cy="3381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91438" tIns="45718" rIns="91438" bIns="45718">
              <a:spAutoFit/>
            </a:bodyPr>
            <a:lstStyle>
              <a:lvl1pPr eaLnBrk="0" hangingPunct="0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1pPr>
              <a:lvl2pPr marL="742950" indent="-285750" eaLnBrk="0" hangingPunct="0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2pPr>
              <a:lvl3pPr marL="1143000" indent="-228600" eaLnBrk="0" hangingPunct="0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3pPr>
              <a:lvl4pPr marL="1600200" indent="-228600" eaLnBrk="0" hangingPunct="0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4pPr>
              <a:lvl5pPr marL="2057400" indent="-228600" eaLnBrk="0" hangingPunct="0"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5600">
                  <a:solidFill>
                    <a:srgbClr val="000000"/>
                  </a:solidFill>
                  <a:latin typeface="Gill Sans" charset="0"/>
                  <a:ea typeface="ヒラギノ角ゴ ProN W3" charset="-128"/>
                  <a:sym typeface="Gill Sans" charset="0"/>
                </a:defRPr>
              </a:lvl9pPr>
            </a:lstStyle>
            <a:p>
              <a:pPr algn="ctr" eaLnBrk="1" hangingPunct="1">
                <a:defRPr/>
              </a:pPr>
              <a:r>
                <a:rPr lang="es-ES_tradnl" sz="1600" b="1" dirty="0" smtClean="0">
                  <a:solidFill>
                    <a:schemeClr val="bg1">
                      <a:lumMod val="50000"/>
                    </a:schemeClr>
                  </a:solidFill>
                  <a:latin typeface="Century Gothic" pitchFamily="34" charset="0"/>
                </a:rPr>
                <a:t>Que ofrece el SUIT 3.0</a:t>
              </a:r>
              <a:endParaRPr lang="es-ES_tradnl" sz="1600" b="1" dirty="0">
                <a:solidFill>
                  <a:schemeClr val="bg1">
                    <a:lumMod val="50000"/>
                  </a:schemeClr>
                </a:solidFill>
                <a:latin typeface="Century Gothic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411776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4 Forma libre"/>
          <p:cNvSpPr/>
          <p:nvPr/>
        </p:nvSpPr>
        <p:spPr>
          <a:xfrm>
            <a:off x="320060" y="1556792"/>
            <a:ext cx="8496300" cy="4176464"/>
          </a:xfrm>
          <a:custGeom>
            <a:avLst/>
            <a:gdLst>
              <a:gd name="connsiteX0" fmla="*/ 0 w 2196947"/>
              <a:gd name="connsiteY0" fmla="*/ 109847 h 1098473"/>
              <a:gd name="connsiteX1" fmla="*/ 109847 w 2196947"/>
              <a:gd name="connsiteY1" fmla="*/ 0 h 1098473"/>
              <a:gd name="connsiteX2" fmla="*/ 2087100 w 2196947"/>
              <a:gd name="connsiteY2" fmla="*/ 0 h 1098473"/>
              <a:gd name="connsiteX3" fmla="*/ 2196947 w 2196947"/>
              <a:gd name="connsiteY3" fmla="*/ 109847 h 1098473"/>
              <a:gd name="connsiteX4" fmla="*/ 2196947 w 2196947"/>
              <a:gd name="connsiteY4" fmla="*/ 988626 h 1098473"/>
              <a:gd name="connsiteX5" fmla="*/ 2087100 w 2196947"/>
              <a:gd name="connsiteY5" fmla="*/ 1098473 h 1098473"/>
              <a:gd name="connsiteX6" fmla="*/ 109847 w 2196947"/>
              <a:gd name="connsiteY6" fmla="*/ 1098473 h 1098473"/>
              <a:gd name="connsiteX7" fmla="*/ 0 w 2196947"/>
              <a:gd name="connsiteY7" fmla="*/ 988626 h 1098473"/>
              <a:gd name="connsiteX8" fmla="*/ 0 w 2196947"/>
              <a:gd name="connsiteY8" fmla="*/ 109847 h 109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947" h="1098473">
                <a:moveTo>
                  <a:pt x="0" y="109847"/>
                </a:moveTo>
                <a:cubicBezTo>
                  <a:pt x="0" y="49180"/>
                  <a:pt x="49180" y="0"/>
                  <a:pt x="109847" y="0"/>
                </a:cubicBezTo>
                <a:lnTo>
                  <a:pt x="2087100" y="0"/>
                </a:lnTo>
                <a:cubicBezTo>
                  <a:pt x="2147767" y="0"/>
                  <a:pt x="2196947" y="49180"/>
                  <a:pt x="2196947" y="109847"/>
                </a:cubicBezTo>
                <a:lnTo>
                  <a:pt x="2196947" y="988626"/>
                </a:lnTo>
                <a:cubicBezTo>
                  <a:pt x="2196947" y="1049293"/>
                  <a:pt x="2147767" y="1098473"/>
                  <a:pt x="2087100" y="1098473"/>
                </a:cubicBezTo>
                <a:lnTo>
                  <a:pt x="109847" y="1098473"/>
                </a:lnTo>
                <a:cubicBezTo>
                  <a:pt x="49180" y="1098473"/>
                  <a:pt x="0" y="1049293"/>
                  <a:pt x="0" y="988626"/>
                </a:cubicBezTo>
                <a:lnTo>
                  <a:pt x="0" y="109847"/>
                </a:lnTo>
                <a:close/>
              </a:path>
            </a:pathLst>
          </a:custGeom>
          <a:solidFill>
            <a:schemeClr val="accent1">
              <a:lumMod val="20000"/>
              <a:lumOff val="80000"/>
            </a:schemeClr>
          </a:solidFill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lIns="46778" tIns="46778" rIns="46778" bIns="46778" spcCol="1270" anchor="ctr"/>
          <a:lstStyle/>
          <a:p>
            <a:pPr algn="just">
              <a:defRPr/>
            </a:pPr>
            <a:endParaRPr lang="es-ES" sz="2000" b="1" dirty="0" smtClean="0"/>
          </a:p>
          <a:p>
            <a:pPr algn="just">
              <a:defRPr/>
            </a:pPr>
            <a:endParaRPr lang="es-ES" sz="2000" b="1" dirty="0"/>
          </a:p>
          <a:p>
            <a:pPr algn="just">
              <a:defRPr/>
            </a:pPr>
            <a:r>
              <a:rPr lang="es-ES" sz="2000" b="1" dirty="0" smtClean="0"/>
              <a:t>Ámbito </a:t>
            </a:r>
            <a:r>
              <a:rPr lang="es-ES" sz="2000" b="1" dirty="0"/>
              <a:t>de aplicación</a:t>
            </a:r>
            <a:r>
              <a:rPr lang="es-ES" sz="2000" i="1" dirty="0"/>
              <a:t>. </a:t>
            </a:r>
            <a:r>
              <a:rPr lang="es-ES" sz="2000" dirty="0" smtClean="0"/>
              <a:t>Entidades </a:t>
            </a:r>
            <a:r>
              <a:rPr lang="es-ES" sz="2000" dirty="0"/>
              <a:t>y </a:t>
            </a:r>
            <a:r>
              <a:rPr lang="es-ES" sz="2000" dirty="0" smtClean="0"/>
              <a:t>Organismos </a:t>
            </a:r>
            <a:r>
              <a:rPr lang="es-ES" sz="2000" dirty="0"/>
              <a:t>de la Rama Ejecutiva del Poder Público del Orden Nacional, organizados en los términos señalados en el artículo 42 de la Ley 489 de 1998. </a:t>
            </a:r>
            <a:endParaRPr lang="es-ES" sz="2000" dirty="0" smtClean="0"/>
          </a:p>
          <a:p>
            <a:pPr algn="just">
              <a:defRPr/>
            </a:pPr>
            <a:endParaRPr lang="es-CO" sz="2000" b="1" dirty="0" smtClean="0">
              <a:latin typeface="Futura Std Medium"/>
            </a:endParaRPr>
          </a:p>
          <a:p>
            <a:pPr algn="just">
              <a:defRPr/>
            </a:pPr>
            <a:r>
              <a:rPr lang="es-CO" sz="2000" b="1" dirty="0"/>
              <a:t>Instancias: </a:t>
            </a:r>
            <a:r>
              <a:rPr lang="es-CO" sz="2000" dirty="0"/>
              <a:t>Responsables de liderar, coordinar y facilitar la implementación del modelo a nivel sectorial e institucional.</a:t>
            </a:r>
          </a:p>
          <a:p>
            <a:pPr marL="800100" lvl="1" indent="-342900" algn="just">
              <a:buFont typeface="Arial" pitchFamily="34" charset="0"/>
              <a:buChar char="•"/>
              <a:defRPr/>
            </a:pPr>
            <a:r>
              <a:rPr lang="es-CO" sz="2000" dirty="0"/>
              <a:t>Sectorial</a:t>
            </a:r>
          </a:p>
          <a:p>
            <a:pPr marL="800100" lvl="1" indent="-342900" algn="just">
              <a:buFont typeface="Arial" pitchFamily="34" charset="0"/>
              <a:buChar char="•"/>
              <a:defRPr/>
            </a:pPr>
            <a:r>
              <a:rPr lang="es-CO" sz="2000" dirty="0"/>
              <a:t>Institucional</a:t>
            </a:r>
          </a:p>
          <a:p>
            <a:pPr algn="just">
              <a:defRPr/>
            </a:pPr>
            <a:endParaRPr lang="es-ES" sz="2000" b="1" dirty="0" smtClean="0"/>
          </a:p>
          <a:p>
            <a:pPr algn="just">
              <a:defRPr/>
            </a:pPr>
            <a:r>
              <a:rPr lang="es-ES" sz="2000" b="1" dirty="0" smtClean="0"/>
              <a:t>Monitoreo</a:t>
            </a:r>
            <a:r>
              <a:rPr lang="es-ES" sz="2000" b="1" dirty="0"/>
              <a:t>, control y evaluación del Modelo Integrado de Planeación y Gestión:</a:t>
            </a:r>
            <a:r>
              <a:rPr lang="es-ES" sz="2000" dirty="0"/>
              <a:t> </a:t>
            </a:r>
            <a:endParaRPr lang="es-ES" sz="2000" dirty="0" smtClean="0"/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es-ES" sz="2000" dirty="0" smtClean="0"/>
              <a:t>Sistema </a:t>
            </a:r>
            <a:r>
              <a:rPr lang="es-ES" sz="2000" dirty="0"/>
              <a:t>de Seguimiento a Metas de Gobierno del Departamento Nacional de </a:t>
            </a:r>
            <a:r>
              <a:rPr lang="es-ES" sz="2000" dirty="0" smtClean="0"/>
              <a:t>Planeación</a:t>
            </a:r>
          </a:p>
          <a:p>
            <a:pPr marL="342900" indent="-342900" algn="just">
              <a:buFont typeface="Arial" pitchFamily="34" charset="0"/>
              <a:buChar char="•"/>
              <a:defRPr/>
            </a:pPr>
            <a:r>
              <a:rPr lang="es-ES" sz="2000" dirty="0" smtClean="0"/>
              <a:t>Modelo </a:t>
            </a:r>
            <a:r>
              <a:rPr lang="es-ES" sz="2000" dirty="0"/>
              <a:t>Estándar de Control Interno – </a:t>
            </a:r>
            <a:r>
              <a:rPr lang="es-ES" sz="2000" dirty="0" smtClean="0"/>
              <a:t>MECI</a:t>
            </a:r>
          </a:p>
          <a:p>
            <a:pPr algn="just">
              <a:defRPr/>
            </a:pPr>
            <a:endParaRPr lang="es-ES" sz="2000" dirty="0">
              <a:latin typeface="Futura Std Medium"/>
            </a:endParaRPr>
          </a:p>
          <a:p>
            <a:pPr algn="just">
              <a:defRPr/>
            </a:pPr>
            <a:endParaRPr lang="es-CO" sz="2000" dirty="0">
              <a:latin typeface="Futura Std Medium"/>
            </a:endParaRPr>
          </a:p>
        </p:txBody>
      </p:sp>
      <p:sp>
        <p:nvSpPr>
          <p:cNvPr id="6" name="5 Forma libre"/>
          <p:cNvSpPr/>
          <p:nvPr/>
        </p:nvSpPr>
        <p:spPr>
          <a:xfrm rot="5400000">
            <a:off x="4095610" y="-2903528"/>
            <a:ext cx="792089" cy="7696506"/>
          </a:xfrm>
          <a:custGeom>
            <a:avLst/>
            <a:gdLst>
              <a:gd name="connsiteX0" fmla="*/ 0 w 2196947"/>
              <a:gd name="connsiteY0" fmla="*/ 109847 h 1098473"/>
              <a:gd name="connsiteX1" fmla="*/ 109847 w 2196947"/>
              <a:gd name="connsiteY1" fmla="*/ 0 h 1098473"/>
              <a:gd name="connsiteX2" fmla="*/ 2087100 w 2196947"/>
              <a:gd name="connsiteY2" fmla="*/ 0 h 1098473"/>
              <a:gd name="connsiteX3" fmla="*/ 2196947 w 2196947"/>
              <a:gd name="connsiteY3" fmla="*/ 109847 h 1098473"/>
              <a:gd name="connsiteX4" fmla="*/ 2196947 w 2196947"/>
              <a:gd name="connsiteY4" fmla="*/ 988626 h 1098473"/>
              <a:gd name="connsiteX5" fmla="*/ 2087100 w 2196947"/>
              <a:gd name="connsiteY5" fmla="*/ 1098473 h 1098473"/>
              <a:gd name="connsiteX6" fmla="*/ 109847 w 2196947"/>
              <a:gd name="connsiteY6" fmla="*/ 1098473 h 1098473"/>
              <a:gd name="connsiteX7" fmla="*/ 0 w 2196947"/>
              <a:gd name="connsiteY7" fmla="*/ 988626 h 1098473"/>
              <a:gd name="connsiteX8" fmla="*/ 0 w 2196947"/>
              <a:gd name="connsiteY8" fmla="*/ 109847 h 109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947" h="1098473">
                <a:moveTo>
                  <a:pt x="0" y="109847"/>
                </a:moveTo>
                <a:cubicBezTo>
                  <a:pt x="0" y="49180"/>
                  <a:pt x="49180" y="0"/>
                  <a:pt x="109847" y="0"/>
                </a:cubicBezTo>
                <a:lnTo>
                  <a:pt x="2087100" y="0"/>
                </a:lnTo>
                <a:cubicBezTo>
                  <a:pt x="2147767" y="0"/>
                  <a:pt x="2196947" y="49180"/>
                  <a:pt x="2196947" y="109847"/>
                </a:cubicBezTo>
                <a:lnTo>
                  <a:pt x="2196947" y="988626"/>
                </a:lnTo>
                <a:cubicBezTo>
                  <a:pt x="2196947" y="1049293"/>
                  <a:pt x="2147767" y="1098473"/>
                  <a:pt x="2087100" y="1098473"/>
                </a:cubicBezTo>
                <a:lnTo>
                  <a:pt x="109847" y="1098473"/>
                </a:lnTo>
                <a:cubicBezTo>
                  <a:pt x="49180" y="1098473"/>
                  <a:pt x="0" y="1049293"/>
                  <a:pt x="0" y="988626"/>
                </a:cubicBezTo>
                <a:lnTo>
                  <a:pt x="0" y="109847"/>
                </a:lnTo>
                <a:close/>
              </a:path>
            </a:pathLst>
          </a:custGeom>
          <a:solidFill>
            <a:schemeClr val="accent1">
              <a:lumMod val="75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vert270" wrap="square" lIns="46778" tIns="46778" rIns="46778" bIns="46778" numCol="1" spcCol="1270" anchor="ctr" anchorCtr="0">
            <a:noAutofit/>
          </a:bodyPr>
          <a:lstStyle/>
          <a:p>
            <a:pPr lvl="0"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800" b="1" dirty="0" smtClean="0">
                <a:solidFill>
                  <a:schemeClr val="bg1"/>
                </a:solidFill>
                <a:latin typeface="Futura Std Medium"/>
              </a:rPr>
              <a:t>Decreto 2482 de 2012</a:t>
            </a:r>
            <a:endParaRPr lang="es-CO" sz="2800" b="1" dirty="0">
              <a:solidFill>
                <a:schemeClr val="bg1"/>
              </a:solidFill>
              <a:latin typeface="Futura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147430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://vinculacionupaep.files.wordpress.com/2011/03/graph.jpe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7733" y="3713455"/>
            <a:ext cx="7799293" cy="252385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4 Rectángulo"/>
          <p:cNvSpPr/>
          <p:nvPr/>
        </p:nvSpPr>
        <p:spPr>
          <a:xfrm>
            <a:off x="683568" y="1340768"/>
            <a:ext cx="7799294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s-CO" dirty="0">
                <a:latin typeface="Arial" pitchFamily="34" charset="0"/>
                <a:cs typeface="Arial" pitchFamily="34" charset="0"/>
              </a:rPr>
              <a:t>Política dirigida a orientar el diseño de organizaciones modernas, innovadoras, flexibles y abiertas al entorno, alineadas a las estrategias, estructuras y procesos definidos para el logro de los propósitos y resultados que de ellas se esperan; en un marco de racionalidad de asignación de recursos, eficiencia y eficacia en el uso de los mismos; con capacidad de transformarse, adaptarse y responder en forma ágil y oportuna a las demandas y necesidades de la comunidad, para el logro de los objetivos del </a:t>
            </a:r>
            <a:r>
              <a:rPr lang="es-CO" dirty="0" smtClean="0">
                <a:latin typeface="Arial" pitchFamily="34" charset="0"/>
                <a:cs typeface="Arial" pitchFamily="34" charset="0"/>
              </a:rPr>
              <a:t>Estado.</a:t>
            </a:r>
            <a:endParaRPr lang="es-CO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4788024" y="364594"/>
            <a:ext cx="381134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Modernización Institucional</a:t>
            </a:r>
            <a:endParaRPr lang="es-CO" sz="2000" b="1" dirty="0">
              <a:solidFill>
                <a:schemeClr val="bg1">
                  <a:lumMod val="50000"/>
                </a:schemeClr>
              </a:solidFill>
              <a:latin typeface="Futura Std Medium"/>
              <a:ea typeface="+mn-ea"/>
              <a:cs typeface="Futura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30003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5 Marcador de contenido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712498480"/>
              </p:ext>
            </p:extLst>
          </p:nvPr>
        </p:nvGraphicFramePr>
        <p:xfrm>
          <a:off x="0" y="1600016"/>
          <a:ext cx="8993392" cy="460933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1 Título"/>
          <p:cNvSpPr txBox="1">
            <a:spLocks/>
          </p:cNvSpPr>
          <p:nvPr/>
        </p:nvSpPr>
        <p:spPr bwMode="auto">
          <a:xfrm>
            <a:off x="2555776" y="941205"/>
            <a:ext cx="4112716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s-CO" sz="2500" b="1" dirty="0" smtClean="0">
                <a:solidFill>
                  <a:schemeClr val="bg1"/>
                </a:solidFill>
                <a:cs typeface="Arial" pitchFamily="34" charset="0"/>
              </a:rPr>
              <a:t>PROCEDIMIENTO</a:t>
            </a:r>
            <a:endParaRPr lang="es-CO" sz="25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5004048" y="188640"/>
            <a:ext cx="381134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Modernización Institucional</a:t>
            </a:r>
            <a:endParaRPr lang="es-CO" sz="2000" b="1" dirty="0">
              <a:solidFill>
                <a:schemeClr val="bg1">
                  <a:lumMod val="50000"/>
                </a:schemeClr>
              </a:solidFill>
              <a:latin typeface="Futura Std Medium"/>
              <a:ea typeface="+mn-ea"/>
              <a:cs typeface="Futura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629503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3 Marcador de contenido"/>
          <p:cNvGrpSpPr>
            <a:grpSpLocks noGrp="1"/>
          </p:cNvGrpSpPr>
          <p:nvPr/>
        </p:nvGrpSpPr>
        <p:grpSpPr bwMode="auto">
          <a:xfrm>
            <a:off x="525128" y="1712859"/>
            <a:ext cx="8159239" cy="4326770"/>
            <a:chOff x="548680" y="971600"/>
            <a:chExt cx="6095030" cy="6852928"/>
          </a:xfrm>
        </p:grpSpPr>
        <p:sp>
          <p:nvSpPr>
            <p:cNvPr id="5" name="4 Flecha abajo"/>
            <p:cNvSpPr/>
            <p:nvPr/>
          </p:nvSpPr>
          <p:spPr>
            <a:xfrm>
              <a:off x="3113669" y="3070939"/>
              <a:ext cx="715084" cy="85731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s-CO" sz="2400" b="1" dirty="0"/>
            </a:p>
          </p:txBody>
        </p:sp>
        <p:graphicFrame>
          <p:nvGraphicFramePr>
            <p:cNvPr id="6" name="5 Diagrama"/>
            <p:cNvGraphicFramePr/>
            <p:nvPr>
              <p:extLst>
                <p:ext uri="{D42A27DB-BD31-4B8C-83A1-F6EECF244321}">
                  <p14:modId xmlns:p14="http://schemas.microsoft.com/office/powerpoint/2010/main" val="1979155889"/>
                </p:ext>
              </p:extLst>
            </p:nvPr>
          </p:nvGraphicFramePr>
          <p:xfrm>
            <a:off x="548680" y="971600"/>
            <a:ext cx="6095030" cy="2171640"/>
          </p:xfrm>
          <a:graphic>
            <a:graphicData uri="http://schemas.openxmlformats.org/drawingml/2006/diagram">
              <dgm:relIds xmlns:dgm="http://schemas.openxmlformats.org/drawingml/2006/diagram" xmlns:r="http://schemas.openxmlformats.org/officeDocument/2006/relationships" r:dm="rId2" r:lo="rId3" r:qs="rId4" r:cs="rId5"/>
            </a:graphicData>
          </a:graphic>
        </p:graphicFrame>
        <p:sp>
          <p:nvSpPr>
            <p:cNvPr id="7" name="6 Rectángulo redondeado"/>
            <p:cNvSpPr/>
            <p:nvPr/>
          </p:nvSpPr>
          <p:spPr>
            <a:xfrm>
              <a:off x="617190" y="3925874"/>
              <a:ext cx="6026519" cy="3898654"/>
            </a:xfrm>
            <a:prstGeom prst="roundRect">
              <a:avLst/>
            </a:prstGeom>
            <a:noFill/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numCol="2"/>
            <a:lstStyle/>
            <a:p>
              <a:pPr algn="just">
                <a:buClr>
                  <a:srgbClr val="0066FF"/>
                </a:buClr>
                <a:buFont typeface="Wingdings" pitchFamily="2" charset="2"/>
                <a:buChar char="ü"/>
                <a:defRPr/>
              </a:pPr>
              <a:r>
                <a:rPr lang="es-CO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Normas</a:t>
              </a:r>
            </a:p>
            <a:p>
              <a:pPr algn="just">
                <a:buClr>
                  <a:srgbClr val="0066FF"/>
                </a:buClr>
                <a:buFont typeface="Wingdings" pitchFamily="2" charset="2"/>
                <a:buChar char="ü"/>
                <a:defRPr/>
              </a:pPr>
              <a:endParaRPr lang="es-CO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algn="just">
                <a:buClr>
                  <a:srgbClr val="0066FF"/>
                </a:buClr>
                <a:buFont typeface="Wingdings" pitchFamily="2" charset="2"/>
                <a:buChar char="ü"/>
                <a:defRPr/>
              </a:pPr>
              <a:r>
                <a:rPr lang="es-CO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Instituciones</a:t>
              </a:r>
            </a:p>
            <a:p>
              <a:pPr algn="just">
                <a:buClr>
                  <a:srgbClr val="0066FF"/>
                </a:buClr>
                <a:buFont typeface="Wingdings" pitchFamily="2" charset="2"/>
                <a:buChar char="ü"/>
                <a:defRPr/>
              </a:pPr>
              <a:endParaRPr lang="es-CO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algn="just">
                <a:buClr>
                  <a:srgbClr val="0066FF"/>
                </a:buClr>
                <a:buFont typeface="Wingdings" pitchFamily="2" charset="2"/>
                <a:buChar char="ü"/>
                <a:defRPr/>
              </a:pPr>
              <a:r>
                <a:rPr lang="es-CO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Nomenclatura y Escala</a:t>
              </a:r>
            </a:p>
            <a:p>
              <a:pPr algn="just">
                <a:buClr>
                  <a:srgbClr val="0066FF"/>
                </a:buClr>
                <a:buFont typeface="Wingdings" pitchFamily="2" charset="2"/>
                <a:buNone/>
                <a:defRPr/>
              </a:pPr>
              <a:r>
                <a:rPr lang="es-CO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   Salarial</a:t>
              </a:r>
            </a:p>
            <a:p>
              <a:pPr algn="just">
                <a:buClr>
                  <a:srgbClr val="0066FF"/>
                </a:buClr>
                <a:buFont typeface="Wingdings" pitchFamily="2" charset="2"/>
                <a:buChar char="ü"/>
                <a:defRPr/>
              </a:pPr>
              <a:endParaRPr lang="es-CO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algn="just">
                <a:buClr>
                  <a:srgbClr val="0066FF"/>
                </a:buClr>
                <a:buFont typeface="Wingdings" pitchFamily="2" charset="2"/>
                <a:buChar char="ü"/>
                <a:defRPr/>
              </a:pPr>
              <a:r>
                <a:rPr lang="es-CO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Estructura Organizacional </a:t>
              </a:r>
            </a:p>
            <a:p>
              <a:pPr algn="just">
                <a:buClr>
                  <a:srgbClr val="0066FF"/>
                </a:buClr>
                <a:buFont typeface="Wingdings" pitchFamily="2" charset="2"/>
                <a:buChar char="ü"/>
                <a:defRPr/>
              </a:pPr>
              <a:endParaRPr lang="es-CO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algn="just">
                <a:buClr>
                  <a:srgbClr val="0066FF"/>
                </a:buClr>
                <a:buFont typeface="Wingdings" pitchFamily="2" charset="2"/>
                <a:buChar char="ü"/>
                <a:defRPr/>
              </a:pPr>
              <a:r>
                <a:rPr lang="es-CO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Planta de Personal</a:t>
              </a:r>
            </a:p>
            <a:p>
              <a:pPr algn="just">
                <a:buClr>
                  <a:srgbClr val="0066FF"/>
                </a:buClr>
                <a:buFont typeface="Wingdings" pitchFamily="2" charset="2"/>
                <a:buChar char="ü"/>
                <a:defRPr/>
              </a:pPr>
              <a:endParaRPr lang="es-CO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algn="just">
                <a:buClr>
                  <a:srgbClr val="0066FF"/>
                </a:buClr>
                <a:buFont typeface="Wingdings" pitchFamily="2" charset="2"/>
                <a:buChar char="ü"/>
                <a:defRPr/>
              </a:pPr>
              <a:r>
                <a:rPr lang="es-CO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Organigrama</a:t>
              </a:r>
            </a:p>
            <a:p>
              <a:pPr algn="just">
                <a:buClr>
                  <a:srgbClr val="0066FF"/>
                </a:buClr>
                <a:buFont typeface="Wingdings" pitchFamily="2" charset="2"/>
                <a:buChar char="ü"/>
                <a:defRPr/>
              </a:pPr>
              <a:endParaRPr lang="es-CO" b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endParaRPr>
            </a:p>
            <a:p>
              <a:pPr algn="just">
                <a:buClr>
                  <a:srgbClr val="0066FF"/>
                </a:buClr>
                <a:buFont typeface="Wingdings" pitchFamily="2" charset="2"/>
                <a:buChar char="ü"/>
                <a:defRPr/>
              </a:pPr>
              <a:r>
                <a:rPr lang="es-CO" b="1" dirty="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rPr>
                <a:t> Simulación</a:t>
              </a:r>
            </a:p>
            <a:p>
              <a:pPr algn="just">
                <a:buClr>
                  <a:srgbClr val="0066FF"/>
                </a:buClr>
                <a:buFont typeface="Wingdings" pitchFamily="2" charset="2"/>
                <a:buChar char="ü"/>
                <a:defRPr/>
              </a:pPr>
              <a:endParaRPr lang="es-CO" sz="1200" b="1" dirty="0">
                <a:solidFill>
                  <a:schemeClr val="tx1"/>
                </a:solidFill>
                <a:latin typeface="Eurostile" pitchFamily="34" charset="0"/>
                <a:cs typeface="Arial" charset="0"/>
              </a:endParaRPr>
            </a:p>
            <a:p>
              <a:pPr algn="just">
                <a:defRPr/>
              </a:pPr>
              <a:endParaRPr lang="es-CO" sz="1200" b="1" dirty="0">
                <a:solidFill>
                  <a:schemeClr val="tx1"/>
                </a:solidFill>
                <a:latin typeface="Eurostile" pitchFamily="34" charset="0"/>
                <a:cs typeface="Arial" charset="0"/>
              </a:endParaRPr>
            </a:p>
            <a:p>
              <a:pPr algn="just">
                <a:defRPr/>
              </a:pPr>
              <a:endParaRPr lang="es-CO" sz="1200" b="1" dirty="0">
                <a:solidFill>
                  <a:schemeClr val="tx1"/>
                </a:solidFill>
                <a:latin typeface="Eurostile" pitchFamily="34" charset="0"/>
                <a:cs typeface="Arial" charset="0"/>
              </a:endParaRPr>
            </a:p>
          </p:txBody>
        </p:sp>
      </p:grpSp>
      <p:sp>
        <p:nvSpPr>
          <p:cNvPr id="8" name="1 Título"/>
          <p:cNvSpPr>
            <a:spLocks noGrp="1"/>
          </p:cNvSpPr>
          <p:nvPr>
            <p:ph type="title" idx="4294967295"/>
          </p:nvPr>
        </p:nvSpPr>
        <p:spPr bwMode="auto">
          <a:xfrm>
            <a:off x="2200820" y="776755"/>
            <a:ext cx="5204084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/>
          <a:p>
            <a:pPr defTabSz="457200"/>
            <a:r>
              <a:rPr lang="es-CO" sz="2500" b="1" dirty="0">
                <a:solidFill>
                  <a:schemeClr val="bg1"/>
                </a:solidFill>
                <a:cs typeface="Arial" pitchFamily="34" charset="0"/>
              </a:rPr>
              <a:t>SIGEP</a:t>
            </a:r>
          </a:p>
        </p:txBody>
      </p:sp>
      <p:sp>
        <p:nvSpPr>
          <p:cNvPr id="9" name="1 Título"/>
          <p:cNvSpPr txBox="1">
            <a:spLocks/>
          </p:cNvSpPr>
          <p:nvPr/>
        </p:nvSpPr>
        <p:spPr bwMode="auto">
          <a:xfrm>
            <a:off x="5081140" y="260648"/>
            <a:ext cx="381134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Modernización Institucional</a:t>
            </a:r>
            <a:endParaRPr lang="es-CO" sz="2000" b="1" dirty="0">
              <a:solidFill>
                <a:schemeClr val="bg1">
                  <a:lumMod val="50000"/>
                </a:schemeClr>
              </a:solidFill>
              <a:latin typeface="Futura Std Medium"/>
              <a:ea typeface="+mn-ea"/>
              <a:cs typeface="Futura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4034494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2568" y="2575819"/>
            <a:ext cx="1730376" cy="20495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scene3d>
            <a:camera prst="isometricOffAxis1Right"/>
            <a:lightRig rig="threePt" dir="t"/>
          </a:scene3d>
        </p:spPr>
      </p:pic>
      <p:sp>
        <p:nvSpPr>
          <p:cNvPr id="5" name="2 Marcador de contenido"/>
          <p:cNvSpPr>
            <a:spLocks/>
          </p:cNvSpPr>
          <p:nvPr/>
        </p:nvSpPr>
        <p:spPr bwMode="auto">
          <a:xfrm>
            <a:off x="2347913" y="3600450"/>
            <a:ext cx="4248150" cy="636588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 w="38100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CO"/>
              <a:t>Manual de funciones y competencias.</a:t>
            </a:r>
            <a:endParaRPr lang="es-ES"/>
          </a:p>
        </p:txBody>
      </p:sp>
      <p:pic>
        <p:nvPicPr>
          <p:cNvPr id="6" name="5 Imagen" descr="YEMO SOBRE.JPG"/>
          <p:cNvPicPr>
            <a:picLocks noChangeAspect="1"/>
          </p:cNvPicPr>
          <p:nvPr/>
        </p:nvPicPr>
        <p:blipFill>
          <a:blip r:embed="rId3" cstate="print"/>
          <a:srcRect b="29882"/>
          <a:stretch>
            <a:fillRect/>
          </a:stretch>
        </p:blipFill>
        <p:spPr bwMode="auto">
          <a:xfrm>
            <a:off x="6502535" y="3253196"/>
            <a:ext cx="2180804" cy="2374881"/>
          </a:xfrm>
          <a:prstGeom prst="rect">
            <a:avLst/>
          </a:prstGeom>
          <a:scene3d>
            <a:camera prst="isometricOffAxis2Left"/>
            <a:lightRig rig="threePt" dir="t"/>
          </a:scene3d>
        </p:spPr>
      </p:pic>
      <p:sp>
        <p:nvSpPr>
          <p:cNvPr id="7" name="AutoShape 6"/>
          <p:cNvSpPr>
            <a:spLocks noChangeArrowheads="1"/>
          </p:cNvSpPr>
          <p:nvPr/>
        </p:nvSpPr>
        <p:spPr bwMode="auto">
          <a:xfrm>
            <a:off x="2339975" y="4860925"/>
            <a:ext cx="4200525" cy="584200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 w="38100" algn="ctr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CO"/>
              <a:t>Distribución de Planta de Personal.</a:t>
            </a:r>
            <a:endParaRPr lang="es-ES"/>
          </a:p>
        </p:txBody>
      </p:sp>
      <p:sp>
        <p:nvSpPr>
          <p:cNvPr id="8" name="AutoShape 6"/>
          <p:cNvSpPr>
            <a:spLocks noChangeArrowheads="1"/>
          </p:cNvSpPr>
          <p:nvPr/>
        </p:nvSpPr>
        <p:spPr bwMode="auto">
          <a:xfrm>
            <a:off x="2355850" y="2624138"/>
            <a:ext cx="4233863" cy="530225"/>
          </a:xfrm>
          <a:prstGeom prst="flowChartAlternateProcess">
            <a:avLst/>
          </a:prstGeom>
          <a:solidFill>
            <a:schemeClr val="accent1">
              <a:lumMod val="40000"/>
              <a:lumOff val="60000"/>
            </a:schemeClr>
          </a:solidFill>
          <a:ln w="38100" algn="ctr">
            <a:solidFill>
              <a:schemeClr val="accent1">
                <a:lumMod val="40000"/>
                <a:lumOff val="60000"/>
              </a:schemeClr>
            </a:solidFill>
            <a:miter lim="800000"/>
            <a:headEnd/>
            <a:tailEnd/>
          </a:ln>
          <a:effectLst/>
          <a:extLst/>
        </p:spPr>
        <p:txBody>
          <a:bodyPr anchor="ctr"/>
          <a:lstStyle/>
          <a:p>
            <a:pPr algn="ctr" eaLnBrk="0" hangingPunct="0">
              <a:lnSpc>
                <a:spcPct val="90000"/>
              </a:lnSpc>
              <a:spcBef>
                <a:spcPct val="20000"/>
              </a:spcBef>
            </a:pPr>
            <a:r>
              <a:rPr lang="es-CO" dirty="0"/>
              <a:t>Estructura Informal.</a:t>
            </a:r>
          </a:p>
        </p:txBody>
      </p:sp>
      <p:sp>
        <p:nvSpPr>
          <p:cNvPr id="9" name="AutoShape 14"/>
          <p:cNvSpPr>
            <a:spLocks noChangeArrowheads="1"/>
          </p:cNvSpPr>
          <p:nvPr/>
        </p:nvSpPr>
        <p:spPr bwMode="auto">
          <a:xfrm>
            <a:off x="1692275" y="2565400"/>
            <a:ext cx="358775" cy="649288"/>
          </a:xfrm>
          <a:prstGeom prst="righ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0000FF"/>
              </a:gs>
              <a:gs pos="50000">
                <a:srgbClr val="3399FF"/>
              </a:gs>
              <a:gs pos="100000">
                <a:srgbClr val="0000FF"/>
              </a:gs>
            </a:gsLst>
            <a:lin ang="5400000" scaled="1"/>
          </a:gradFill>
          <a:ln w="12700">
            <a:solidFill>
              <a:srgbClr val="97FF9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10" name="AutoShape 29"/>
          <p:cNvSpPr>
            <a:spLocks noChangeArrowheads="1"/>
          </p:cNvSpPr>
          <p:nvPr/>
        </p:nvSpPr>
        <p:spPr bwMode="auto">
          <a:xfrm>
            <a:off x="1692275" y="3643313"/>
            <a:ext cx="358775" cy="649287"/>
          </a:xfrm>
          <a:prstGeom prst="righ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0000FF"/>
              </a:gs>
              <a:gs pos="50000">
                <a:srgbClr val="3399FF"/>
              </a:gs>
              <a:gs pos="100000">
                <a:srgbClr val="0000FF"/>
              </a:gs>
            </a:gsLst>
            <a:lin ang="5400000" scaled="1"/>
          </a:gradFill>
          <a:ln w="12700" algn="ctr">
            <a:solidFill>
              <a:srgbClr val="97FF9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11" name="AutoShape 30"/>
          <p:cNvSpPr>
            <a:spLocks noChangeArrowheads="1"/>
          </p:cNvSpPr>
          <p:nvPr/>
        </p:nvSpPr>
        <p:spPr bwMode="auto">
          <a:xfrm>
            <a:off x="1692275" y="4787900"/>
            <a:ext cx="358775" cy="649288"/>
          </a:xfrm>
          <a:prstGeom prst="rightArrow">
            <a:avLst>
              <a:gd name="adj1" fmla="val 50000"/>
              <a:gd name="adj2" fmla="val 25000"/>
            </a:avLst>
          </a:prstGeom>
          <a:gradFill rotWithShape="1">
            <a:gsLst>
              <a:gs pos="0">
                <a:srgbClr val="0000FF"/>
              </a:gs>
              <a:gs pos="50000">
                <a:srgbClr val="3399FF"/>
              </a:gs>
              <a:gs pos="100000">
                <a:srgbClr val="0000FF"/>
              </a:gs>
            </a:gsLst>
            <a:lin ang="5400000" scaled="1"/>
          </a:gradFill>
          <a:ln w="12700" algn="ctr">
            <a:solidFill>
              <a:srgbClr val="97FF97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s-CO"/>
          </a:p>
        </p:txBody>
      </p:sp>
      <p:sp>
        <p:nvSpPr>
          <p:cNvPr id="12" name="1 Título"/>
          <p:cNvSpPr txBox="1">
            <a:spLocks/>
          </p:cNvSpPr>
          <p:nvPr/>
        </p:nvSpPr>
        <p:spPr bwMode="auto">
          <a:xfrm>
            <a:off x="2123728" y="1439778"/>
            <a:ext cx="5204084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7200"/>
            <a:r>
              <a:rPr lang="es-CO" sz="2500" b="1" smtClean="0">
                <a:solidFill>
                  <a:schemeClr val="bg1"/>
                </a:solidFill>
                <a:cs typeface="Arial" pitchFamily="34" charset="0"/>
              </a:rPr>
              <a:t>SIGEP</a:t>
            </a:r>
            <a:endParaRPr lang="es-CO" sz="25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13" name="1 Título"/>
          <p:cNvSpPr txBox="1">
            <a:spLocks/>
          </p:cNvSpPr>
          <p:nvPr/>
        </p:nvSpPr>
        <p:spPr bwMode="auto">
          <a:xfrm>
            <a:off x="5004048" y="320605"/>
            <a:ext cx="381134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Modernización Institucional</a:t>
            </a:r>
            <a:endParaRPr lang="es-CO" sz="2000" b="1" dirty="0">
              <a:solidFill>
                <a:schemeClr val="bg1">
                  <a:lumMod val="50000"/>
                </a:schemeClr>
              </a:solidFill>
              <a:latin typeface="Futura Std Medium"/>
              <a:ea typeface="+mn-ea"/>
              <a:cs typeface="Futura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977392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negociosplan.com/wp-content/uploads/2011/06/Contabilidad_y_Finanzas.jp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426" y="2132856"/>
            <a:ext cx="3980330" cy="31122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328105" y="1957889"/>
            <a:ext cx="4276166" cy="4292302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La </a:t>
            </a:r>
            <a:r>
              <a:rPr lang="es-CO" sz="1800" dirty="0">
                <a:latin typeface="Arial" pitchFamily="34" charset="0"/>
                <a:cs typeface="Arial" pitchFamily="34" charset="0"/>
              </a:rPr>
              <a:t>justificación técnica para las reformas salariales deberá contener los siguientes componentes:</a:t>
            </a:r>
          </a:p>
          <a:p>
            <a:pPr marL="0" indent="0" algn="just">
              <a:buNone/>
            </a:pPr>
            <a:r>
              <a:rPr lang="es-CO" sz="1800" dirty="0">
                <a:latin typeface="Arial" pitchFamily="34" charset="0"/>
                <a:cs typeface="Arial" pitchFamily="34" charset="0"/>
              </a:rPr>
              <a:t> </a:t>
            </a:r>
            <a:endParaRPr lang="es-CO" sz="1800" dirty="0" smtClean="0">
              <a:latin typeface="Arial" pitchFamily="34" charset="0"/>
              <a:cs typeface="Arial" pitchFamily="34" charset="0"/>
            </a:endParaRPr>
          </a:p>
          <a:p>
            <a:pPr algn="just">
              <a:buFont typeface="Wingdings" pitchFamily="2" charset="2"/>
              <a:buChar char="ü"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Análisis </a:t>
            </a:r>
            <a:r>
              <a:rPr lang="es-CO" sz="1800" dirty="0">
                <a:latin typeface="Arial" pitchFamily="34" charset="0"/>
                <a:cs typeface="Arial" pitchFamily="34" charset="0"/>
              </a:rPr>
              <a:t>salariales para la identificación brechas, costo de la propuesta y cobertura. </a:t>
            </a:r>
          </a:p>
          <a:p>
            <a:pPr lvl="0" algn="just">
              <a:buFont typeface="Wingdings" pitchFamily="2" charset="2"/>
              <a:buChar char="ü"/>
            </a:pPr>
            <a:r>
              <a:rPr lang="es-CO" sz="1800" dirty="0">
                <a:latin typeface="Arial" pitchFamily="34" charset="0"/>
                <a:cs typeface="Arial" pitchFamily="34" charset="0"/>
              </a:rPr>
              <a:t>Comparativo de salarios con otras entidades similares. </a:t>
            </a:r>
          </a:p>
          <a:p>
            <a:pPr algn="just">
              <a:buFont typeface="Wingdings" pitchFamily="2" charset="2"/>
              <a:buChar char="ü"/>
            </a:pPr>
            <a:r>
              <a:rPr lang="es-CO" sz="1800" dirty="0" smtClean="0">
                <a:latin typeface="Arial" pitchFamily="34" charset="0"/>
                <a:cs typeface="Arial" pitchFamily="34" charset="0"/>
              </a:rPr>
              <a:t>Certificado </a:t>
            </a:r>
            <a:r>
              <a:rPr lang="es-CO" sz="1800" dirty="0">
                <a:latin typeface="Arial" pitchFamily="34" charset="0"/>
                <a:cs typeface="Arial" pitchFamily="34" charset="0"/>
              </a:rPr>
              <a:t>de Disponibilidad presupuestal. </a:t>
            </a:r>
          </a:p>
        </p:txBody>
      </p:sp>
      <p:sp>
        <p:nvSpPr>
          <p:cNvPr id="6" name="1 Título"/>
          <p:cNvSpPr txBox="1">
            <a:spLocks/>
          </p:cNvSpPr>
          <p:nvPr/>
        </p:nvSpPr>
        <p:spPr bwMode="auto">
          <a:xfrm>
            <a:off x="489471" y="1216823"/>
            <a:ext cx="8229600" cy="477054"/>
          </a:xfrm>
          <a:prstGeom prst="rect">
            <a:avLst/>
          </a:prstGeom>
          <a:solidFill>
            <a:schemeClr val="accent1">
              <a:lumMod val="75000"/>
            </a:schemeClr>
          </a:solidFill>
          <a:ln w="38100" algn="ctr">
            <a:solidFill>
              <a:schemeClr val="bg1"/>
            </a:solidFill>
            <a:miter lim="800000"/>
            <a:headEnd/>
            <a:tailEnd/>
          </a:ln>
          <a:effectLst>
            <a:outerShdw dist="20000" dir="5400000" rotWithShape="0">
              <a:srgbClr val="000000">
                <a:alpha val="37999"/>
              </a:srgbClr>
            </a:outerShdw>
          </a:effectLst>
        </p:spPr>
        <p:txBody>
          <a:bodyPr vert="horz" lIns="91440" tIns="45720" rIns="91440" bIns="45720" rtlCol="0" anchor="ctr">
            <a:sp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r>
              <a:rPr lang="es-CO" sz="2500" b="1" dirty="0">
                <a:solidFill>
                  <a:schemeClr val="bg1"/>
                </a:solidFill>
                <a:cs typeface="Arial" pitchFamily="34" charset="0"/>
              </a:rPr>
              <a:t>JUSTIFICACIÓN TÉCNICA DE REFORMAS </a:t>
            </a:r>
            <a:r>
              <a:rPr lang="es-CO" sz="2500" b="1" dirty="0" smtClean="0">
                <a:solidFill>
                  <a:schemeClr val="bg1"/>
                </a:solidFill>
                <a:cs typeface="Arial" pitchFamily="34" charset="0"/>
              </a:rPr>
              <a:t>SALARIALES</a:t>
            </a:r>
            <a:endParaRPr lang="es-CO" sz="2500" b="1" dirty="0">
              <a:solidFill>
                <a:schemeClr val="bg1"/>
              </a:solidFill>
              <a:cs typeface="Arial" pitchFamily="34" charset="0"/>
            </a:endParaRPr>
          </a:p>
        </p:txBody>
      </p:sp>
      <p:sp>
        <p:nvSpPr>
          <p:cNvPr id="7" name="1 Título"/>
          <p:cNvSpPr txBox="1">
            <a:spLocks/>
          </p:cNvSpPr>
          <p:nvPr/>
        </p:nvSpPr>
        <p:spPr bwMode="auto">
          <a:xfrm>
            <a:off x="5004048" y="320605"/>
            <a:ext cx="3811340" cy="400110"/>
          </a:xfrm>
          <a:prstGeom prst="rect">
            <a:avLst/>
          </a:prstGeom>
        </p:spPr>
        <p:txBody>
          <a:bodyPr vert="horz" wrap="square" lIns="91440" tIns="45720" rIns="91440" bIns="45720" rtlCol="0" anchor="ctr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0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ea typeface="+mn-ea"/>
                <a:cs typeface="Futura Std Medium"/>
              </a:rPr>
              <a:t>Modernización Institucional</a:t>
            </a:r>
            <a:endParaRPr lang="es-CO" sz="2000" b="1" dirty="0">
              <a:solidFill>
                <a:schemeClr val="bg1">
                  <a:lumMod val="50000"/>
                </a:schemeClr>
              </a:solidFill>
              <a:latin typeface="Futura Std Medium"/>
              <a:ea typeface="+mn-ea"/>
              <a:cs typeface="Futura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79810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11960" y="435977"/>
            <a:ext cx="3981531" cy="555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s-CO" sz="2400" b="1" dirty="0" smtClean="0">
                <a:solidFill>
                  <a:srgbClr val="3D404C"/>
                </a:solidFill>
                <a:latin typeface="Futura Std Medium"/>
                <a:cs typeface="Futura Std Medium"/>
              </a:rPr>
              <a:t>Eficiencia Administrativa</a:t>
            </a:r>
            <a:endParaRPr lang="es-CO" sz="2400" b="1" dirty="0">
              <a:solidFill>
                <a:srgbClr val="3D404C"/>
              </a:solidFill>
              <a:latin typeface="Futura Std Medium"/>
              <a:cs typeface="Futura Std Medium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553918" y="1336439"/>
            <a:ext cx="4095879" cy="555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400" b="1" dirty="0" smtClean="0">
                <a:solidFill>
                  <a:srgbClr val="3D404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Medium"/>
                <a:ea typeface="+mj-ea"/>
                <a:cs typeface="Futura Std Medium"/>
              </a:rPr>
              <a:t>GESTIÓN DOCUMENTAL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3D404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Futura Std Medium"/>
              <a:ea typeface="+mj-ea"/>
              <a:cs typeface="Futura Std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630763" y="1916832"/>
            <a:ext cx="7808387" cy="46474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s-CO" sz="2000" dirty="0" smtClean="0">
                <a:latin typeface="Futura Std Book"/>
                <a:cs typeface="Futura Std Book"/>
              </a:rPr>
              <a:t>Conjunto de actividades administrativas y técnicas tendientes a la planificación, manejo y organización de los documentos producidos y recibidos por las entidades en desarrollo de sus funciones, desde su origen hasta su destino final, con el objeto de facilitar su trámite, utilización, conservación y consulta.</a:t>
            </a:r>
          </a:p>
          <a:p>
            <a:pPr algn="just"/>
            <a:r>
              <a:rPr lang="es-CO" sz="2000" dirty="0" smtClean="0">
                <a:latin typeface="Futura Std Book"/>
                <a:cs typeface="Futura Std Book"/>
              </a:rPr>
              <a:t> </a:t>
            </a:r>
          </a:p>
          <a:p>
            <a:pPr algn="just"/>
            <a:r>
              <a:rPr lang="es-CO" sz="2000" dirty="0" smtClean="0">
                <a:latin typeface="Futura Std Book"/>
                <a:cs typeface="Futura Std Book"/>
              </a:rPr>
              <a:t>Esta política es liderada por el Archivo General de la Nación cuyos lineamientos están articulados con la NTCGP1000. </a:t>
            </a:r>
          </a:p>
          <a:p>
            <a:pPr algn="just"/>
            <a:endParaRPr lang="es-CO" sz="2000" dirty="0" smtClean="0">
              <a:latin typeface="Futura Std Book"/>
              <a:cs typeface="Futura Std Book"/>
            </a:endParaRPr>
          </a:p>
          <a:p>
            <a:pPr algn="just"/>
            <a:r>
              <a:rPr lang="es-CO" sz="2000" dirty="0" smtClean="0">
                <a:latin typeface="Futura Std Book"/>
                <a:cs typeface="Futura Std Book"/>
              </a:rPr>
              <a:t>Incluye el </a:t>
            </a:r>
            <a:r>
              <a:rPr lang="es-CO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/>
                <a:cs typeface="Futura Std Book"/>
              </a:rPr>
              <a:t>Programa de Gestión Documental</a:t>
            </a:r>
            <a:r>
              <a:rPr lang="es-CO" sz="2000" dirty="0" smtClean="0">
                <a:latin typeface="Futura Std Book"/>
                <a:cs typeface="Futura Std Book"/>
              </a:rPr>
              <a:t>, el cual debe estar articulado con el </a:t>
            </a:r>
            <a:r>
              <a:rPr lang="es-CO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/>
                <a:cs typeface="Futura Std Book"/>
              </a:rPr>
              <a:t>Plan Estratégico Institucional </a:t>
            </a:r>
            <a:r>
              <a:rPr lang="es-CO" sz="2000" dirty="0" smtClean="0">
                <a:latin typeface="Futura Std Book"/>
                <a:cs typeface="Futura Std Book"/>
              </a:rPr>
              <a:t>y en el </a:t>
            </a:r>
            <a:r>
              <a:rPr lang="es-CO" sz="2000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Futura Std Book"/>
                <a:cs typeface="Futura Std Book"/>
              </a:rPr>
              <a:t>Plan de Acción Anual</a:t>
            </a:r>
            <a:r>
              <a:rPr lang="es-CO" sz="2000" dirty="0" smtClean="0">
                <a:latin typeface="Futura Std Book"/>
                <a:cs typeface="Futura Std Book"/>
              </a:rPr>
              <a:t> de acuerdo con los procesos de la Gestión Documental.</a:t>
            </a:r>
          </a:p>
          <a:p>
            <a:pPr algn="r"/>
            <a:r>
              <a:rPr lang="es-MX" sz="1600" dirty="0" smtClean="0">
                <a:latin typeface="Futura Std Book"/>
                <a:cs typeface="Futura Std Book"/>
              </a:rPr>
              <a:t>Artículo 21 de la Ley 594 de 2000</a:t>
            </a:r>
          </a:p>
          <a:p>
            <a:pPr lvl="0"/>
            <a:endParaRPr lang="es-CO" sz="2000" dirty="0" smtClean="0">
              <a:latin typeface="Futura Std Book"/>
              <a:cs typeface="Futura Std Book"/>
            </a:endParaRPr>
          </a:p>
        </p:txBody>
      </p:sp>
      <p:pic>
        <p:nvPicPr>
          <p:cNvPr id="7" name="6 Imagen" descr="logoAGNvertica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93526" y="82230"/>
            <a:ext cx="729536" cy="1254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76676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Objeto"/>
          <p:cNvGraphicFramePr>
            <a:graphicFrameLocks noChangeAspect="1"/>
          </p:cNvGraphicFramePr>
          <p:nvPr/>
        </p:nvGraphicFramePr>
        <p:xfrm>
          <a:off x="34925" y="0"/>
          <a:ext cx="9109075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8" name="Acrobat Document" r:id="rId3" imgW="25202160" imgH="18000000" progId="AcroExch.Document.11">
                  <p:embed/>
                </p:oleObj>
              </mc:Choice>
              <mc:Fallback>
                <p:oleObj name="Acrobat Document" r:id="rId3" imgW="25202160" imgH="18000000" progId="AcroExch.Document.11">
                  <p:embed/>
                  <p:pic>
                    <p:nvPicPr>
                      <p:cNvPr id="0" name="1 Objeto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4925" y="0"/>
                        <a:ext cx="9109075" cy="68580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224710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Elipse"/>
          <p:cNvSpPr/>
          <p:nvPr/>
        </p:nvSpPr>
        <p:spPr>
          <a:xfrm>
            <a:off x="3732899" y="2859051"/>
            <a:ext cx="1925619" cy="176425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grpSp>
        <p:nvGrpSpPr>
          <p:cNvPr id="5" name="4 Grupo"/>
          <p:cNvGrpSpPr/>
          <p:nvPr/>
        </p:nvGrpSpPr>
        <p:grpSpPr>
          <a:xfrm>
            <a:off x="1301675" y="2396475"/>
            <a:ext cx="2076226" cy="742278"/>
            <a:chOff x="1301675" y="1893348"/>
            <a:chExt cx="2076226" cy="742278"/>
          </a:xfrm>
        </p:grpSpPr>
        <p:sp>
          <p:nvSpPr>
            <p:cNvPr id="6" name="5 Rectángulo redondeado"/>
            <p:cNvSpPr/>
            <p:nvPr/>
          </p:nvSpPr>
          <p:spPr>
            <a:xfrm>
              <a:off x="1301675" y="1893348"/>
              <a:ext cx="2076226" cy="742278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1432564" y="2083414"/>
              <a:ext cx="1785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dirty="0" smtClean="0"/>
                <a:t>VALORACIÓN</a:t>
              </a:r>
              <a:endParaRPr lang="es-CO" dirty="0"/>
            </a:p>
          </p:txBody>
        </p:sp>
      </p:grpSp>
      <p:grpSp>
        <p:nvGrpSpPr>
          <p:cNvPr id="8" name="7 Grupo"/>
          <p:cNvGrpSpPr/>
          <p:nvPr/>
        </p:nvGrpSpPr>
        <p:grpSpPr>
          <a:xfrm>
            <a:off x="6006355" y="2400300"/>
            <a:ext cx="2076226" cy="742278"/>
            <a:chOff x="6006355" y="1828800"/>
            <a:chExt cx="2076226" cy="742278"/>
          </a:xfrm>
        </p:grpSpPr>
        <p:sp>
          <p:nvSpPr>
            <p:cNvPr id="9" name="8 Rectángulo redondeado"/>
            <p:cNvSpPr/>
            <p:nvPr/>
          </p:nvSpPr>
          <p:spPr>
            <a:xfrm>
              <a:off x="6006355" y="1828800"/>
              <a:ext cx="2076226" cy="742278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6155162" y="2018866"/>
              <a:ext cx="1785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dirty="0" smtClean="0"/>
                <a:t>PRODUCCIÓN</a:t>
              </a:r>
              <a:endParaRPr lang="es-CO" dirty="0"/>
            </a:p>
          </p:txBody>
        </p:sp>
      </p:grpSp>
      <p:grpSp>
        <p:nvGrpSpPr>
          <p:cNvPr id="11" name="10 Grupo"/>
          <p:cNvGrpSpPr/>
          <p:nvPr/>
        </p:nvGrpSpPr>
        <p:grpSpPr>
          <a:xfrm>
            <a:off x="6006355" y="3369608"/>
            <a:ext cx="2076226" cy="742278"/>
            <a:chOff x="6006355" y="2931458"/>
            <a:chExt cx="2076226" cy="742278"/>
          </a:xfrm>
        </p:grpSpPr>
        <p:sp>
          <p:nvSpPr>
            <p:cNvPr id="12" name="11 Rectángulo redondeado"/>
            <p:cNvSpPr/>
            <p:nvPr/>
          </p:nvSpPr>
          <p:spPr>
            <a:xfrm>
              <a:off x="6006355" y="2931458"/>
              <a:ext cx="2076226" cy="742278"/>
            </a:xfrm>
            <a:prstGeom prst="roundRect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6155162" y="2979863"/>
              <a:ext cx="17857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dirty="0" smtClean="0"/>
                <a:t>GESTIÓN Y TRÁMITE</a:t>
              </a:r>
              <a:endParaRPr lang="es-CO" dirty="0"/>
            </a:p>
          </p:txBody>
        </p:sp>
      </p:grpSp>
      <p:grpSp>
        <p:nvGrpSpPr>
          <p:cNvPr id="14" name="13 Grupo"/>
          <p:cNvGrpSpPr/>
          <p:nvPr/>
        </p:nvGrpSpPr>
        <p:grpSpPr>
          <a:xfrm>
            <a:off x="6006355" y="4367605"/>
            <a:ext cx="2076226" cy="742278"/>
            <a:chOff x="6006355" y="3910405"/>
            <a:chExt cx="2076226" cy="742278"/>
          </a:xfrm>
        </p:grpSpPr>
        <p:sp>
          <p:nvSpPr>
            <p:cNvPr id="15" name="14 Rectángulo redondeado"/>
            <p:cNvSpPr/>
            <p:nvPr/>
          </p:nvSpPr>
          <p:spPr>
            <a:xfrm>
              <a:off x="6006355" y="3910405"/>
              <a:ext cx="2076226" cy="742278"/>
            </a:xfrm>
            <a:prstGeom prst="round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6155162" y="4120178"/>
              <a:ext cx="1785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dirty="0" smtClean="0"/>
                <a:t>ORGANIZACIÓN</a:t>
              </a:r>
              <a:endParaRPr lang="es-CO" dirty="0"/>
            </a:p>
          </p:txBody>
        </p:sp>
      </p:grpSp>
      <p:grpSp>
        <p:nvGrpSpPr>
          <p:cNvPr id="17" name="16 Grupo"/>
          <p:cNvGrpSpPr/>
          <p:nvPr/>
        </p:nvGrpSpPr>
        <p:grpSpPr>
          <a:xfrm>
            <a:off x="3492873" y="5249939"/>
            <a:ext cx="2456332" cy="742278"/>
            <a:chOff x="3550023" y="4823012"/>
            <a:chExt cx="2456332" cy="742278"/>
          </a:xfrm>
        </p:grpSpPr>
        <p:sp>
          <p:nvSpPr>
            <p:cNvPr id="18" name="17 Rectángulo redondeado"/>
            <p:cNvSpPr/>
            <p:nvPr/>
          </p:nvSpPr>
          <p:spPr>
            <a:xfrm>
              <a:off x="3550023" y="4823012"/>
              <a:ext cx="2456332" cy="742278"/>
            </a:xfrm>
            <a:prstGeom prst="roundRect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3872753" y="5013064"/>
              <a:ext cx="1785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dirty="0" smtClean="0"/>
                <a:t>TRANSFERENCIA</a:t>
              </a:r>
              <a:endParaRPr lang="es-CO" dirty="0"/>
            </a:p>
          </p:txBody>
        </p:sp>
      </p:grpSp>
      <p:grpSp>
        <p:nvGrpSpPr>
          <p:cNvPr id="20" name="19 Grupo"/>
          <p:cNvGrpSpPr/>
          <p:nvPr/>
        </p:nvGrpSpPr>
        <p:grpSpPr>
          <a:xfrm>
            <a:off x="1301675" y="4406360"/>
            <a:ext cx="2130010" cy="742278"/>
            <a:chOff x="1301675" y="4055633"/>
            <a:chExt cx="2130010" cy="742278"/>
          </a:xfrm>
        </p:grpSpPr>
        <p:sp>
          <p:nvSpPr>
            <p:cNvPr id="21" name="20 Rectángulo redondeado"/>
            <p:cNvSpPr/>
            <p:nvPr/>
          </p:nvSpPr>
          <p:spPr>
            <a:xfrm>
              <a:off x="1301675" y="4055633"/>
              <a:ext cx="2076226" cy="742278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2" name="21 CuadroTexto"/>
            <p:cNvSpPr txBox="1"/>
            <p:nvPr/>
          </p:nvSpPr>
          <p:spPr>
            <a:xfrm>
              <a:off x="1314226" y="4132739"/>
              <a:ext cx="2117459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dirty="0" smtClean="0"/>
                <a:t>DISPOSICIÓN DE DOCUMENTOS</a:t>
              </a:r>
              <a:endParaRPr lang="es-CO" dirty="0"/>
            </a:p>
          </p:txBody>
        </p:sp>
      </p:grpSp>
      <p:grpSp>
        <p:nvGrpSpPr>
          <p:cNvPr id="23" name="22 Grupo"/>
          <p:cNvGrpSpPr/>
          <p:nvPr/>
        </p:nvGrpSpPr>
        <p:grpSpPr>
          <a:xfrm>
            <a:off x="1301675" y="3407243"/>
            <a:ext cx="2076226" cy="742278"/>
            <a:chOff x="1301675" y="2942216"/>
            <a:chExt cx="2076226" cy="742278"/>
          </a:xfrm>
        </p:grpSpPr>
        <p:sp>
          <p:nvSpPr>
            <p:cNvPr id="24" name="23 Rectángulo redondeado"/>
            <p:cNvSpPr/>
            <p:nvPr/>
          </p:nvSpPr>
          <p:spPr>
            <a:xfrm>
              <a:off x="1301675" y="2942216"/>
              <a:ext cx="2076226" cy="742278"/>
            </a:xfrm>
            <a:prstGeom prst="roundRect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5" name="24 CuadroTexto"/>
            <p:cNvSpPr txBox="1"/>
            <p:nvPr/>
          </p:nvSpPr>
          <p:spPr>
            <a:xfrm>
              <a:off x="1432564" y="2979863"/>
              <a:ext cx="178576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dirty="0" smtClean="0"/>
                <a:t>PRESERVACIÓN A LARGO PLAZO</a:t>
              </a:r>
              <a:endParaRPr lang="es-CO" dirty="0"/>
            </a:p>
          </p:txBody>
        </p:sp>
      </p:grpSp>
      <p:grpSp>
        <p:nvGrpSpPr>
          <p:cNvPr id="26" name="25 Grupo"/>
          <p:cNvGrpSpPr/>
          <p:nvPr/>
        </p:nvGrpSpPr>
        <p:grpSpPr>
          <a:xfrm>
            <a:off x="3550023" y="1589649"/>
            <a:ext cx="2216075" cy="742278"/>
            <a:chOff x="3550023" y="1086522"/>
            <a:chExt cx="2216075" cy="742278"/>
          </a:xfrm>
        </p:grpSpPr>
        <p:sp>
          <p:nvSpPr>
            <p:cNvPr id="27" name="26 Rectángulo redondeado"/>
            <p:cNvSpPr/>
            <p:nvPr/>
          </p:nvSpPr>
          <p:spPr>
            <a:xfrm>
              <a:off x="3550023" y="1086522"/>
              <a:ext cx="2216075" cy="742278"/>
            </a:xfrm>
            <a:prstGeom prst="round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28" name="27 CuadroTexto"/>
            <p:cNvSpPr txBox="1"/>
            <p:nvPr/>
          </p:nvSpPr>
          <p:spPr>
            <a:xfrm>
              <a:off x="3797447" y="1247893"/>
              <a:ext cx="178576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CO" dirty="0" smtClean="0"/>
                <a:t>PLANEACIÓN</a:t>
              </a:r>
              <a:endParaRPr lang="es-CO" dirty="0"/>
            </a:p>
          </p:txBody>
        </p:sp>
      </p:grpSp>
      <p:sp>
        <p:nvSpPr>
          <p:cNvPr id="29" name="Title 1"/>
          <p:cNvSpPr txBox="1">
            <a:spLocks/>
          </p:cNvSpPr>
          <p:nvPr/>
        </p:nvSpPr>
        <p:spPr>
          <a:xfrm>
            <a:off x="3923929" y="490107"/>
            <a:ext cx="4167018" cy="5550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D404C"/>
                </a:solidFill>
                <a:effectLst/>
                <a:uLnTx/>
                <a:uFillTx/>
                <a:latin typeface="Futura Std Medium"/>
                <a:ea typeface="+mj-ea"/>
                <a:cs typeface="Futura Std Medium"/>
              </a:rPr>
              <a:t>Eficiencia Administrativa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3D404C"/>
              </a:solidFill>
              <a:effectLst/>
              <a:uLnTx/>
              <a:uFillTx/>
              <a:latin typeface="Futura Std Medium"/>
              <a:ea typeface="+mj-ea"/>
              <a:cs typeface="Futura Std Medium"/>
            </a:endParaRPr>
          </a:p>
        </p:txBody>
      </p:sp>
      <p:pic>
        <p:nvPicPr>
          <p:cNvPr id="30" name="29 Imagen" descr="logoAGNvertica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73374" y="223407"/>
            <a:ext cx="761460" cy="1309092"/>
          </a:xfrm>
          <a:prstGeom prst="rect">
            <a:avLst/>
          </a:prstGeom>
        </p:spPr>
      </p:pic>
      <p:sp>
        <p:nvSpPr>
          <p:cNvPr id="31" name="30 CuadroTexto"/>
          <p:cNvSpPr txBox="1"/>
          <p:nvPr/>
        </p:nvSpPr>
        <p:spPr>
          <a:xfrm>
            <a:off x="3810668" y="3076280"/>
            <a:ext cx="16889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dirty="0" smtClean="0"/>
              <a:t>PROCESOS </a:t>
            </a:r>
          </a:p>
          <a:p>
            <a:pPr algn="ctr"/>
            <a:r>
              <a:rPr lang="es-CO" dirty="0" smtClean="0"/>
              <a:t>DE LA </a:t>
            </a:r>
          </a:p>
          <a:p>
            <a:pPr algn="ctr"/>
            <a:r>
              <a:rPr lang="es-CO" dirty="0" smtClean="0"/>
              <a:t>GESTIÓN DOCUMENTAL</a:t>
            </a:r>
            <a:endParaRPr lang="es-CO" dirty="0"/>
          </a:p>
        </p:txBody>
      </p:sp>
    </p:spTree>
    <p:extLst>
      <p:ext uri="{BB962C8B-B14F-4D97-AF65-F5344CB8AC3E}">
        <p14:creationId xmlns:p14="http://schemas.microsoft.com/office/powerpoint/2010/main" val="1111098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2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7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Imagen" descr="Infografi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512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7237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26 Elipse"/>
          <p:cNvSpPr/>
          <p:nvPr/>
        </p:nvSpPr>
        <p:spPr>
          <a:xfrm>
            <a:off x="3651089" y="2959921"/>
            <a:ext cx="1925619" cy="1764254"/>
          </a:xfrm>
          <a:prstGeom prst="ellipse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4" name="3 CuadroTexto"/>
          <p:cNvSpPr txBox="1"/>
          <p:nvPr/>
        </p:nvSpPr>
        <p:spPr>
          <a:xfrm>
            <a:off x="3775928" y="3605610"/>
            <a:ext cx="16799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s-CO" b="1" dirty="0" smtClean="0"/>
              <a:t>GESTIÓN DOCUMENTAL</a:t>
            </a:r>
            <a:endParaRPr lang="es-CO" b="1" dirty="0"/>
          </a:p>
        </p:txBody>
      </p:sp>
      <p:grpSp>
        <p:nvGrpSpPr>
          <p:cNvPr id="5" name="16 Grupo"/>
          <p:cNvGrpSpPr/>
          <p:nvPr/>
        </p:nvGrpSpPr>
        <p:grpSpPr>
          <a:xfrm>
            <a:off x="3670139" y="1131358"/>
            <a:ext cx="1925619" cy="1764254"/>
            <a:chOff x="3853025" y="485888"/>
            <a:chExt cx="1925619" cy="1764254"/>
          </a:xfrm>
        </p:grpSpPr>
        <p:sp>
          <p:nvSpPr>
            <p:cNvPr id="6" name="5 Elipse"/>
            <p:cNvSpPr/>
            <p:nvPr/>
          </p:nvSpPr>
          <p:spPr>
            <a:xfrm>
              <a:off x="3853025" y="485888"/>
              <a:ext cx="1925619" cy="1764254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7" name="6 CuadroTexto"/>
            <p:cNvSpPr txBox="1"/>
            <p:nvPr/>
          </p:nvSpPr>
          <p:spPr>
            <a:xfrm>
              <a:off x="3958814" y="924281"/>
              <a:ext cx="16799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s-CO" b="1" dirty="0" smtClean="0"/>
                <a:t>Gestión Misional y de Gobierno</a:t>
              </a:r>
            </a:p>
          </p:txBody>
        </p:sp>
      </p:grpSp>
      <p:grpSp>
        <p:nvGrpSpPr>
          <p:cNvPr id="8" name="17 Grupo"/>
          <p:cNvGrpSpPr/>
          <p:nvPr/>
        </p:nvGrpSpPr>
        <p:grpSpPr>
          <a:xfrm>
            <a:off x="5680031" y="2119646"/>
            <a:ext cx="1925619" cy="1764254"/>
            <a:chOff x="5896980" y="1753498"/>
            <a:chExt cx="1925619" cy="1764254"/>
          </a:xfrm>
        </p:grpSpPr>
        <p:sp>
          <p:nvSpPr>
            <p:cNvPr id="9" name="8 Elipse"/>
            <p:cNvSpPr/>
            <p:nvPr/>
          </p:nvSpPr>
          <p:spPr>
            <a:xfrm>
              <a:off x="5896980" y="1753498"/>
              <a:ext cx="1925619" cy="1764254"/>
            </a:xfrm>
            <a:prstGeom prst="ellipse">
              <a:avLst/>
            </a:prstGeom>
          </p:spPr>
          <p:style>
            <a:lnRef idx="0">
              <a:schemeClr val="accent3"/>
            </a:lnRef>
            <a:fillRef idx="3">
              <a:schemeClr val="accent3"/>
            </a:fillRef>
            <a:effectRef idx="3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0" name="9 CuadroTexto"/>
            <p:cNvSpPr txBox="1"/>
            <p:nvPr/>
          </p:nvSpPr>
          <p:spPr>
            <a:xfrm>
              <a:off x="6002769" y="2078014"/>
              <a:ext cx="1679976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s-CO" b="1" dirty="0" smtClean="0"/>
                <a:t>Transparencia, participación y servicio al ciudadano</a:t>
              </a:r>
              <a:endParaRPr lang="es-CO" b="1" dirty="0"/>
            </a:p>
          </p:txBody>
        </p:sp>
      </p:grpSp>
      <p:grpSp>
        <p:nvGrpSpPr>
          <p:cNvPr id="11" name="18 Grupo"/>
          <p:cNvGrpSpPr/>
          <p:nvPr/>
        </p:nvGrpSpPr>
        <p:grpSpPr>
          <a:xfrm>
            <a:off x="5041745" y="4390920"/>
            <a:ext cx="1925619" cy="1764254"/>
            <a:chOff x="5084777" y="4272582"/>
            <a:chExt cx="1925619" cy="1764254"/>
          </a:xfrm>
        </p:grpSpPr>
        <p:sp>
          <p:nvSpPr>
            <p:cNvPr id="12" name="11 Elipse"/>
            <p:cNvSpPr/>
            <p:nvPr/>
          </p:nvSpPr>
          <p:spPr>
            <a:xfrm>
              <a:off x="5084777" y="4272582"/>
              <a:ext cx="1925619" cy="1764254"/>
            </a:xfrm>
            <a:prstGeom prst="ellipse">
              <a:avLst/>
            </a:prstGeom>
          </p:spPr>
          <p:style>
            <a:lnRef idx="0">
              <a:schemeClr val="accent4"/>
            </a:lnRef>
            <a:fillRef idx="3">
              <a:schemeClr val="accent4"/>
            </a:fillRef>
            <a:effectRef idx="3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3" name="12 CuadroTexto"/>
            <p:cNvSpPr txBox="1"/>
            <p:nvPr/>
          </p:nvSpPr>
          <p:spPr>
            <a:xfrm>
              <a:off x="5162781" y="4701087"/>
              <a:ext cx="1679976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s-CO" b="1" dirty="0" smtClean="0"/>
                <a:t>Gestión del Talento Humano</a:t>
              </a:r>
            </a:p>
          </p:txBody>
        </p:sp>
      </p:grpSp>
      <p:grpSp>
        <p:nvGrpSpPr>
          <p:cNvPr id="14" name="19 Grupo"/>
          <p:cNvGrpSpPr/>
          <p:nvPr/>
        </p:nvGrpSpPr>
        <p:grpSpPr>
          <a:xfrm>
            <a:off x="2277028" y="4401678"/>
            <a:ext cx="1925619" cy="1764254"/>
            <a:chOff x="2352334" y="4272582"/>
            <a:chExt cx="1925619" cy="1764254"/>
          </a:xfrm>
        </p:grpSpPr>
        <p:sp>
          <p:nvSpPr>
            <p:cNvPr id="15" name="14 Elipse"/>
            <p:cNvSpPr/>
            <p:nvPr/>
          </p:nvSpPr>
          <p:spPr>
            <a:xfrm>
              <a:off x="2352334" y="4272582"/>
              <a:ext cx="1925619" cy="1764254"/>
            </a:xfrm>
            <a:prstGeom prst="ellipse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  <p:sp>
          <p:nvSpPr>
            <p:cNvPr id="16" name="15 CuadroTexto"/>
            <p:cNvSpPr txBox="1"/>
            <p:nvPr/>
          </p:nvSpPr>
          <p:spPr>
            <a:xfrm>
              <a:off x="2459914" y="4840941"/>
              <a:ext cx="1679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s-CO" b="1" dirty="0" smtClean="0"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Eficiencia administrativa</a:t>
              </a:r>
            </a:p>
          </p:txBody>
        </p:sp>
      </p:grpSp>
      <p:grpSp>
        <p:nvGrpSpPr>
          <p:cNvPr id="17" name="20 Grupo"/>
          <p:cNvGrpSpPr/>
          <p:nvPr/>
        </p:nvGrpSpPr>
        <p:grpSpPr>
          <a:xfrm>
            <a:off x="1624391" y="2173044"/>
            <a:ext cx="1925619" cy="1764254"/>
            <a:chOff x="1540132" y="1615439"/>
            <a:chExt cx="1925619" cy="1764254"/>
          </a:xfrm>
        </p:grpSpPr>
        <p:sp>
          <p:nvSpPr>
            <p:cNvPr id="18" name="17 Elipse"/>
            <p:cNvSpPr/>
            <p:nvPr/>
          </p:nvSpPr>
          <p:spPr>
            <a:xfrm>
              <a:off x="1540132" y="1615439"/>
              <a:ext cx="1925619" cy="1764254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CO"/>
            </a:p>
          </p:txBody>
        </p:sp>
        <p:sp>
          <p:nvSpPr>
            <p:cNvPr id="19" name="18 CuadroTexto"/>
            <p:cNvSpPr txBox="1"/>
            <p:nvPr/>
          </p:nvSpPr>
          <p:spPr>
            <a:xfrm>
              <a:off x="1619926" y="2174400"/>
              <a:ext cx="16799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lvl="0" algn="ctr"/>
              <a:r>
                <a:rPr lang="es-CO" b="1" dirty="0" smtClean="0"/>
                <a:t>Gestión Financiera</a:t>
              </a:r>
            </a:p>
          </p:txBody>
        </p:sp>
      </p:grpSp>
      <p:sp>
        <p:nvSpPr>
          <p:cNvPr id="20" name="19 CuadroTexto"/>
          <p:cNvSpPr txBox="1"/>
          <p:nvPr/>
        </p:nvSpPr>
        <p:spPr>
          <a:xfrm>
            <a:off x="896157" y="859188"/>
            <a:ext cx="35008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CO" dirty="0" smtClean="0"/>
              <a:t>Plan estratégico sectorial </a:t>
            </a:r>
          </a:p>
          <a:p>
            <a:pPr>
              <a:buFont typeface="Wingdings" pitchFamily="2" charset="2"/>
              <a:buChar char="ü"/>
            </a:pPr>
            <a:r>
              <a:rPr lang="es-CO" dirty="0" smtClean="0"/>
              <a:t>Plan estratégico institucional</a:t>
            </a:r>
          </a:p>
          <a:p>
            <a:pPr>
              <a:buFont typeface="Wingdings" pitchFamily="2" charset="2"/>
              <a:buChar char="ü"/>
            </a:pPr>
            <a:r>
              <a:rPr lang="es-CO" dirty="0" smtClean="0"/>
              <a:t>Sistema de seguimiento a metas de Gobierno</a:t>
            </a:r>
            <a:endParaRPr lang="es-CO" dirty="0"/>
          </a:p>
        </p:txBody>
      </p:sp>
      <p:sp>
        <p:nvSpPr>
          <p:cNvPr id="21" name="20 CuadroTexto"/>
          <p:cNvSpPr txBox="1"/>
          <p:nvPr/>
        </p:nvSpPr>
        <p:spPr>
          <a:xfrm>
            <a:off x="5822331" y="1052736"/>
            <a:ext cx="33581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CO" dirty="0" smtClean="0"/>
              <a:t>Participación activa de la ciudadanía</a:t>
            </a:r>
          </a:p>
          <a:p>
            <a:pPr>
              <a:buFont typeface="Wingdings" pitchFamily="2" charset="2"/>
              <a:buChar char="ü"/>
            </a:pPr>
            <a:r>
              <a:rPr lang="es-CO" dirty="0" smtClean="0"/>
              <a:t>Acceso a la información pública</a:t>
            </a:r>
          </a:p>
          <a:p>
            <a:pPr>
              <a:buFont typeface="Wingdings" pitchFamily="2" charset="2"/>
              <a:buChar char="ü"/>
            </a:pPr>
            <a:r>
              <a:rPr lang="es-CO" dirty="0" smtClean="0"/>
              <a:t>Visibilidad de la gestión pública</a:t>
            </a:r>
          </a:p>
          <a:p>
            <a:pPr>
              <a:buFont typeface="Wingdings" pitchFamily="2" charset="2"/>
              <a:buChar char="ü"/>
            </a:pPr>
            <a:r>
              <a:rPr lang="es-CO" dirty="0" smtClean="0"/>
              <a:t>Oportunidad en el servicio</a:t>
            </a:r>
            <a:endParaRPr lang="es-CO" dirty="0"/>
          </a:p>
        </p:txBody>
      </p:sp>
      <p:sp>
        <p:nvSpPr>
          <p:cNvPr id="22" name="21 CuadroTexto"/>
          <p:cNvSpPr txBox="1"/>
          <p:nvPr/>
        </p:nvSpPr>
        <p:spPr>
          <a:xfrm>
            <a:off x="6417119" y="5142590"/>
            <a:ext cx="279993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CO" dirty="0" smtClean="0"/>
              <a:t>Planificación, desarrollo y gestión del recurso humano</a:t>
            </a:r>
          </a:p>
          <a:p>
            <a:pPr>
              <a:buFont typeface="Wingdings" pitchFamily="2" charset="2"/>
              <a:buChar char="ü"/>
            </a:pPr>
            <a:r>
              <a:rPr lang="es-CO" dirty="0" smtClean="0"/>
              <a:t>Desarrollo competencias laborales </a:t>
            </a:r>
            <a:endParaRPr lang="es-CO" dirty="0"/>
          </a:p>
        </p:txBody>
      </p:sp>
      <p:sp>
        <p:nvSpPr>
          <p:cNvPr id="23" name="22 CuadroTexto"/>
          <p:cNvSpPr txBox="1"/>
          <p:nvPr/>
        </p:nvSpPr>
        <p:spPr>
          <a:xfrm>
            <a:off x="89846" y="5674022"/>
            <a:ext cx="382573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CO" dirty="0" smtClean="0"/>
              <a:t>Identificar, racionalizar, simplificar y automatizar: trámites, procesos, procedimientos y servicios.</a:t>
            </a:r>
          </a:p>
        </p:txBody>
      </p:sp>
      <p:sp>
        <p:nvSpPr>
          <p:cNvPr id="24" name="23 CuadroTexto"/>
          <p:cNvSpPr txBox="1"/>
          <p:nvPr/>
        </p:nvSpPr>
        <p:spPr>
          <a:xfrm>
            <a:off x="143850" y="3356992"/>
            <a:ext cx="3420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Wingdings" pitchFamily="2" charset="2"/>
              <a:buChar char="ü"/>
            </a:pPr>
            <a:r>
              <a:rPr lang="es-CO" dirty="0" smtClean="0"/>
              <a:t>Programar, controlar y registrar las operaciones financieras</a:t>
            </a:r>
          </a:p>
        </p:txBody>
      </p:sp>
      <p:sp>
        <p:nvSpPr>
          <p:cNvPr id="25" name="Title 1"/>
          <p:cNvSpPr txBox="1">
            <a:spLocks/>
          </p:cNvSpPr>
          <p:nvPr/>
        </p:nvSpPr>
        <p:spPr>
          <a:xfrm>
            <a:off x="4355976" y="188640"/>
            <a:ext cx="3510562" cy="555095"/>
          </a:xfrm>
          <a:prstGeom prst="rect">
            <a:avLst/>
          </a:prstGeom>
        </p:spPr>
        <p:txBody>
          <a:bodyPr>
            <a:no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D404C"/>
                </a:solidFill>
                <a:effectLst/>
                <a:uLnTx/>
                <a:uFillTx/>
                <a:latin typeface="Futura Std Medium"/>
                <a:ea typeface="+mj-ea"/>
                <a:cs typeface="Futura Std Medium"/>
              </a:rPr>
              <a:t>Eficiencia Administrativa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3D404C"/>
              </a:solidFill>
              <a:effectLst/>
              <a:uLnTx/>
              <a:uFillTx/>
              <a:latin typeface="Futura Std Medium"/>
              <a:ea typeface="+mj-ea"/>
              <a:cs typeface="Futura Std Medium"/>
            </a:endParaRPr>
          </a:p>
        </p:txBody>
      </p:sp>
      <p:pic>
        <p:nvPicPr>
          <p:cNvPr id="26" name="25 Imagen" descr="logoAGNvertica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1766" y="0"/>
            <a:ext cx="786738" cy="1052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97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1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3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26" dur="2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3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3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42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4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1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2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4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5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5" presetClass="exit" presetSubtype="1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8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4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8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1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6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99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21" grpId="0"/>
      <p:bldP spid="21" grpId="1"/>
      <p:bldP spid="22" grpId="0"/>
      <p:bldP spid="22" grpId="1"/>
      <p:bldP spid="23" grpId="0"/>
      <p:bldP spid="23" grpId="1"/>
      <p:bldP spid="24" grpId="0"/>
      <p:bldP spid="24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24 Rectángulo"/>
          <p:cNvSpPr/>
          <p:nvPr/>
        </p:nvSpPr>
        <p:spPr>
          <a:xfrm>
            <a:off x="1331640" y="2420888"/>
            <a:ext cx="6120680" cy="2808312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CO" sz="1600" kern="0">
              <a:solidFill>
                <a:sysClr val="window" lastClr="FFFFFF"/>
              </a:solidFill>
            </a:endParaRPr>
          </a:p>
        </p:txBody>
      </p:sp>
      <p:sp>
        <p:nvSpPr>
          <p:cNvPr id="26" name="25 Rectángulo"/>
          <p:cNvSpPr/>
          <p:nvPr/>
        </p:nvSpPr>
        <p:spPr>
          <a:xfrm>
            <a:off x="917593" y="1933667"/>
            <a:ext cx="7128792" cy="3528391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CO" sz="1600" kern="0">
              <a:solidFill>
                <a:sysClr val="window" lastClr="FFFFFF"/>
              </a:solidFill>
            </a:endParaRPr>
          </a:p>
        </p:txBody>
      </p:sp>
      <p:sp>
        <p:nvSpPr>
          <p:cNvPr id="27" name="26 CuadroTexto"/>
          <p:cNvSpPr txBox="1"/>
          <p:nvPr/>
        </p:nvSpPr>
        <p:spPr>
          <a:xfrm>
            <a:off x="1700592" y="1779779"/>
            <a:ext cx="3087432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1400" kern="0" dirty="0">
                <a:solidFill>
                  <a:sysClr val="windowText" lastClr="000000"/>
                </a:solidFill>
                <a:latin typeface="Futura Std Medium"/>
              </a:rPr>
              <a:t>Plan Nacional de Desarrollo –</a:t>
            </a:r>
            <a:r>
              <a:rPr lang="es-CO" sz="1400" kern="0" dirty="0" smtClean="0">
                <a:solidFill>
                  <a:sysClr val="windowText" lastClr="000000"/>
                </a:solidFill>
                <a:latin typeface="Futura Std Medium"/>
              </a:rPr>
              <a:t>PND</a:t>
            </a:r>
            <a:endParaRPr lang="es-CO" sz="1400" kern="0" dirty="0">
              <a:solidFill>
                <a:sysClr val="windowText" lastClr="000000"/>
              </a:solidFill>
              <a:latin typeface="Futura Std Medium"/>
            </a:endParaRPr>
          </a:p>
        </p:txBody>
      </p:sp>
      <p:sp>
        <p:nvSpPr>
          <p:cNvPr id="28" name="27 Rectángulo"/>
          <p:cNvSpPr/>
          <p:nvPr/>
        </p:nvSpPr>
        <p:spPr>
          <a:xfrm>
            <a:off x="2213930" y="3298194"/>
            <a:ext cx="4590318" cy="1354942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CO" sz="1600" kern="0">
              <a:solidFill>
                <a:sysClr val="window" lastClr="FFFFFF"/>
              </a:solidFill>
            </a:endParaRPr>
          </a:p>
        </p:txBody>
      </p:sp>
      <p:sp>
        <p:nvSpPr>
          <p:cNvPr id="29" name="28 Rectángulo"/>
          <p:cNvSpPr/>
          <p:nvPr/>
        </p:nvSpPr>
        <p:spPr>
          <a:xfrm>
            <a:off x="2555776" y="3626399"/>
            <a:ext cx="3888432" cy="666697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CO" sz="1600" kern="0">
              <a:solidFill>
                <a:sysClr val="window" lastClr="FFFFFF"/>
              </a:solidFill>
            </a:endParaRPr>
          </a:p>
        </p:txBody>
      </p:sp>
      <p:sp>
        <p:nvSpPr>
          <p:cNvPr id="30" name="29 CuadroTexto"/>
          <p:cNvSpPr txBox="1"/>
          <p:nvPr/>
        </p:nvSpPr>
        <p:spPr>
          <a:xfrm>
            <a:off x="3851920" y="3182779"/>
            <a:ext cx="2376264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200"/>
            </a:lvl1pPr>
          </a:lstStyle>
          <a:p>
            <a:pPr>
              <a:defRPr/>
            </a:pPr>
            <a:r>
              <a:rPr lang="es-CO" sz="1400" kern="0" dirty="0" smtClean="0">
                <a:solidFill>
                  <a:sysClr val="windowText" lastClr="000000"/>
                </a:solidFill>
                <a:latin typeface="Futura Std Medium"/>
              </a:rPr>
              <a:t>Plan de Acción Anual</a:t>
            </a:r>
            <a:endParaRPr lang="es-CO" sz="1400" kern="0" dirty="0">
              <a:solidFill>
                <a:sysClr val="windowText" lastClr="000000"/>
              </a:solidFill>
              <a:latin typeface="Futura Std Medium"/>
            </a:endParaRPr>
          </a:p>
        </p:txBody>
      </p:sp>
      <p:sp>
        <p:nvSpPr>
          <p:cNvPr id="31" name="30 CuadroTexto"/>
          <p:cNvSpPr txBox="1"/>
          <p:nvPr/>
        </p:nvSpPr>
        <p:spPr>
          <a:xfrm>
            <a:off x="3095835" y="3545334"/>
            <a:ext cx="2772308" cy="738664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200"/>
            </a:lvl1pPr>
          </a:lstStyle>
          <a:p>
            <a:pPr>
              <a:defRPr/>
            </a:pPr>
            <a:r>
              <a:rPr lang="es-CO" sz="1400" kern="0" dirty="0" smtClean="0">
                <a:solidFill>
                  <a:sysClr val="windowText" lastClr="000000"/>
                </a:solidFill>
                <a:latin typeface="Futura Std Medium"/>
              </a:rPr>
              <a:t>Programación Presupuestal - Proyectos de Inversión – Plan de Anual de Adquisiciones</a:t>
            </a:r>
            <a:endParaRPr lang="es-CO" sz="1400" kern="0" dirty="0">
              <a:solidFill>
                <a:sysClr val="windowText" lastClr="000000"/>
              </a:solidFill>
              <a:latin typeface="Futura Std Medium"/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2824" y="1624195"/>
            <a:ext cx="567920" cy="5567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" name="32 CuadroTexto"/>
          <p:cNvSpPr txBox="1"/>
          <p:nvPr/>
        </p:nvSpPr>
        <p:spPr>
          <a:xfrm>
            <a:off x="2538350" y="980728"/>
            <a:ext cx="4706329" cy="461665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es-CO"/>
            </a:defPPr>
            <a:lvl1pPr lvl="0" algn="r">
              <a:spcBef>
                <a:spcPct val="0"/>
              </a:spcBef>
              <a:defRPr sz="2000" b="1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defRPr>
            </a:lvl1pPr>
          </a:lstStyle>
          <a:p>
            <a:pPr algn="ctr"/>
            <a:r>
              <a:rPr lang="es-CO" sz="2400" u="sng" dirty="0"/>
              <a:t>Alineación de la Planeación </a:t>
            </a:r>
          </a:p>
        </p:txBody>
      </p:sp>
      <p:pic>
        <p:nvPicPr>
          <p:cNvPr id="34" name="Picture 3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31" t="16549" r="2078" b="6869"/>
          <a:stretch/>
        </p:blipFill>
        <p:spPr bwMode="auto">
          <a:xfrm>
            <a:off x="2851321" y="3116916"/>
            <a:ext cx="798943" cy="36255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5" name="34 Rectángulo"/>
          <p:cNvSpPr/>
          <p:nvPr/>
        </p:nvSpPr>
        <p:spPr>
          <a:xfrm>
            <a:off x="1907704" y="2757003"/>
            <a:ext cx="5336976" cy="2184166"/>
          </a:xfrm>
          <a:prstGeom prst="rect">
            <a:avLst/>
          </a:prstGeom>
          <a:noFill/>
          <a:ln w="25400" cap="flat" cmpd="sng" algn="ctr">
            <a:solidFill>
              <a:srgbClr val="4F81BD">
                <a:shade val="50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s-CO" sz="1600" kern="0">
              <a:solidFill>
                <a:sysClr val="window" lastClr="FFFFFF"/>
              </a:solidFill>
            </a:endParaRPr>
          </a:p>
        </p:txBody>
      </p:sp>
      <p:sp>
        <p:nvSpPr>
          <p:cNvPr id="36" name="35 CuadroTexto"/>
          <p:cNvSpPr txBox="1"/>
          <p:nvPr/>
        </p:nvSpPr>
        <p:spPr>
          <a:xfrm>
            <a:off x="2793394" y="2664133"/>
            <a:ext cx="3434790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>
            <a:defPPr>
              <a:defRPr lang="es-CO"/>
            </a:defPPr>
            <a:lvl1pPr algn="ctr">
              <a:defRPr sz="1200"/>
            </a:lvl1pPr>
          </a:lstStyle>
          <a:p>
            <a:pPr>
              <a:defRPr/>
            </a:pPr>
            <a:r>
              <a:rPr lang="es-CO" sz="1400" kern="0" dirty="0" smtClean="0">
                <a:solidFill>
                  <a:sysClr val="windowText" lastClr="000000"/>
                </a:solidFill>
                <a:latin typeface="Futura Std Medium"/>
              </a:rPr>
              <a:t>Plan Estratégico Institucional </a:t>
            </a:r>
            <a:endParaRPr lang="es-CO" sz="1400" kern="0" dirty="0">
              <a:solidFill>
                <a:sysClr val="windowText" lastClr="000000"/>
              </a:solidFill>
              <a:latin typeface="Futura Std Medium"/>
            </a:endParaRPr>
          </a:p>
        </p:txBody>
      </p:sp>
      <p:sp>
        <p:nvSpPr>
          <p:cNvPr id="38" name="37 CuadroTexto"/>
          <p:cNvSpPr txBox="1"/>
          <p:nvPr/>
        </p:nvSpPr>
        <p:spPr>
          <a:xfrm>
            <a:off x="2922170" y="2297777"/>
            <a:ext cx="2945973" cy="307777"/>
          </a:xfrm>
          <a:prstGeom prst="rect">
            <a:avLst/>
          </a:prstGeom>
          <a:solidFill>
            <a:sysClr val="window" lastClr="FFFFFF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s-CO" sz="1400" kern="0" dirty="0" smtClean="0">
                <a:solidFill>
                  <a:sysClr val="windowText" lastClr="000000"/>
                </a:solidFill>
                <a:latin typeface="Futura Std Medium"/>
              </a:rPr>
              <a:t>Plan Estratégico Sectorial</a:t>
            </a:r>
            <a:endParaRPr lang="es-CO" sz="1400" kern="0" dirty="0">
              <a:solidFill>
                <a:sysClr val="windowText" lastClr="000000"/>
              </a:solidFill>
              <a:latin typeface="Futura Std Medium"/>
            </a:endParaRPr>
          </a:p>
        </p:txBody>
      </p:sp>
      <p:sp>
        <p:nvSpPr>
          <p:cNvPr id="39" name="38 Rectángulo"/>
          <p:cNvSpPr/>
          <p:nvPr/>
        </p:nvSpPr>
        <p:spPr>
          <a:xfrm>
            <a:off x="4211960" y="228124"/>
            <a:ext cx="4572000" cy="461665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r">
              <a:spcBef>
                <a:spcPct val="0"/>
              </a:spcBef>
              <a:defRPr/>
            </a:pPr>
            <a:r>
              <a:rPr lang="es-CO" sz="2400" b="1" dirty="0" smtClean="0">
                <a:solidFill>
                  <a:schemeClr val="bg1">
                    <a:lumMod val="50000"/>
                  </a:schemeClr>
                </a:solidFill>
                <a:latin typeface="Futura Std Medium"/>
                <a:cs typeface="Futura Std Medium"/>
              </a:rPr>
              <a:t>Marco Conceptual</a:t>
            </a:r>
          </a:p>
        </p:txBody>
      </p:sp>
      <p:grpSp>
        <p:nvGrpSpPr>
          <p:cNvPr id="40" name="39 Grupo"/>
          <p:cNvGrpSpPr/>
          <p:nvPr/>
        </p:nvGrpSpPr>
        <p:grpSpPr>
          <a:xfrm>
            <a:off x="2339752" y="2518238"/>
            <a:ext cx="860194" cy="578274"/>
            <a:chOff x="2011024" y="2524665"/>
            <a:chExt cx="860194" cy="578274"/>
          </a:xfrm>
        </p:grpSpPr>
        <p:sp>
          <p:nvSpPr>
            <p:cNvPr id="41" name="Line 7"/>
            <p:cNvSpPr>
              <a:spLocks noChangeShapeType="1"/>
            </p:cNvSpPr>
            <p:nvPr/>
          </p:nvSpPr>
          <p:spPr bwMode="auto">
            <a:xfrm>
              <a:off x="2311722" y="2707460"/>
              <a:ext cx="51397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algn="ctr">
                <a:defRPr/>
              </a:pPr>
              <a:endParaRPr lang="es-CO" sz="100" kern="0">
                <a:solidFill>
                  <a:srgbClr val="4D5C67"/>
                </a:solidFill>
              </a:endParaRPr>
            </a:p>
          </p:txBody>
        </p:sp>
        <p:sp>
          <p:nvSpPr>
            <p:cNvPr id="42" name="Line 10"/>
            <p:cNvSpPr>
              <a:spLocks noChangeShapeType="1"/>
            </p:cNvSpPr>
            <p:nvPr/>
          </p:nvSpPr>
          <p:spPr bwMode="auto">
            <a:xfrm>
              <a:off x="2329302" y="2841702"/>
              <a:ext cx="513975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algn="ctr">
                <a:defRPr/>
              </a:pPr>
              <a:endParaRPr lang="es-CO" sz="100" kern="0">
                <a:solidFill>
                  <a:srgbClr val="4D5C67"/>
                </a:solidFill>
              </a:endParaRPr>
            </a:p>
          </p:txBody>
        </p:sp>
        <p:sp>
          <p:nvSpPr>
            <p:cNvPr id="43" name="Line 11"/>
            <p:cNvSpPr>
              <a:spLocks noChangeShapeType="1"/>
            </p:cNvSpPr>
            <p:nvPr/>
          </p:nvSpPr>
          <p:spPr bwMode="auto">
            <a:xfrm>
              <a:off x="2360840" y="2972832"/>
              <a:ext cx="510378" cy="0"/>
            </a:xfrm>
            <a:prstGeom prst="line">
              <a:avLst/>
            </a:prstGeom>
            <a:ln>
              <a:solidFill>
                <a:schemeClr val="bg1">
                  <a:lumMod val="5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/>
            <a:lstStyle/>
            <a:p>
              <a:pPr algn="ctr">
                <a:defRPr/>
              </a:pPr>
              <a:endParaRPr lang="es-CO" sz="100" kern="0">
                <a:solidFill>
                  <a:srgbClr val="4D5C67"/>
                </a:solidFill>
              </a:endParaRPr>
            </a:p>
          </p:txBody>
        </p:sp>
        <p:sp>
          <p:nvSpPr>
            <p:cNvPr id="44" name="Text Box 12"/>
            <p:cNvSpPr txBox="1">
              <a:spLocks noChangeArrowheads="1"/>
            </p:cNvSpPr>
            <p:nvPr/>
          </p:nvSpPr>
          <p:spPr bwMode="auto">
            <a:xfrm>
              <a:off x="2028731" y="2577855"/>
              <a:ext cx="273174" cy="1384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s-CO" sz="100" b="1" kern="0" dirty="0">
                  <a:solidFill>
                    <a:srgbClr val="4D5C67"/>
                  </a:solidFill>
                </a:rPr>
                <a:t>Cliente</a:t>
              </a:r>
              <a:endParaRPr lang="en-US" sz="100" b="1" kern="0" dirty="0">
                <a:solidFill>
                  <a:srgbClr val="4D5C67"/>
                </a:solidFill>
              </a:endParaRPr>
            </a:p>
          </p:txBody>
        </p:sp>
        <p:sp>
          <p:nvSpPr>
            <p:cNvPr id="45" name="Text Box 12"/>
            <p:cNvSpPr txBox="1">
              <a:spLocks noChangeArrowheads="1"/>
            </p:cNvSpPr>
            <p:nvPr/>
          </p:nvSpPr>
          <p:spPr bwMode="auto">
            <a:xfrm>
              <a:off x="2031015" y="2694180"/>
              <a:ext cx="273874" cy="13849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s-CO" sz="100" b="1" kern="0" dirty="0">
                  <a:solidFill>
                    <a:srgbClr val="4D5C67"/>
                  </a:solidFill>
                </a:rPr>
                <a:t>Proceso</a:t>
              </a:r>
              <a:endParaRPr lang="en-US" sz="100" b="1" kern="0" dirty="0">
                <a:solidFill>
                  <a:srgbClr val="4D5C67"/>
                </a:solidFill>
              </a:endParaRPr>
            </a:p>
          </p:txBody>
        </p:sp>
        <p:sp>
          <p:nvSpPr>
            <p:cNvPr id="46" name="Text Box 12"/>
            <p:cNvSpPr txBox="1">
              <a:spLocks noChangeArrowheads="1"/>
            </p:cNvSpPr>
            <p:nvPr/>
          </p:nvSpPr>
          <p:spPr bwMode="auto">
            <a:xfrm>
              <a:off x="2031015" y="2751067"/>
              <a:ext cx="273722" cy="30777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wrap="square" anchor="ctr">
              <a:spAutoFit/>
            </a:bodyPr>
            <a:lstStyle/>
            <a:p>
              <a:pPr algn="ctr">
                <a:defRPr/>
              </a:pPr>
              <a:r>
                <a:rPr lang="es-CO" sz="100" b="1" kern="0" dirty="0">
                  <a:solidFill>
                    <a:srgbClr val="4D5C67"/>
                  </a:solidFill>
                </a:rPr>
                <a:t>Aprendizaje, Crecimiento e Innovación</a:t>
              </a:r>
              <a:endParaRPr lang="en-US" sz="100" b="1" kern="0" dirty="0">
                <a:solidFill>
                  <a:srgbClr val="4D5C67"/>
                </a:solidFill>
              </a:endParaRPr>
            </a:p>
          </p:txBody>
        </p:sp>
        <p:sp>
          <p:nvSpPr>
            <p:cNvPr id="47" name="Text Box 12"/>
            <p:cNvSpPr txBox="1">
              <a:spLocks noChangeArrowheads="1"/>
            </p:cNvSpPr>
            <p:nvPr/>
          </p:nvSpPr>
          <p:spPr bwMode="auto">
            <a:xfrm>
              <a:off x="2011024" y="2979828"/>
              <a:ext cx="308587" cy="12311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es-CO" sz="100" b="1" kern="0" dirty="0">
                  <a:solidFill>
                    <a:srgbClr val="4D5C67"/>
                  </a:solidFill>
                </a:rPr>
                <a:t>Recursos</a:t>
              </a:r>
              <a:endParaRPr lang="en-US" sz="100" b="1" kern="0" dirty="0">
                <a:solidFill>
                  <a:srgbClr val="4D5C67"/>
                </a:solidFill>
              </a:endParaRPr>
            </a:p>
          </p:txBody>
        </p:sp>
        <p:sp>
          <p:nvSpPr>
            <p:cNvPr id="48" name="Oval 44"/>
            <p:cNvSpPr>
              <a:spLocks noChangeArrowheads="1"/>
            </p:cNvSpPr>
            <p:nvPr/>
          </p:nvSpPr>
          <p:spPr bwMode="auto">
            <a:xfrm>
              <a:off x="2274906" y="2877998"/>
              <a:ext cx="165583" cy="7587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s-ES" sz="100" kern="0" dirty="0">
                  <a:solidFill>
                    <a:srgbClr val="4D5C67"/>
                  </a:solidFill>
                </a:rPr>
                <a:t> </a:t>
              </a:r>
            </a:p>
          </p:txBody>
        </p:sp>
        <p:sp>
          <p:nvSpPr>
            <p:cNvPr id="49" name="48 Rectángulo"/>
            <p:cNvSpPr/>
            <p:nvPr/>
          </p:nvSpPr>
          <p:spPr>
            <a:xfrm>
              <a:off x="2260476" y="2524665"/>
              <a:ext cx="520960" cy="10772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s-CO" sz="100" b="1" dirty="0">
                  <a:solidFill>
                    <a:srgbClr val="4D5C67"/>
                  </a:solidFill>
                </a:rPr>
                <a:t>Mapa Estratégico 2012 - 2014 </a:t>
              </a:r>
            </a:p>
          </p:txBody>
        </p:sp>
        <p:sp>
          <p:nvSpPr>
            <p:cNvPr id="50" name="Oval 44"/>
            <p:cNvSpPr>
              <a:spLocks noChangeArrowheads="1"/>
            </p:cNvSpPr>
            <p:nvPr/>
          </p:nvSpPr>
          <p:spPr bwMode="auto">
            <a:xfrm>
              <a:off x="2485918" y="2620674"/>
              <a:ext cx="157112" cy="83027"/>
            </a:xfrm>
            <a:prstGeom prst="ellipse">
              <a:avLst/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s-ES" sz="100" kern="0">
                <a:solidFill>
                  <a:srgbClr val="4D5C67"/>
                </a:solidFill>
              </a:endParaRPr>
            </a:p>
          </p:txBody>
        </p:sp>
        <p:sp>
          <p:nvSpPr>
            <p:cNvPr id="51" name="Oval 44"/>
            <p:cNvSpPr>
              <a:spLocks noChangeArrowheads="1"/>
            </p:cNvSpPr>
            <p:nvPr/>
          </p:nvSpPr>
          <p:spPr bwMode="auto">
            <a:xfrm>
              <a:off x="2282436" y="2747452"/>
              <a:ext cx="168082" cy="75874"/>
            </a:xfrm>
            <a:prstGeom prst="ellipse">
              <a:avLst/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s-ES" sz="100" kern="0">
                <a:solidFill>
                  <a:srgbClr val="4D5C67"/>
                </a:solidFill>
              </a:endParaRPr>
            </a:p>
          </p:txBody>
        </p:sp>
        <p:sp>
          <p:nvSpPr>
            <p:cNvPr id="52" name="Oval 44"/>
            <p:cNvSpPr>
              <a:spLocks noChangeArrowheads="1"/>
            </p:cNvSpPr>
            <p:nvPr/>
          </p:nvSpPr>
          <p:spPr bwMode="auto">
            <a:xfrm>
              <a:off x="2485918" y="2750561"/>
              <a:ext cx="161920" cy="75874"/>
            </a:xfrm>
            <a:prstGeom prst="ellipse">
              <a:avLst/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s-ES" sz="100" kern="0">
                <a:solidFill>
                  <a:srgbClr val="4D5C67"/>
                </a:solidFill>
              </a:endParaRPr>
            </a:p>
          </p:txBody>
        </p:sp>
        <p:sp>
          <p:nvSpPr>
            <p:cNvPr id="53" name="Oval 44"/>
            <p:cNvSpPr>
              <a:spLocks noChangeArrowheads="1"/>
            </p:cNvSpPr>
            <p:nvPr/>
          </p:nvSpPr>
          <p:spPr bwMode="auto">
            <a:xfrm>
              <a:off x="2676204" y="2749536"/>
              <a:ext cx="149494" cy="76900"/>
            </a:xfrm>
            <a:prstGeom prst="ellipse">
              <a:avLst/>
            </a:prstGeom>
            <a:solidFill>
              <a:srgbClr val="336699"/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endParaRPr lang="es-ES" sz="100" kern="0">
                <a:solidFill>
                  <a:srgbClr val="4D5C67"/>
                </a:solidFill>
              </a:endParaRPr>
            </a:p>
          </p:txBody>
        </p:sp>
        <p:sp>
          <p:nvSpPr>
            <p:cNvPr id="54" name="53 Rectángulo"/>
            <p:cNvSpPr/>
            <p:nvPr/>
          </p:nvSpPr>
          <p:spPr>
            <a:xfrm>
              <a:off x="2043604" y="2569209"/>
              <a:ext cx="268604" cy="69619"/>
            </a:xfrm>
            <a:prstGeom prst="rect">
              <a:avLst/>
            </a:prstGeom>
            <a:solidFill>
              <a:schemeClr val="bg1"/>
            </a:solidFill>
            <a:ln w="31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s-CO" sz="100" b="1" u="sng" dirty="0">
                  <a:solidFill>
                    <a:srgbClr val="4D5C67"/>
                  </a:solidFill>
                </a:rPr>
                <a:t>Perspectiva</a:t>
              </a:r>
            </a:p>
          </p:txBody>
        </p:sp>
        <p:sp>
          <p:nvSpPr>
            <p:cNvPr id="55" name="Oval 44"/>
            <p:cNvSpPr>
              <a:spLocks noChangeArrowheads="1"/>
            </p:cNvSpPr>
            <p:nvPr/>
          </p:nvSpPr>
          <p:spPr bwMode="auto">
            <a:xfrm>
              <a:off x="2485918" y="2877830"/>
              <a:ext cx="165583" cy="7587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s-ES" sz="100" kern="0" dirty="0">
                  <a:solidFill>
                    <a:srgbClr val="4D5C67"/>
                  </a:solidFill>
                </a:rPr>
                <a:t> </a:t>
              </a:r>
            </a:p>
          </p:txBody>
        </p:sp>
        <p:sp>
          <p:nvSpPr>
            <p:cNvPr id="56" name="Oval 44"/>
            <p:cNvSpPr>
              <a:spLocks noChangeArrowheads="1"/>
            </p:cNvSpPr>
            <p:nvPr/>
          </p:nvSpPr>
          <p:spPr bwMode="auto">
            <a:xfrm>
              <a:off x="2698644" y="2877662"/>
              <a:ext cx="165583" cy="7587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s-ES" sz="100" kern="0" dirty="0">
                  <a:solidFill>
                    <a:srgbClr val="4D5C67"/>
                  </a:solidFill>
                </a:rPr>
                <a:t> </a:t>
              </a:r>
            </a:p>
          </p:txBody>
        </p:sp>
        <p:sp>
          <p:nvSpPr>
            <p:cNvPr id="57" name="Oval 44"/>
            <p:cNvSpPr>
              <a:spLocks noChangeArrowheads="1"/>
            </p:cNvSpPr>
            <p:nvPr/>
          </p:nvSpPr>
          <p:spPr bwMode="auto">
            <a:xfrm>
              <a:off x="2484087" y="2990579"/>
              <a:ext cx="165583" cy="75874"/>
            </a:xfrm>
            <a:prstGeom prst="ellipse">
              <a:avLst/>
            </a:prstGeom>
            <a:solidFill>
              <a:schemeClr val="accent5">
                <a:lumMod val="20000"/>
                <a:lumOff val="80000"/>
              </a:schemeClr>
            </a:solidFill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 algn="ctr">
                <a:defRPr/>
              </a:pPr>
              <a:r>
                <a:rPr lang="es-ES" sz="100" kern="0" dirty="0">
                  <a:solidFill>
                    <a:srgbClr val="4D5C67"/>
                  </a:solidFill>
                </a:rPr>
                <a:t> </a:t>
              </a:r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2132856"/>
            <a:ext cx="904875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73734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1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9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5" grpId="0" animBg="1"/>
      <p:bldP spid="36" grpId="0" animBg="1"/>
      <p:bldP spid="38" grpId="0" animBg="1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707905" y="482280"/>
            <a:ext cx="4230642" cy="555095"/>
          </a:xfrm>
        </p:spPr>
        <p:txBody>
          <a:bodyPr>
            <a:noAutofit/>
          </a:bodyPr>
          <a:lstStyle/>
          <a:p>
            <a:pPr algn="r"/>
            <a:r>
              <a:rPr lang="es-CO" sz="2400" b="1" dirty="0" smtClean="0">
                <a:solidFill>
                  <a:srgbClr val="3D404C"/>
                </a:solidFill>
                <a:latin typeface="Futura Std Medium"/>
                <a:cs typeface="Futura Std Medium"/>
              </a:rPr>
              <a:t>Eficiencia Administrativa</a:t>
            </a:r>
            <a:endParaRPr lang="es-CO" sz="2400" b="1" dirty="0">
              <a:solidFill>
                <a:srgbClr val="3D404C"/>
              </a:solidFill>
              <a:latin typeface="Futura Std Medium"/>
              <a:cs typeface="Futura Std Medium"/>
            </a:endParaRP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2649168" y="1413554"/>
            <a:ext cx="4095879" cy="55509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s-CO" sz="2400" b="1" dirty="0" smtClean="0">
                <a:solidFill>
                  <a:srgbClr val="3D404C"/>
                </a:solidFill>
                <a:latin typeface="Futura Std Medium"/>
                <a:ea typeface="+mj-ea"/>
                <a:cs typeface="Futura Std Medium"/>
              </a:rPr>
              <a:t>GESTIÓN DOCUMENTAL</a:t>
            </a:r>
            <a:endParaRPr kumimoji="0" lang="es-CO" sz="2400" b="1" i="0" u="none" strike="noStrike" kern="1200" cap="none" spc="0" normalizeH="0" baseline="0" noProof="0" dirty="0">
              <a:ln>
                <a:noFill/>
              </a:ln>
              <a:solidFill>
                <a:srgbClr val="3D404C"/>
              </a:solidFill>
              <a:effectLst/>
              <a:uLnTx/>
              <a:uFillTx/>
              <a:latin typeface="Futura Std Medium"/>
              <a:ea typeface="+mj-ea"/>
              <a:cs typeface="Futura Std Medium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809609" y="1968649"/>
            <a:ext cx="7967137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endParaRPr lang="es-CO" sz="2000" dirty="0" smtClean="0">
              <a:latin typeface="Futura Std Book"/>
              <a:cs typeface="Futura Std Book"/>
            </a:endParaRPr>
          </a:p>
          <a:p>
            <a:pPr lvl="0" algn="ctr"/>
            <a:r>
              <a:rPr lang="es-CO" sz="2000" dirty="0" smtClean="0">
                <a:latin typeface="Futura Std Book"/>
                <a:cs typeface="Futura Std Book"/>
              </a:rPr>
              <a:t>Publicación de Información de la Entidad</a:t>
            </a:r>
            <a:endParaRPr lang="es-CO" sz="2000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Futura Std Book"/>
              <a:cs typeface="Futura Std Book"/>
            </a:endParaRPr>
          </a:p>
          <a:p>
            <a:pPr lvl="0"/>
            <a:endParaRPr lang="es-CO" sz="2000" dirty="0" smtClean="0">
              <a:latin typeface="Futura Std Book"/>
              <a:cs typeface="Futura Std Book"/>
            </a:endParaRPr>
          </a:p>
          <a:p>
            <a:pPr lvl="0"/>
            <a:r>
              <a:rPr lang="es-CO" sz="2000" u="sng" dirty="0" smtClean="0">
                <a:latin typeface="Futura Std Book"/>
                <a:cs typeface="Futura Std Book"/>
              </a:rPr>
              <a:t>Gestión Documental:</a:t>
            </a:r>
          </a:p>
          <a:p>
            <a:pPr lvl="0"/>
            <a:endParaRPr lang="es-CO" sz="2000" u="sng" dirty="0" smtClean="0">
              <a:latin typeface="Futura Std Book"/>
              <a:cs typeface="Futura Std Book"/>
            </a:endParaRPr>
          </a:p>
          <a:p>
            <a:pPr lvl="1">
              <a:buFont typeface="Wingdings" pitchFamily="2" charset="2"/>
              <a:buChar char="ü"/>
            </a:pPr>
            <a:r>
              <a:rPr lang="es-CO" sz="2000" dirty="0" smtClean="0">
                <a:latin typeface="Futura Std Book"/>
                <a:cs typeface="Futura Std Book"/>
              </a:rPr>
              <a:t> Programa de Gestión Documental – PGD.</a:t>
            </a:r>
          </a:p>
          <a:p>
            <a:pPr lvl="1">
              <a:buFont typeface="Wingdings" pitchFamily="2" charset="2"/>
              <a:buChar char="ü"/>
            </a:pPr>
            <a:r>
              <a:rPr lang="es-CO" sz="2000" dirty="0" smtClean="0">
                <a:latin typeface="Futura Std Book"/>
                <a:cs typeface="Futura Std Book"/>
              </a:rPr>
              <a:t> Cuadro de Clasificación Documental – CCD.</a:t>
            </a:r>
          </a:p>
          <a:p>
            <a:pPr lvl="1">
              <a:buFont typeface="Wingdings" pitchFamily="2" charset="2"/>
              <a:buChar char="ü"/>
            </a:pPr>
            <a:r>
              <a:rPr lang="es-CO" sz="2000" dirty="0" smtClean="0">
                <a:latin typeface="Futura Std Book"/>
                <a:cs typeface="Futura Std Book"/>
              </a:rPr>
              <a:t> Tablas de Retención Documental – TRD.</a:t>
            </a:r>
          </a:p>
          <a:p>
            <a:pPr lvl="1">
              <a:buFont typeface="Wingdings" pitchFamily="2" charset="2"/>
              <a:buChar char="ü"/>
            </a:pPr>
            <a:r>
              <a:rPr lang="es-CO" sz="2000" dirty="0" smtClean="0">
                <a:latin typeface="Futura Std Book"/>
                <a:cs typeface="Futura Std Book"/>
              </a:rPr>
              <a:t> Inventarios Documentales.</a:t>
            </a:r>
          </a:p>
          <a:p>
            <a:endParaRPr lang="es-CO" sz="2000" dirty="0" smtClean="0">
              <a:latin typeface="Futura Std Book"/>
              <a:cs typeface="Futura Std Book"/>
            </a:endParaRPr>
          </a:p>
        </p:txBody>
      </p:sp>
      <p:pic>
        <p:nvPicPr>
          <p:cNvPr id="7" name="6 Imagen" descr="logoAGNvertical.t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41120" y="196530"/>
            <a:ext cx="674664" cy="11598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215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5416714" y="332656"/>
            <a:ext cx="3240360" cy="922424"/>
          </a:xfrm>
        </p:spPr>
        <p:txBody>
          <a:bodyPr/>
          <a:lstStyle/>
          <a:p>
            <a:pPr algn="l"/>
            <a:r>
              <a:rPr lang="es-CO" dirty="0" smtClean="0"/>
              <a:t>Cero Papel</a:t>
            </a:r>
            <a:endParaRPr lang="es-CO" dirty="0"/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457200" y="1471104"/>
            <a:ext cx="8229600" cy="4525963"/>
          </a:xfrm>
        </p:spPr>
        <p:txBody>
          <a:bodyPr/>
          <a:lstStyle/>
          <a:p>
            <a:pPr marL="0" indent="0">
              <a:buNone/>
            </a:pPr>
            <a:r>
              <a:rPr lang="es-ES" sz="2800" b="1" dirty="0">
                <a:solidFill>
                  <a:schemeClr val="tx2">
                    <a:lumMod val="50000"/>
                  </a:schemeClr>
                </a:solidFill>
              </a:rPr>
              <a:t>Uso de medios electrónicos en procesos y procedimientos internos, para</a:t>
            </a:r>
            <a:r>
              <a:rPr lang="es-ES" sz="2800" b="1" dirty="0" smtClean="0">
                <a:solidFill>
                  <a:schemeClr val="tx2">
                    <a:lumMod val="50000"/>
                  </a:schemeClr>
                </a:solidFill>
              </a:rPr>
              <a:t>…</a:t>
            </a:r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dirty="0"/>
          </a:p>
        </p:txBody>
      </p:sp>
      <p:grpSp>
        <p:nvGrpSpPr>
          <p:cNvPr id="21" name="20 Grupo"/>
          <p:cNvGrpSpPr/>
          <p:nvPr/>
        </p:nvGrpSpPr>
        <p:grpSpPr>
          <a:xfrm>
            <a:off x="457200" y="1471104"/>
            <a:ext cx="8229600" cy="4583863"/>
            <a:chOff x="457200" y="1471104"/>
            <a:chExt cx="8229600" cy="4583863"/>
          </a:xfrm>
        </p:grpSpPr>
        <p:pic>
          <p:nvPicPr>
            <p:cNvPr id="6" name="Picture 6" descr="http://t2.gstatic.com/images?q=tbn:ANd9GcRVXy529nASnO3mpIoPjJ7Bb4bEnFARK_SM6D4WU-Tci_IbbaGIN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86400" y="2661861"/>
              <a:ext cx="2746225" cy="322382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7" name="2 Marcador de contenido"/>
            <p:cNvSpPr txBox="1">
              <a:spLocks/>
            </p:cNvSpPr>
            <p:nvPr/>
          </p:nvSpPr>
          <p:spPr>
            <a:xfrm>
              <a:off x="457200" y="1471104"/>
              <a:ext cx="8229600" cy="4525963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342900" indent="-3429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32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742950" indent="-28575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143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–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»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indent="0">
                <a:buFont typeface="Arial" panose="020B0604020202020204" pitchFamily="34" charset="0"/>
                <a:buNone/>
              </a:pPr>
              <a:r>
                <a:rPr lang="es-ES" sz="2800" b="1" dirty="0" smtClean="0">
                  <a:solidFill>
                    <a:schemeClr val="tx2">
                      <a:lumMod val="50000"/>
                    </a:schemeClr>
                  </a:solidFill>
                </a:rPr>
                <a:t>Uso de medios electrónicos en procesos y procedimientos internos, para…</a:t>
              </a:r>
            </a:p>
            <a:p>
              <a:pPr marL="0" indent="0">
                <a:buFont typeface="Arial" panose="020B0604020202020204" pitchFamily="34" charset="0"/>
                <a:buNone/>
              </a:pPr>
              <a:endParaRPr lang="es-CO" dirty="0" smtClean="0"/>
            </a:p>
            <a:p>
              <a:pPr marL="0" indent="0">
                <a:buFont typeface="Arial" panose="020B0604020202020204" pitchFamily="34" charset="0"/>
                <a:buNone/>
              </a:pPr>
              <a:endParaRPr lang="es-CO" dirty="0"/>
            </a:p>
          </p:txBody>
        </p:sp>
        <p:grpSp>
          <p:nvGrpSpPr>
            <p:cNvPr id="8" name="14 Grupo"/>
            <p:cNvGrpSpPr/>
            <p:nvPr/>
          </p:nvGrpSpPr>
          <p:grpSpPr>
            <a:xfrm>
              <a:off x="535309" y="2542595"/>
              <a:ext cx="4179487" cy="820118"/>
              <a:chOff x="4633504" y="2836032"/>
              <a:chExt cx="3667125" cy="820118"/>
            </a:xfrm>
          </p:grpSpPr>
          <p:sp>
            <p:nvSpPr>
              <p:cNvPr id="9" name="8 CuadroTexto"/>
              <p:cNvSpPr txBox="1"/>
              <p:nvPr/>
            </p:nvSpPr>
            <p:spPr>
              <a:xfrm>
                <a:off x="4633504" y="2836032"/>
                <a:ext cx="366712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Wingdings" pitchFamily="2" charset="2"/>
                  <a:buChar char="ü"/>
                </a:pPr>
                <a:r>
                  <a:rPr lang="es-CO" sz="3600" b="1" dirty="0" smtClean="0">
                    <a:solidFill>
                      <a:schemeClr val="tx2">
                        <a:lumMod val="40000"/>
                        <a:lumOff val="60000"/>
                      </a:schemeClr>
                    </a:solidFill>
                  </a:rPr>
                  <a:t>RACIONALIZAR</a:t>
                </a:r>
                <a:endParaRPr lang="es-ES" sz="3600" b="1" dirty="0">
                  <a:solidFill>
                    <a:schemeClr val="tx2">
                      <a:lumMod val="40000"/>
                      <a:lumOff val="60000"/>
                    </a:schemeClr>
                  </a:solidFill>
                </a:endParaRPr>
              </a:p>
            </p:txBody>
          </p:sp>
          <p:sp>
            <p:nvSpPr>
              <p:cNvPr id="10" name="9 CuadroTexto"/>
              <p:cNvSpPr txBox="1"/>
              <p:nvPr/>
            </p:nvSpPr>
            <p:spPr>
              <a:xfrm>
                <a:off x="4649317" y="3317596"/>
                <a:ext cx="3367088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600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los procesos y procedimientos internos</a:t>
                </a:r>
                <a:endParaRPr lang="es-ES" sz="1600" b="1" dirty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</p:grpSp>
        <p:grpSp>
          <p:nvGrpSpPr>
            <p:cNvPr id="11" name="10 Grupo"/>
            <p:cNvGrpSpPr/>
            <p:nvPr/>
          </p:nvGrpSpPr>
          <p:grpSpPr>
            <a:xfrm>
              <a:off x="495232" y="3491026"/>
              <a:ext cx="3909881" cy="1237730"/>
              <a:chOff x="2709861" y="3599422"/>
              <a:chExt cx="3368426" cy="1237730"/>
            </a:xfrm>
          </p:grpSpPr>
          <p:sp>
            <p:nvSpPr>
              <p:cNvPr id="12" name="11 CuadroTexto"/>
              <p:cNvSpPr txBox="1"/>
              <p:nvPr/>
            </p:nvSpPr>
            <p:spPr>
              <a:xfrm>
                <a:off x="2709861" y="3599422"/>
                <a:ext cx="33589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Wingdings" pitchFamily="2" charset="2"/>
                  <a:buChar char="ü"/>
                </a:pPr>
                <a:r>
                  <a:rPr lang="es-CO" sz="36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ELIMINAR EL</a:t>
                </a:r>
                <a:endParaRPr lang="es-ES" sz="3600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  <p:sp>
            <p:nvSpPr>
              <p:cNvPr id="13" name="12 CuadroTexto"/>
              <p:cNvSpPr txBox="1"/>
              <p:nvPr/>
            </p:nvSpPr>
            <p:spPr>
              <a:xfrm>
                <a:off x="2757487" y="4498598"/>
                <a:ext cx="3148013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600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en la gestión interna de las entidades</a:t>
                </a:r>
                <a:endParaRPr lang="es-ES" sz="1600" b="1" dirty="0" smtClean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4" name="13 CuadroTexto"/>
              <p:cNvSpPr txBox="1"/>
              <p:nvPr/>
            </p:nvSpPr>
            <p:spPr>
              <a:xfrm>
                <a:off x="2719387" y="4001244"/>
                <a:ext cx="33589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3600" b="1" dirty="0" smtClean="0">
                    <a:solidFill>
                      <a:schemeClr val="tx2">
                        <a:lumMod val="60000"/>
                        <a:lumOff val="40000"/>
                      </a:schemeClr>
                    </a:solidFill>
                  </a:rPr>
                  <a:t>USO DE PAPEL</a:t>
                </a:r>
                <a:endParaRPr lang="es-ES" sz="3600" b="1" dirty="0">
                  <a:solidFill>
                    <a:schemeClr val="tx2">
                      <a:lumMod val="60000"/>
                      <a:lumOff val="40000"/>
                    </a:schemeClr>
                  </a:solidFill>
                </a:endParaRPr>
              </a:p>
            </p:txBody>
          </p:sp>
        </p:grpSp>
        <p:grpSp>
          <p:nvGrpSpPr>
            <p:cNvPr id="15" name="12 Grupo"/>
            <p:cNvGrpSpPr/>
            <p:nvPr/>
          </p:nvGrpSpPr>
          <p:grpSpPr>
            <a:xfrm>
              <a:off x="507482" y="4829844"/>
              <a:ext cx="4193950" cy="1225123"/>
              <a:chOff x="4029074" y="4938474"/>
              <a:chExt cx="3724276" cy="1225123"/>
            </a:xfrm>
          </p:grpSpPr>
          <p:sp>
            <p:nvSpPr>
              <p:cNvPr id="16" name="15 CuadroTexto"/>
              <p:cNvSpPr txBox="1"/>
              <p:nvPr/>
            </p:nvSpPr>
            <p:spPr>
              <a:xfrm>
                <a:off x="4029074" y="4938474"/>
                <a:ext cx="33589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571500" indent="-571500">
                  <a:buFont typeface="Wingdings" pitchFamily="2" charset="2"/>
                  <a:buChar char="ü"/>
                </a:pPr>
                <a:r>
                  <a:rPr lang="es-CO" sz="36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MEJORAR LA</a:t>
                </a:r>
                <a:endParaRPr lang="es-ES" sz="36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  <p:sp>
            <p:nvSpPr>
              <p:cNvPr id="17" name="16 CuadroTexto"/>
              <p:cNvSpPr txBox="1"/>
              <p:nvPr/>
            </p:nvSpPr>
            <p:spPr>
              <a:xfrm>
                <a:off x="4067173" y="5825043"/>
                <a:ext cx="3686177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1600" b="1" dirty="0" smtClean="0">
                    <a:solidFill>
                      <a:schemeClr val="bg2">
                        <a:lumMod val="50000"/>
                      </a:schemeClr>
                    </a:solidFill>
                  </a:rPr>
                  <a:t>entre las entidades públicas</a:t>
                </a:r>
                <a:endParaRPr lang="es-ES" sz="1600" b="1" dirty="0" smtClean="0">
                  <a:solidFill>
                    <a:schemeClr val="bg2">
                      <a:lumMod val="50000"/>
                    </a:schemeClr>
                  </a:solidFill>
                </a:endParaRPr>
              </a:p>
            </p:txBody>
          </p:sp>
          <p:sp>
            <p:nvSpPr>
              <p:cNvPr id="18" name="17 CuadroTexto"/>
              <p:cNvSpPr txBox="1"/>
              <p:nvPr/>
            </p:nvSpPr>
            <p:spPr>
              <a:xfrm>
                <a:off x="4038598" y="5328612"/>
                <a:ext cx="33589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s-CO" sz="3600" b="1" dirty="0" smtClean="0">
                    <a:solidFill>
                      <a:schemeClr val="tx2">
                        <a:lumMod val="75000"/>
                      </a:schemeClr>
                    </a:solidFill>
                  </a:rPr>
                  <a:t>INTERACCION</a:t>
                </a:r>
                <a:endParaRPr lang="es-ES" sz="3600" b="1" dirty="0">
                  <a:solidFill>
                    <a:schemeClr val="tx2">
                      <a:lumMod val="75000"/>
                    </a:schemeClr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03800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O" dirty="0" smtClean="0"/>
              <a:t>Cero Papel</a:t>
            </a:r>
            <a:endParaRPr lang="es-CO" dirty="0"/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1" dirty="0" smtClean="0"/>
              <a:t>Actividades: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Implementación </a:t>
            </a:r>
            <a:r>
              <a:rPr lang="es-ES" dirty="0"/>
              <a:t>de buenas prácticas para reducir consumo de papel</a:t>
            </a:r>
            <a:endParaRPr lang="es-CO" dirty="0"/>
          </a:p>
          <a:p>
            <a:pPr marL="0" lvl="0" indent="0">
              <a:buNone/>
            </a:pPr>
            <a:endParaRPr lang="es-CO" sz="2000" dirty="0" smtClean="0"/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Uso </a:t>
            </a:r>
            <a:r>
              <a:rPr lang="es-ES" dirty="0"/>
              <a:t>de documentos electrónicos </a:t>
            </a:r>
            <a:endParaRPr lang="es-ES" dirty="0" smtClean="0"/>
          </a:p>
          <a:p>
            <a:pPr marL="0" indent="0">
              <a:buNone/>
            </a:pPr>
            <a:endParaRPr lang="es-CO" sz="2000" dirty="0"/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Procesos </a:t>
            </a:r>
            <a:r>
              <a:rPr lang="es-ES" dirty="0"/>
              <a:t>y procedimientos internos electrónicos</a:t>
            </a:r>
            <a:endParaRPr lang="es-CO" dirty="0"/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55851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O" dirty="0" smtClean="0"/>
              <a:t>Cero Papel</a:t>
            </a:r>
            <a:endParaRPr lang="es-CO" dirty="0"/>
          </a:p>
        </p:txBody>
      </p:sp>
      <p:sp>
        <p:nvSpPr>
          <p:cNvPr id="6" name="5 Rectángulo"/>
          <p:cNvSpPr/>
          <p:nvPr/>
        </p:nvSpPr>
        <p:spPr>
          <a:xfrm>
            <a:off x="268941" y="3636085"/>
            <a:ext cx="8681421" cy="1850315"/>
          </a:xfrm>
          <a:prstGeom prst="rect">
            <a:avLst/>
          </a:prstGeom>
          <a:gradFill flip="none" rotWithShape="1">
            <a:gsLst>
              <a:gs pos="0">
                <a:srgbClr val="3D404C">
                  <a:tint val="66000"/>
                  <a:satMod val="160000"/>
                </a:srgbClr>
              </a:gs>
              <a:gs pos="50000">
                <a:srgbClr val="3D404C">
                  <a:tint val="44500"/>
                  <a:satMod val="160000"/>
                </a:srgbClr>
              </a:gs>
              <a:gs pos="100000">
                <a:srgbClr val="3D404C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1" dirty="0" smtClean="0"/>
              <a:t>Actividades: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Implementación </a:t>
            </a:r>
            <a:r>
              <a:rPr lang="es-ES" dirty="0"/>
              <a:t>de buenas prácticas para reducir consumo de </a:t>
            </a:r>
            <a:r>
              <a:rPr lang="es-ES" dirty="0" smtClean="0"/>
              <a:t>papel</a:t>
            </a:r>
          </a:p>
          <a:p>
            <a:pPr marL="0" indent="0">
              <a:buNone/>
            </a:pPr>
            <a:endParaRPr lang="es-CO" dirty="0"/>
          </a:p>
          <a:p>
            <a:pPr lvl="0"/>
            <a:r>
              <a:rPr lang="es-CO" sz="2000" dirty="0"/>
              <a:t>Establecer la línea base: ¿cuánto papel se consume?</a:t>
            </a:r>
          </a:p>
          <a:p>
            <a:pPr lvl="0"/>
            <a:r>
              <a:rPr lang="es-CO" sz="2000" dirty="0"/>
              <a:t>Identificar oportunidades claves para la reducción del consumo de papel</a:t>
            </a:r>
          </a:p>
          <a:p>
            <a:pPr lvl="0"/>
            <a:r>
              <a:rPr lang="es-CO" sz="2000" dirty="0"/>
              <a:t>Reconocer y adoptar experiencias exitosas de reducción del consumo de papel y promover el cambio de cultura organizacional</a:t>
            </a:r>
          </a:p>
          <a:p>
            <a:pPr marL="0" lvl="0" indent="0">
              <a:buNone/>
            </a:pPr>
            <a:endParaRPr lang="es-CO" sz="2000" dirty="0" smtClean="0"/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94875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O" dirty="0" smtClean="0"/>
              <a:t>Cero Papel</a:t>
            </a:r>
            <a:endParaRPr lang="es-CO" dirty="0"/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1" dirty="0" smtClean="0"/>
              <a:t>Actividades:</a:t>
            </a:r>
          </a:p>
          <a:p>
            <a:pPr marL="0" lvl="0" indent="0">
              <a:buNone/>
            </a:pPr>
            <a:endParaRPr lang="es-CO" sz="2000" dirty="0" smtClean="0"/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Uso </a:t>
            </a:r>
            <a:r>
              <a:rPr lang="es-ES" dirty="0"/>
              <a:t>de documentos electrónicos </a:t>
            </a:r>
            <a:endParaRPr lang="es-ES" dirty="0" smtClean="0"/>
          </a:p>
          <a:p>
            <a:pPr marL="0" indent="0">
              <a:buNone/>
            </a:pPr>
            <a:endParaRPr lang="es-CO" sz="2000" dirty="0"/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b="1" dirty="0"/>
          </a:p>
        </p:txBody>
      </p:sp>
      <p:sp>
        <p:nvSpPr>
          <p:cNvPr id="6" name="5 Rectángulo"/>
          <p:cNvSpPr/>
          <p:nvPr/>
        </p:nvSpPr>
        <p:spPr>
          <a:xfrm>
            <a:off x="268941" y="3636085"/>
            <a:ext cx="8681421" cy="1850315"/>
          </a:xfrm>
          <a:prstGeom prst="rect">
            <a:avLst/>
          </a:prstGeom>
          <a:gradFill flip="none" rotWithShape="1">
            <a:gsLst>
              <a:gs pos="0">
                <a:srgbClr val="3D404C">
                  <a:tint val="66000"/>
                  <a:satMod val="160000"/>
                </a:srgbClr>
              </a:gs>
              <a:gs pos="50000">
                <a:srgbClr val="3D404C">
                  <a:tint val="44500"/>
                  <a:satMod val="160000"/>
                </a:srgbClr>
              </a:gs>
              <a:gs pos="100000">
                <a:srgbClr val="3D404C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s-CO" sz="2000" dirty="0">
                <a:solidFill>
                  <a:schemeClr val="tx1"/>
                </a:solidFill>
              </a:rPr>
              <a:t>Análisis de  los procesos y servicios de la entidad. 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s-CO" sz="2000" dirty="0">
                <a:solidFill>
                  <a:schemeClr val="tx1"/>
                </a:solidFill>
              </a:rPr>
              <a:t>Identificación de los requisitos y necesidades.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s-CO" sz="2000" dirty="0">
                <a:solidFill>
                  <a:schemeClr val="tx1"/>
                </a:solidFill>
              </a:rPr>
              <a:t>Evaluación de los sistemas existentes. </a:t>
            </a:r>
          </a:p>
          <a:p>
            <a:pPr marL="342900" indent="-342900">
              <a:spcBef>
                <a:spcPct val="20000"/>
              </a:spcBef>
              <a:buFont typeface="Arial"/>
              <a:buChar char="•"/>
            </a:pPr>
            <a:r>
              <a:rPr lang="es-CO" sz="2000" dirty="0">
                <a:solidFill>
                  <a:schemeClr val="tx1"/>
                </a:solidFill>
              </a:rPr>
              <a:t>Definición de las estrategias y diseño del sistema requerido</a:t>
            </a:r>
            <a:r>
              <a:rPr lang="es-CO" dirty="0"/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1928678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O" dirty="0" smtClean="0"/>
              <a:t>Cero Papel</a:t>
            </a:r>
            <a:endParaRPr lang="es-CO" dirty="0"/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1" dirty="0" smtClean="0"/>
              <a:t>Actividades:</a:t>
            </a:r>
          </a:p>
          <a:p>
            <a:pPr>
              <a:buFont typeface="Wingdings" pitchFamily="2" charset="2"/>
              <a:buChar char="ü"/>
            </a:pPr>
            <a:r>
              <a:rPr lang="es-ES" dirty="0" smtClean="0"/>
              <a:t>Procesos </a:t>
            </a:r>
            <a:r>
              <a:rPr lang="es-ES" dirty="0"/>
              <a:t>y procedimientos internos electrónicos</a:t>
            </a:r>
            <a:endParaRPr lang="es-CO" dirty="0"/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b="1" dirty="0"/>
          </a:p>
        </p:txBody>
      </p:sp>
      <p:sp>
        <p:nvSpPr>
          <p:cNvPr id="6" name="5 Rectángulo"/>
          <p:cNvSpPr/>
          <p:nvPr/>
        </p:nvSpPr>
        <p:spPr>
          <a:xfrm>
            <a:off x="268941" y="3636085"/>
            <a:ext cx="8681421" cy="1850315"/>
          </a:xfrm>
          <a:prstGeom prst="rect">
            <a:avLst/>
          </a:prstGeom>
          <a:gradFill flip="none" rotWithShape="1">
            <a:gsLst>
              <a:gs pos="0">
                <a:srgbClr val="3D404C">
                  <a:tint val="66000"/>
                  <a:satMod val="160000"/>
                </a:srgbClr>
              </a:gs>
              <a:gs pos="50000">
                <a:srgbClr val="3D404C">
                  <a:tint val="44500"/>
                  <a:satMod val="160000"/>
                </a:srgbClr>
              </a:gs>
              <a:gs pos="100000">
                <a:srgbClr val="3D404C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lvl="0" indent="-342900">
              <a:buFont typeface="Arial" pitchFamily="34" charset="0"/>
              <a:buChar char="•"/>
            </a:pPr>
            <a:r>
              <a:rPr lang="es-CO" sz="2000" dirty="0">
                <a:solidFill>
                  <a:schemeClr val="tx1"/>
                </a:solidFill>
              </a:rPr>
              <a:t>Caracterización de todos los procesos y procedimientos 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s-CO" sz="2000" dirty="0">
                <a:solidFill>
                  <a:schemeClr val="tx1"/>
                </a:solidFill>
              </a:rPr>
              <a:t>Análisis, priorización y racionalización de los procesos y procedimientos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s-CO" sz="2000" dirty="0">
                <a:solidFill>
                  <a:schemeClr val="tx1"/>
                </a:solidFill>
              </a:rPr>
              <a:t>Automatización de los procesos y procedimientos prioritarios y complejos</a:t>
            </a:r>
          </a:p>
          <a:p>
            <a:pPr marL="342900" lvl="0" indent="-342900">
              <a:buFont typeface="Arial" pitchFamily="34" charset="0"/>
              <a:buChar char="•"/>
            </a:pPr>
            <a:r>
              <a:rPr lang="es-CO" sz="2000" dirty="0">
                <a:solidFill>
                  <a:schemeClr val="tx1"/>
                </a:solidFill>
              </a:rPr>
              <a:t>Mejoramiento de los procesos y procedimientos automatizados</a:t>
            </a:r>
          </a:p>
        </p:txBody>
      </p:sp>
    </p:spTree>
    <p:extLst>
      <p:ext uri="{BB962C8B-B14F-4D97-AF65-F5344CB8AC3E}">
        <p14:creationId xmlns:p14="http://schemas.microsoft.com/office/powerpoint/2010/main" val="2759669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O" dirty="0" smtClean="0"/>
              <a:t>Cero Papel</a:t>
            </a:r>
            <a:endParaRPr lang="es-CO" dirty="0"/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1" dirty="0" smtClean="0"/>
              <a:t>Actividades:</a:t>
            </a:r>
          </a:p>
          <a:p>
            <a:pPr marL="0" indent="0">
              <a:buNone/>
            </a:pPr>
            <a:endParaRPr lang="es-CO" b="1" dirty="0"/>
          </a:p>
        </p:txBody>
      </p:sp>
      <p:sp>
        <p:nvSpPr>
          <p:cNvPr id="6" name="5 Rectángulo"/>
          <p:cNvSpPr/>
          <p:nvPr/>
        </p:nvSpPr>
        <p:spPr>
          <a:xfrm>
            <a:off x="268941" y="2636912"/>
            <a:ext cx="8681421" cy="3259567"/>
          </a:xfrm>
          <a:prstGeom prst="rect">
            <a:avLst/>
          </a:prstGeom>
          <a:gradFill flip="none" rotWithShape="1">
            <a:gsLst>
              <a:gs pos="0">
                <a:srgbClr val="3D404C">
                  <a:tint val="66000"/>
                  <a:satMod val="160000"/>
                </a:srgbClr>
              </a:gs>
              <a:gs pos="50000">
                <a:srgbClr val="3D404C">
                  <a:tint val="44500"/>
                  <a:satMod val="160000"/>
                </a:srgbClr>
              </a:gs>
              <a:gs pos="100000">
                <a:srgbClr val="3D404C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342900" indent="-342900">
              <a:buFont typeface="Arial" pitchFamily="34" charset="0"/>
              <a:buChar char="•"/>
            </a:pPr>
            <a:r>
              <a:rPr lang="es-CO" sz="2000" dirty="0">
                <a:solidFill>
                  <a:schemeClr val="tx1"/>
                </a:solidFill>
              </a:rPr>
              <a:t>La sustitución de memorandos y comunicaciones internas en papel así como otros tipos documentales de conservación temporal, por soportes electrónicos, </a:t>
            </a:r>
            <a:endParaRPr lang="es-CO" sz="2000" dirty="0" smtClean="0">
              <a:solidFill>
                <a:schemeClr val="tx1"/>
              </a:solidFill>
            </a:endParaRPr>
          </a:p>
          <a:p>
            <a:endParaRPr lang="es-CO" sz="2000" dirty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CO" sz="2000" dirty="0">
                <a:solidFill>
                  <a:schemeClr val="tx1"/>
                </a:solidFill>
              </a:rPr>
              <a:t>Implementación mecanismos que permitan el intercambio de correspondencia y otros documentos entre las entidades por medios electrónicos, </a:t>
            </a:r>
            <a:endParaRPr lang="es-CO" sz="2000" dirty="0" smtClean="0">
              <a:solidFill>
                <a:schemeClr val="tx1"/>
              </a:solidFill>
            </a:endParaRPr>
          </a:p>
          <a:p>
            <a:endParaRPr lang="es-CO" sz="2000" dirty="0">
              <a:solidFill>
                <a:schemeClr val="tx1"/>
              </a:solidFill>
            </a:endParaRPr>
          </a:p>
          <a:p>
            <a:pPr marL="342900" indent="-342900">
              <a:buFont typeface="Arial" pitchFamily="34" charset="0"/>
              <a:buChar char="•"/>
            </a:pPr>
            <a:r>
              <a:rPr lang="es-CO" sz="2000" dirty="0">
                <a:solidFill>
                  <a:schemeClr val="tx1"/>
                </a:solidFill>
              </a:rPr>
              <a:t>Sustitución del uso de papel por documentos y canales electrónicos, en la elaboración y difusión de materiales informativos, publicaciones, guías, manuales, entre otros</a:t>
            </a:r>
          </a:p>
        </p:txBody>
      </p:sp>
    </p:spTree>
    <p:extLst>
      <p:ext uri="{BB962C8B-B14F-4D97-AF65-F5344CB8AC3E}">
        <p14:creationId xmlns:p14="http://schemas.microsoft.com/office/powerpoint/2010/main" val="35668834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O" b="1" dirty="0" smtClean="0"/>
              <a:t>Gestión de TI</a:t>
            </a:r>
            <a:endParaRPr lang="es-CO" b="1" dirty="0"/>
          </a:p>
        </p:txBody>
      </p:sp>
      <p:pic>
        <p:nvPicPr>
          <p:cNvPr id="5" name="Picture 12" descr="http://t2.gstatic.com/images?q=tbn:ANd9GcTYTUjnFInVz4vBq1vkr74NZdsz9MCJrMtyBXsSlNMIiNOk9EkJ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165823"/>
            <a:ext cx="8950476" cy="2819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4819650" y="1268760"/>
            <a:ext cx="4130826" cy="4525963"/>
          </a:xfrm>
        </p:spPr>
        <p:txBody>
          <a:bodyPr>
            <a:normAutofit/>
          </a:bodyPr>
          <a:lstStyle/>
          <a:p>
            <a:pPr marL="0" indent="0" algn="just">
              <a:buNone/>
            </a:pPr>
            <a:endParaRPr lang="es-ES" sz="2400" dirty="0" smtClean="0"/>
          </a:p>
          <a:p>
            <a:pPr marL="0" indent="0" algn="just">
              <a:buNone/>
            </a:pPr>
            <a:r>
              <a:rPr lang="es-ES" sz="2400" dirty="0" smtClean="0"/>
              <a:t>Permite </a:t>
            </a:r>
            <a:r>
              <a:rPr lang="es-ES" sz="2400" dirty="0"/>
              <a:t>determinar las condiciones tecnológicas de cada entidad y definir los ajustes a que haya lugar para garantizar el soporte y la prestación de servicios por medios electrónicos, la  interoperabilidad y la seguridad del manejo de la información</a:t>
            </a:r>
            <a:endParaRPr lang="es-CO" sz="2400" dirty="0"/>
          </a:p>
        </p:txBody>
      </p:sp>
    </p:spTree>
    <p:extLst>
      <p:ext uri="{BB962C8B-B14F-4D97-AF65-F5344CB8AC3E}">
        <p14:creationId xmlns:p14="http://schemas.microsoft.com/office/powerpoint/2010/main" val="3044868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O" b="1" dirty="0" smtClean="0"/>
              <a:t>Gestión de TI</a:t>
            </a:r>
            <a:endParaRPr lang="es-CO" b="1" dirty="0"/>
          </a:p>
        </p:txBody>
      </p:sp>
      <p:sp>
        <p:nvSpPr>
          <p:cNvPr id="5" name="2 Marcador de contenido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s-CO" b="1" dirty="0" smtClean="0"/>
              <a:t>Actividades:</a:t>
            </a:r>
          </a:p>
          <a:p>
            <a:pPr>
              <a:buFont typeface="Wingdings" pitchFamily="2" charset="2"/>
              <a:buChar char="ü"/>
            </a:pPr>
            <a:r>
              <a:rPr lang="es-CO" sz="4100" dirty="0"/>
              <a:t>Revisión del plan de ajuste </a:t>
            </a:r>
            <a:r>
              <a:rPr lang="es-CO" sz="4100" dirty="0" smtClean="0"/>
              <a:t>tecnológico</a:t>
            </a:r>
          </a:p>
          <a:p>
            <a:pPr marL="0" indent="0">
              <a:buNone/>
            </a:pPr>
            <a:endParaRPr lang="es-CO" sz="4100" dirty="0"/>
          </a:p>
          <a:p>
            <a:pPr>
              <a:buFont typeface="Wingdings" pitchFamily="2" charset="2"/>
              <a:buChar char="ü"/>
            </a:pPr>
            <a:r>
              <a:rPr lang="es-CO" sz="4100" dirty="0"/>
              <a:t>Elaboración del Protocolo de implementación de IPv6</a:t>
            </a:r>
          </a:p>
          <a:p>
            <a:pPr marL="0" indent="0">
              <a:buNone/>
            </a:pPr>
            <a:endParaRPr lang="es-CO" sz="4100" dirty="0"/>
          </a:p>
          <a:p>
            <a:pPr>
              <a:buFont typeface="Wingdings" pitchFamily="2" charset="2"/>
              <a:buChar char="ü"/>
            </a:pPr>
            <a:r>
              <a:rPr lang="es-CO" sz="4100" dirty="0"/>
              <a:t>Implementación de un Sistema de Gestión de Seguridad de la </a:t>
            </a:r>
            <a:r>
              <a:rPr lang="es-CO" sz="4100" dirty="0" smtClean="0"/>
              <a:t>Información</a:t>
            </a:r>
          </a:p>
          <a:p>
            <a:pPr marL="0" indent="0">
              <a:buNone/>
            </a:pPr>
            <a:r>
              <a:rPr lang="es-CO" sz="4100" dirty="0" smtClean="0"/>
              <a:t> </a:t>
            </a:r>
            <a:endParaRPr lang="es-CO" sz="4100" dirty="0"/>
          </a:p>
          <a:p>
            <a:pPr>
              <a:buFont typeface="Wingdings" pitchFamily="2" charset="2"/>
              <a:buChar char="ü"/>
            </a:pPr>
            <a:r>
              <a:rPr lang="es-CO" sz="4100" dirty="0" smtClean="0"/>
              <a:t>Implementación </a:t>
            </a:r>
            <a:r>
              <a:rPr lang="es-CO" sz="4100" dirty="0"/>
              <a:t>de servicios de intercambio de información </a:t>
            </a:r>
          </a:p>
          <a:p>
            <a:pPr>
              <a:buFont typeface="Wingdings" pitchFamily="2" charset="2"/>
              <a:buChar char="ü"/>
            </a:pPr>
            <a:endParaRPr lang="es-CO" sz="4100" dirty="0"/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22747780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Rectángulo"/>
          <p:cNvSpPr/>
          <p:nvPr/>
        </p:nvSpPr>
        <p:spPr>
          <a:xfrm>
            <a:off x="268941" y="2492896"/>
            <a:ext cx="8681421" cy="3497263"/>
          </a:xfrm>
          <a:prstGeom prst="rect">
            <a:avLst/>
          </a:prstGeom>
          <a:gradFill flip="none" rotWithShape="1">
            <a:gsLst>
              <a:gs pos="0">
                <a:srgbClr val="3D404C">
                  <a:tint val="66000"/>
                  <a:satMod val="160000"/>
                </a:srgbClr>
              </a:gs>
              <a:gs pos="50000">
                <a:srgbClr val="3D404C">
                  <a:tint val="44500"/>
                  <a:satMod val="160000"/>
                </a:srgbClr>
              </a:gs>
              <a:gs pos="100000">
                <a:srgbClr val="3D404C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5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O" b="1" dirty="0"/>
              <a:t>Gestión de TI</a:t>
            </a:r>
            <a:endParaRPr lang="es-CO" dirty="0"/>
          </a:p>
        </p:txBody>
      </p:sp>
      <p:sp>
        <p:nvSpPr>
          <p:cNvPr id="6" name="2 Marcador de contenido"/>
          <p:cNvSpPr>
            <a:spLocks noGrp="1"/>
          </p:cNvSpPr>
          <p:nvPr>
            <p:ph idx="1"/>
          </p:nvPr>
        </p:nvSpPr>
        <p:spPr>
          <a:xfrm>
            <a:off x="457200" y="1484784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s-CO" b="1" dirty="0" smtClean="0"/>
              <a:t>Actividades:</a:t>
            </a:r>
          </a:p>
          <a:p>
            <a:pPr>
              <a:buFont typeface="Wingdings" pitchFamily="2" charset="2"/>
              <a:buChar char="ü"/>
            </a:pPr>
            <a:r>
              <a:rPr lang="es-CO" dirty="0"/>
              <a:t>Revisión del plan de ajuste tecnológico</a:t>
            </a:r>
          </a:p>
          <a:p>
            <a:pPr marL="0" indent="0">
              <a:buNone/>
            </a:pPr>
            <a:endParaRPr lang="es-CO" dirty="0"/>
          </a:p>
          <a:p>
            <a:pPr algn="just"/>
            <a:r>
              <a:rPr lang="es-CO" sz="2400" dirty="0"/>
              <a:t>Análisis de la infraestructura tecnológica, </a:t>
            </a:r>
          </a:p>
          <a:p>
            <a:pPr algn="just"/>
            <a:r>
              <a:rPr lang="es-CO" sz="2400" dirty="0"/>
              <a:t>Análisis de riesgos sobre seguridad física y del entorno y seguridad informática </a:t>
            </a:r>
          </a:p>
          <a:p>
            <a:pPr algn="just"/>
            <a:r>
              <a:rPr lang="es-CO" sz="2400" dirty="0"/>
              <a:t>Análisis del crecimiento de la capacidad de la infraestructura</a:t>
            </a:r>
          </a:p>
          <a:p>
            <a:pPr algn="just"/>
            <a:r>
              <a:rPr lang="es-CO" sz="2400" dirty="0"/>
              <a:t>Plan para la recuperación ante desastres. </a:t>
            </a:r>
          </a:p>
          <a:p>
            <a:pPr algn="just"/>
            <a:r>
              <a:rPr lang="es-CO" sz="2400" dirty="0"/>
              <a:t>Disposición final de los residuos tecnológicos</a:t>
            </a:r>
          </a:p>
          <a:p>
            <a:pPr algn="just"/>
            <a:r>
              <a:rPr lang="es-CO" sz="2400" dirty="0"/>
              <a:t>Implementación de estrategias de computación en la nube, uso de esquemas de computación por demanda o uso de centros de datos </a:t>
            </a:r>
            <a:r>
              <a:rPr lang="es-CO" sz="2400" dirty="0" smtClean="0"/>
              <a:t>centralizados</a:t>
            </a:r>
            <a:endParaRPr lang="es-CO" dirty="0"/>
          </a:p>
          <a:p>
            <a:pPr marL="0" indent="0">
              <a:buNone/>
            </a:pPr>
            <a:endParaRPr lang="es-CO" b="1" dirty="0"/>
          </a:p>
        </p:txBody>
      </p:sp>
    </p:spTree>
    <p:extLst>
      <p:ext uri="{BB962C8B-B14F-4D97-AF65-F5344CB8AC3E}">
        <p14:creationId xmlns:p14="http://schemas.microsoft.com/office/powerpoint/2010/main" val="1921181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851920" y="2667000"/>
            <a:ext cx="5292080" cy="1295400"/>
          </a:xfrm>
          <a:prstGeom prst="rect">
            <a:avLst/>
          </a:prstGeom>
          <a:solidFill>
            <a:srgbClr val="0046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5 CuadroTexto"/>
          <p:cNvSpPr txBox="1"/>
          <p:nvPr/>
        </p:nvSpPr>
        <p:spPr>
          <a:xfrm>
            <a:off x="3733315" y="2852936"/>
            <a:ext cx="5375189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O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Política Gestión Misional </a:t>
            </a:r>
          </a:p>
          <a:p>
            <a:pPr algn="r"/>
            <a:r>
              <a:rPr lang="es-CO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y de Gobierno</a:t>
            </a:r>
            <a:endParaRPr lang="es-CO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4133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6 Rectángulo"/>
          <p:cNvSpPr/>
          <p:nvPr/>
        </p:nvSpPr>
        <p:spPr>
          <a:xfrm>
            <a:off x="268941" y="2596033"/>
            <a:ext cx="8681421" cy="3497263"/>
          </a:xfrm>
          <a:prstGeom prst="rect">
            <a:avLst/>
          </a:prstGeom>
          <a:gradFill flip="none" rotWithShape="1">
            <a:gsLst>
              <a:gs pos="0">
                <a:srgbClr val="3D404C">
                  <a:tint val="66000"/>
                  <a:satMod val="160000"/>
                </a:srgbClr>
              </a:gs>
              <a:gs pos="50000">
                <a:srgbClr val="3D404C">
                  <a:tint val="44500"/>
                  <a:satMod val="160000"/>
                </a:srgbClr>
              </a:gs>
              <a:gs pos="100000">
                <a:srgbClr val="3D404C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8" name="1 Título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pPr algn="r"/>
            <a:r>
              <a:rPr lang="es-CO" b="1" dirty="0"/>
              <a:t>Gestión de TI</a:t>
            </a:r>
            <a:endParaRPr lang="es-CO" dirty="0"/>
          </a:p>
        </p:txBody>
      </p:sp>
      <p:sp>
        <p:nvSpPr>
          <p:cNvPr id="9" name="2 Marcador de contenido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708525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O" b="1" dirty="0" smtClean="0"/>
              <a:t>Actividades:</a:t>
            </a:r>
          </a:p>
          <a:p>
            <a:pPr>
              <a:buFont typeface="Wingdings" pitchFamily="2" charset="2"/>
              <a:buChar char="ü"/>
            </a:pPr>
            <a:endParaRPr lang="es-CO" dirty="0"/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dirty="0"/>
          </a:p>
          <a:p>
            <a:pPr marL="0" indent="0">
              <a:buNone/>
            </a:pPr>
            <a:endParaRPr lang="es-CO" b="1" dirty="0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304" y="2764199"/>
            <a:ext cx="8128496" cy="3160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10 Rectángulo"/>
          <p:cNvSpPr/>
          <p:nvPr/>
        </p:nvSpPr>
        <p:spPr>
          <a:xfrm>
            <a:off x="457200" y="1772816"/>
            <a:ext cx="805815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>
              <a:lnSpc>
                <a:spcPct val="80000"/>
              </a:lnSpc>
              <a:spcBef>
                <a:spcPct val="20000"/>
              </a:spcBef>
              <a:buFont typeface="Wingdings" pitchFamily="2" charset="2"/>
              <a:buChar char="ü"/>
            </a:pPr>
            <a:r>
              <a:rPr lang="es-CO" sz="3000" dirty="0"/>
              <a:t>Implementación de un Sistema de Gestión de Seguridad de la Información</a:t>
            </a:r>
          </a:p>
        </p:txBody>
      </p:sp>
    </p:spTree>
    <p:extLst>
      <p:ext uri="{BB962C8B-B14F-4D97-AF65-F5344CB8AC3E}">
        <p14:creationId xmlns:p14="http://schemas.microsoft.com/office/powerpoint/2010/main" val="3670561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544160" y="2667000"/>
            <a:ext cx="5599840" cy="1295400"/>
          </a:xfrm>
          <a:prstGeom prst="rect">
            <a:avLst/>
          </a:prstGeom>
          <a:solidFill>
            <a:srgbClr val="00468B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CO"/>
          </a:p>
        </p:txBody>
      </p:sp>
      <p:sp>
        <p:nvSpPr>
          <p:cNvPr id="6" name="5 CuadroTexto"/>
          <p:cNvSpPr txBox="1"/>
          <p:nvPr/>
        </p:nvSpPr>
        <p:spPr>
          <a:xfrm>
            <a:off x="3544160" y="2977788"/>
            <a:ext cx="556434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s-CO" sz="2800" b="1" dirty="0" smtClean="0">
                <a:solidFill>
                  <a:schemeClr val="bg1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Política Gestión Financiera</a:t>
            </a:r>
            <a:endParaRPr lang="es-CO" sz="1050" b="1" dirty="0">
              <a:solidFill>
                <a:schemeClr val="bg1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3665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Llamada de flecha a la izquierda"/>
          <p:cNvSpPr/>
          <p:nvPr/>
        </p:nvSpPr>
        <p:spPr>
          <a:xfrm>
            <a:off x="7710568" y="692696"/>
            <a:ext cx="785818" cy="1294814"/>
          </a:xfrm>
          <a:prstGeom prst="leftArrowCallout">
            <a:avLst/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SINERGIA SEGUIMIENTO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5" name="4 Llamada de flecha a la izquierda"/>
          <p:cNvSpPr/>
          <p:nvPr/>
        </p:nvSpPr>
        <p:spPr>
          <a:xfrm>
            <a:off x="7710568" y="2060848"/>
            <a:ext cx="785818" cy="3744416"/>
          </a:xfrm>
          <a:prstGeom prst="leftArrowCallout">
            <a:avLst/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MECI –</a:t>
            </a:r>
          </a:p>
          <a:p>
            <a:pPr algn="ctr"/>
            <a:r>
              <a:rPr lang="es-CO" sz="1200" b="1" dirty="0">
                <a:solidFill>
                  <a:schemeClr val="bg1"/>
                </a:solidFill>
                <a:latin typeface="Futura Std Medium"/>
              </a:rPr>
              <a:t>Monitoreo, Control  y </a:t>
            </a:r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Evaluación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6" name="5 Llamada de flecha a la izquierda"/>
          <p:cNvSpPr/>
          <p:nvPr/>
        </p:nvSpPr>
        <p:spPr>
          <a:xfrm rot="5400000">
            <a:off x="1784800" y="4638294"/>
            <a:ext cx="785818" cy="2988282"/>
          </a:xfrm>
          <a:prstGeom prst="leftArrowCallout">
            <a:avLst/>
          </a:prstGeom>
          <a:solidFill>
            <a:schemeClr val="bg1">
              <a:lumMod val="50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vert270" rtlCol="0" anchor="ctr"/>
          <a:lstStyle/>
          <a:p>
            <a:pPr algn="ctr"/>
            <a:r>
              <a:rPr lang="es-CO" sz="1200" b="1" dirty="0" smtClean="0">
                <a:solidFill>
                  <a:schemeClr val="bg1"/>
                </a:solidFill>
                <a:latin typeface="Futura Std Medium"/>
              </a:rPr>
              <a:t>GOBIERNO EN LÍNEA</a:t>
            </a:r>
            <a:endParaRPr lang="es-CO" sz="12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7" name="6 Rectángulo redondeado"/>
          <p:cNvSpPr/>
          <p:nvPr/>
        </p:nvSpPr>
        <p:spPr>
          <a:xfrm>
            <a:off x="3743858" y="1065792"/>
            <a:ext cx="3888432" cy="504056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100" b="1" dirty="0">
                <a:solidFill>
                  <a:schemeClr val="bg1"/>
                </a:solidFill>
                <a:latin typeface="Futura Std Medium"/>
              </a:rPr>
              <a:t>Indicadores y metas de gobierno</a:t>
            </a:r>
            <a:endParaRPr lang="es-CO" sz="1100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8" name="7 Rectángulo redondeado"/>
          <p:cNvSpPr/>
          <p:nvPr/>
        </p:nvSpPr>
        <p:spPr>
          <a:xfrm>
            <a:off x="3743858" y="1700808"/>
            <a:ext cx="3888432" cy="10801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100" b="1" dirty="0">
                <a:solidFill>
                  <a:schemeClr val="bg1"/>
                </a:solidFill>
                <a:latin typeface="Futura Std Medium"/>
              </a:rPr>
              <a:t>Plan Anticorrupción y de Atención al Ciudadano</a:t>
            </a:r>
          </a:p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100" b="1" dirty="0">
                <a:solidFill>
                  <a:schemeClr val="bg1"/>
                </a:solidFill>
                <a:latin typeface="Futura Std Medium"/>
              </a:rPr>
              <a:t>Transparencia y Acceso a la Información Pública</a:t>
            </a:r>
          </a:p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100" b="1" dirty="0">
                <a:solidFill>
                  <a:schemeClr val="bg1"/>
                </a:solidFill>
                <a:latin typeface="Futura Std Medium"/>
              </a:rPr>
              <a:t>Participación Ciudadana en la Gestión</a:t>
            </a:r>
          </a:p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100" b="1" dirty="0">
                <a:solidFill>
                  <a:schemeClr val="bg1"/>
                </a:solidFill>
                <a:latin typeface="Futura Std Medium"/>
              </a:rPr>
              <a:t>Rendición de Cuentas</a:t>
            </a:r>
          </a:p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100" b="1" dirty="0">
                <a:solidFill>
                  <a:schemeClr val="bg1"/>
                </a:solidFill>
                <a:latin typeface="Futura Std Medium"/>
              </a:rPr>
              <a:t>Servicio al Ciudadano</a:t>
            </a:r>
          </a:p>
        </p:txBody>
      </p:sp>
      <p:sp>
        <p:nvSpPr>
          <p:cNvPr id="9" name="8 Rectángulo redondeado"/>
          <p:cNvSpPr/>
          <p:nvPr/>
        </p:nvSpPr>
        <p:spPr>
          <a:xfrm>
            <a:off x="3743858" y="2852936"/>
            <a:ext cx="3888432" cy="936104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100" b="1" dirty="0">
                <a:solidFill>
                  <a:schemeClr val="bg1"/>
                </a:solidFill>
                <a:latin typeface="Futura Std Medium"/>
              </a:rPr>
              <a:t>Planeación Estratégica del Recurso Humano</a:t>
            </a:r>
            <a:endParaRPr lang="es-CO" sz="1100" b="1" dirty="0">
              <a:solidFill>
                <a:schemeClr val="bg1"/>
              </a:solidFill>
              <a:latin typeface="Futura Std Medium"/>
            </a:endParaRPr>
          </a:p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MX" sz="1100" b="1" dirty="0">
                <a:solidFill>
                  <a:schemeClr val="bg1"/>
                </a:solidFill>
                <a:latin typeface="Futura Std Medium"/>
              </a:rPr>
              <a:t>Gerencia Pública</a:t>
            </a:r>
          </a:p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100" b="1" dirty="0">
                <a:solidFill>
                  <a:schemeClr val="bg1"/>
                </a:solidFill>
                <a:latin typeface="Futura Std Medium"/>
              </a:rPr>
              <a:t>Sistema de Capacitación</a:t>
            </a:r>
          </a:p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100" b="1" dirty="0">
                <a:solidFill>
                  <a:schemeClr val="bg1"/>
                </a:solidFill>
                <a:latin typeface="Futura Std Medium"/>
              </a:rPr>
              <a:t>Sistema de Estímulos</a:t>
            </a:r>
          </a:p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100" b="1" dirty="0">
                <a:solidFill>
                  <a:schemeClr val="bg1"/>
                </a:solidFill>
                <a:latin typeface="Futura Std Medium"/>
              </a:rPr>
              <a:t>Sistema de Información y Gestión del Empleo Público</a:t>
            </a:r>
          </a:p>
        </p:txBody>
      </p:sp>
      <p:sp>
        <p:nvSpPr>
          <p:cNvPr id="10" name="9 Rectángulo redondeado"/>
          <p:cNvSpPr/>
          <p:nvPr/>
        </p:nvSpPr>
        <p:spPr>
          <a:xfrm>
            <a:off x="3743858" y="3882314"/>
            <a:ext cx="3888432" cy="100811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100" b="1" dirty="0">
                <a:solidFill>
                  <a:schemeClr val="bg1"/>
                </a:solidFill>
                <a:latin typeface="Futura Std Medium"/>
              </a:rPr>
              <a:t>Gestión de la Calidad</a:t>
            </a:r>
          </a:p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100" b="1" dirty="0">
                <a:solidFill>
                  <a:schemeClr val="bg1"/>
                </a:solidFill>
                <a:latin typeface="Futura Std Medium"/>
              </a:rPr>
              <a:t>Racionalización de Trámites</a:t>
            </a:r>
          </a:p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100" b="1" dirty="0">
                <a:solidFill>
                  <a:schemeClr val="bg1"/>
                </a:solidFill>
                <a:latin typeface="Futura Std Medium"/>
              </a:rPr>
              <a:t>Modernización Institucional</a:t>
            </a:r>
          </a:p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100" b="1" dirty="0">
                <a:solidFill>
                  <a:schemeClr val="bg1"/>
                </a:solidFill>
                <a:latin typeface="Futura Std Medium"/>
              </a:rPr>
              <a:t>Gestión de Tecnologías de Información</a:t>
            </a:r>
          </a:p>
          <a:p>
            <a:pPr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1100" b="1" dirty="0">
                <a:solidFill>
                  <a:schemeClr val="bg1"/>
                </a:solidFill>
                <a:latin typeface="Futura Std Medium"/>
              </a:rPr>
              <a:t>Gestión Documental</a:t>
            </a:r>
          </a:p>
        </p:txBody>
      </p:sp>
      <p:sp>
        <p:nvSpPr>
          <p:cNvPr id="11" name="10 Rectángulo redondeado"/>
          <p:cNvSpPr/>
          <p:nvPr/>
        </p:nvSpPr>
        <p:spPr>
          <a:xfrm>
            <a:off x="3743858" y="5006906"/>
            <a:ext cx="3888432" cy="798358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chemeClr val="accent1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Programación </a:t>
            </a: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y Ejecución </a:t>
            </a:r>
            <a:r>
              <a:rPr lang="es-CO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Presupuestal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Programa Anual Mensualizado de Caja - PAC</a:t>
            </a:r>
            <a:endParaRPr lang="es-CO" sz="1200" b="1" dirty="0">
              <a:solidFill>
                <a:schemeClr val="tx2">
                  <a:lumMod val="50000"/>
                </a:schemeClr>
              </a:solidFill>
              <a:latin typeface="Futura Std Medium"/>
            </a:endParaRP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Proyectos </a:t>
            </a: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de Inversión</a:t>
            </a:r>
          </a:p>
          <a:p>
            <a:pPr marL="92075" indent="-92075" algn="just">
              <a:buFont typeface="Arial" pitchFamily="34" charset="0"/>
              <a:buChar char="•"/>
            </a:pPr>
            <a:r>
              <a:rPr lang="es-CO" sz="1200" b="1" dirty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Plan de </a:t>
            </a:r>
            <a:r>
              <a:rPr lang="es-CO" sz="1200" b="1" dirty="0" smtClean="0">
                <a:solidFill>
                  <a:schemeClr val="tx2">
                    <a:lumMod val="50000"/>
                  </a:schemeClr>
                </a:solidFill>
                <a:latin typeface="Futura Std Medium"/>
              </a:rPr>
              <a:t>Anual de Adquisiciones - PAA</a:t>
            </a:r>
            <a:endParaRPr lang="es-CO" sz="1200" b="1" dirty="0">
              <a:solidFill>
                <a:schemeClr val="tx2">
                  <a:lumMod val="50000"/>
                </a:schemeClr>
              </a:solidFill>
              <a:latin typeface="Futura Std Medium"/>
            </a:endParaRPr>
          </a:p>
        </p:txBody>
      </p:sp>
      <p:sp>
        <p:nvSpPr>
          <p:cNvPr id="12" name="11 Rectángulo redondeado"/>
          <p:cNvSpPr/>
          <p:nvPr/>
        </p:nvSpPr>
        <p:spPr>
          <a:xfrm>
            <a:off x="719522" y="980728"/>
            <a:ext cx="2808312" cy="64807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Gestión Misional y de Gobierno</a:t>
            </a:r>
          </a:p>
        </p:txBody>
      </p:sp>
      <p:sp>
        <p:nvSpPr>
          <p:cNvPr id="13" name="12 Rectángulo redondeado"/>
          <p:cNvSpPr/>
          <p:nvPr/>
        </p:nvSpPr>
        <p:spPr>
          <a:xfrm>
            <a:off x="719522" y="1700808"/>
            <a:ext cx="2808312" cy="1080120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Transparencia, Participación y Servicio al Ciudadano</a:t>
            </a:r>
          </a:p>
        </p:txBody>
      </p:sp>
      <p:sp>
        <p:nvSpPr>
          <p:cNvPr id="14" name="13 Rectángulo redondeado"/>
          <p:cNvSpPr/>
          <p:nvPr/>
        </p:nvSpPr>
        <p:spPr>
          <a:xfrm>
            <a:off x="719522" y="2871778"/>
            <a:ext cx="2808312" cy="917262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Gestión del Talento Humano</a:t>
            </a:r>
          </a:p>
        </p:txBody>
      </p:sp>
      <p:sp>
        <p:nvSpPr>
          <p:cNvPr id="15" name="14 Rectángulo redondeado"/>
          <p:cNvSpPr/>
          <p:nvPr/>
        </p:nvSpPr>
        <p:spPr>
          <a:xfrm>
            <a:off x="719522" y="3861049"/>
            <a:ext cx="2808312" cy="1029378"/>
          </a:xfrm>
          <a:prstGeom prst="round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8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>
                <a:solidFill>
                  <a:schemeClr val="bg1"/>
                </a:solidFill>
                <a:latin typeface="Futura Std Medium"/>
              </a:rPr>
              <a:t>Eficiencia Administrativa</a:t>
            </a:r>
          </a:p>
        </p:txBody>
      </p:sp>
      <p:sp>
        <p:nvSpPr>
          <p:cNvPr id="16" name="15 Rectángulo redondeado"/>
          <p:cNvSpPr/>
          <p:nvPr/>
        </p:nvSpPr>
        <p:spPr>
          <a:xfrm>
            <a:off x="719522" y="4985640"/>
            <a:ext cx="2808312" cy="79835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 smtClean="0">
                <a:solidFill>
                  <a:schemeClr val="bg1"/>
                </a:solidFill>
                <a:latin typeface="Futura Std Medium"/>
              </a:rPr>
              <a:t>Gestión Financiera</a:t>
            </a:r>
            <a:endParaRPr lang="es-CO" b="1" dirty="0">
              <a:solidFill>
                <a:schemeClr val="bg1"/>
              </a:solidFill>
              <a:latin typeface="Futura Std Medium"/>
            </a:endParaRPr>
          </a:p>
        </p:txBody>
      </p:sp>
      <p:sp>
        <p:nvSpPr>
          <p:cNvPr id="18" name="17 Forma libre"/>
          <p:cNvSpPr/>
          <p:nvPr/>
        </p:nvSpPr>
        <p:spPr>
          <a:xfrm>
            <a:off x="757528" y="260649"/>
            <a:ext cx="4534552" cy="504055"/>
          </a:xfrm>
          <a:custGeom>
            <a:avLst/>
            <a:gdLst>
              <a:gd name="connsiteX0" fmla="*/ 0 w 2196947"/>
              <a:gd name="connsiteY0" fmla="*/ 109847 h 1098473"/>
              <a:gd name="connsiteX1" fmla="*/ 109847 w 2196947"/>
              <a:gd name="connsiteY1" fmla="*/ 0 h 1098473"/>
              <a:gd name="connsiteX2" fmla="*/ 2087100 w 2196947"/>
              <a:gd name="connsiteY2" fmla="*/ 0 h 1098473"/>
              <a:gd name="connsiteX3" fmla="*/ 2196947 w 2196947"/>
              <a:gd name="connsiteY3" fmla="*/ 109847 h 1098473"/>
              <a:gd name="connsiteX4" fmla="*/ 2196947 w 2196947"/>
              <a:gd name="connsiteY4" fmla="*/ 988626 h 1098473"/>
              <a:gd name="connsiteX5" fmla="*/ 2087100 w 2196947"/>
              <a:gd name="connsiteY5" fmla="*/ 1098473 h 1098473"/>
              <a:gd name="connsiteX6" fmla="*/ 109847 w 2196947"/>
              <a:gd name="connsiteY6" fmla="*/ 1098473 h 1098473"/>
              <a:gd name="connsiteX7" fmla="*/ 0 w 2196947"/>
              <a:gd name="connsiteY7" fmla="*/ 988626 h 1098473"/>
              <a:gd name="connsiteX8" fmla="*/ 0 w 2196947"/>
              <a:gd name="connsiteY8" fmla="*/ 109847 h 109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947" h="1098473">
                <a:moveTo>
                  <a:pt x="0" y="109847"/>
                </a:moveTo>
                <a:cubicBezTo>
                  <a:pt x="0" y="49180"/>
                  <a:pt x="49180" y="0"/>
                  <a:pt x="109847" y="0"/>
                </a:cubicBezTo>
                <a:lnTo>
                  <a:pt x="2087100" y="0"/>
                </a:lnTo>
                <a:cubicBezTo>
                  <a:pt x="2147767" y="0"/>
                  <a:pt x="2196947" y="49180"/>
                  <a:pt x="2196947" y="109847"/>
                </a:cubicBezTo>
                <a:lnTo>
                  <a:pt x="2196947" y="988626"/>
                </a:lnTo>
                <a:cubicBezTo>
                  <a:pt x="2196947" y="1049293"/>
                  <a:pt x="2147767" y="1098473"/>
                  <a:pt x="2087100" y="1098473"/>
                </a:cubicBezTo>
                <a:lnTo>
                  <a:pt x="109847" y="1098473"/>
                </a:lnTo>
                <a:cubicBezTo>
                  <a:pt x="49180" y="1098473"/>
                  <a:pt x="0" y="1049293"/>
                  <a:pt x="0" y="988626"/>
                </a:cubicBezTo>
                <a:lnTo>
                  <a:pt x="0" y="109847"/>
                </a:lnTo>
                <a:close/>
              </a:path>
            </a:pathLst>
          </a:cu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spcFirstLastPara="0" vert="horz" wrap="square" lIns="46778" tIns="46778" rIns="46778" bIns="46778" numCol="1" spcCol="1270" anchor="ctr" anchorCtr="0">
            <a:no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b="1" dirty="0" smtClean="0">
                <a:solidFill>
                  <a:schemeClr val="tx1"/>
                </a:solidFill>
              </a:rPr>
              <a:t>Políticas de Desarrollo Administrativo</a:t>
            </a:r>
            <a:endParaRPr lang="es-CO" b="1" kern="1200" dirty="0" smtClean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804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2 Marcador de contenido"/>
          <p:cNvSpPr>
            <a:spLocks noGrp="1"/>
          </p:cNvSpPr>
          <p:nvPr>
            <p:ph idx="1"/>
          </p:nvPr>
        </p:nvSpPr>
        <p:spPr>
          <a:xfrm>
            <a:off x="457200" y="2198076"/>
            <a:ext cx="8229600" cy="3785652"/>
          </a:xfrm>
          <a:solidFill>
            <a:schemeClr val="accent1">
              <a:lumMod val="20000"/>
              <a:lumOff val="80000"/>
            </a:schemeClr>
          </a:solidFill>
        </p:spPr>
        <p:txBody>
          <a:bodyPr vert="horz" wrap="square" lIns="91440" tIns="45720" rIns="91440" bIns="45720" rtlCol="0">
            <a:spAutoFit/>
          </a:bodyPr>
          <a:lstStyle/>
          <a:p>
            <a:pPr marL="0" indent="0" algn="just">
              <a:buNone/>
            </a:pPr>
            <a:r>
              <a:rPr lang="es-ES" sz="2400" dirty="0">
                <a:latin typeface="Futura Std Medium"/>
              </a:rPr>
              <a:t>Orientada a programar, controlar y registrar las operaciones financieras, de acuerdo con los recursos disponibles de la entidad. Integra las actividades relacionadas con la adquisición de bienes y servicios, la gestión de proyectos de inversión y la programación y ejecución del presupuesto. Incluye, entre otros, el Programa Anual Mensualizado de Caja - PAC, programación y ejecución presupuestal, formulación y seguimiento a proyectos de inversión y el Plan Anual de Adquisiciones</a:t>
            </a:r>
            <a:r>
              <a:rPr lang="es-ES" sz="2400" dirty="0" smtClean="0">
                <a:latin typeface="Futura Std Medium"/>
              </a:rPr>
              <a:t>.</a:t>
            </a:r>
            <a:endParaRPr lang="es-CO" sz="2400" dirty="0">
              <a:latin typeface="Futura Std Medium"/>
            </a:endParaRPr>
          </a:p>
        </p:txBody>
      </p:sp>
      <p:sp>
        <p:nvSpPr>
          <p:cNvPr id="5" name="4 Forma libre"/>
          <p:cNvSpPr/>
          <p:nvPr/>
        </p:nvSpPr>
        <p:spPr>
          <a:xfrm>
            <a:off x="395536" y="1124744"/>
            <a:ext cx="8118682" cy="791380"/>
          </a:xfrm>
          <a:custGeom>
            <a:avLst/>
            <a:gdLst>
              <a:gd name="connsiteX0" fmla="*/ 0 w 2196947"/>
              <a:gd name="connsiteY0" fmla="*/ 109847 h 1098473"/>
              <a:gd name="connsiteX1" fmla="*/ 109847 w 2196947"/>
              <a:gd name="connsiteY1" fmla="*/ 0 h 1098473"/>
              <a:gd name="connsiteX2" fmla="*/ 2087100 w 2196947"/>
              <a:gd name="connsiteY2" fmla="*/ 0 h 1098473"/>
              <a:gd name="connsiteX3" fmla="*/ 2196947 w 2196947"/>
              <a:gd name="connsiteY3" fmla="*/ 109847 h 1098473"/>
              <a:gd name="connsiteX4" fmla="*/ 2196947 w 2196947"/>
              <a:gd name="connsiteY4" fmla="*/ 988626 h 1098473"/>
              <a:gd name="connsiteX5" fmla="*/ 2087100 w 2196947"/>
              <a:gd name="connsiteY5" fmla="*/ 1098473 h 1098473"/>
              <a:gd name="connsiteX6" fmla="*/ 109847 w 2196947"/>
              <a:gd name="connsiteY6" fmla="*/ 1098473 h 1098473"/>
              <a:gd name="connsiteX7" fmla="*/ 0 w 2196947"/>
              <a:gd name="connsiteY7" fmla="*/ 988626 h 1098473"/>
              <a:gd name="connsiteX8" fmla="*/ 0 w 2196947"/>
              <a:gd name="connsiteY8" fmla="*/ 109847 h 109847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2196947" h="1098473">
                <a:moveTo>
                  <a:pt x="0" y="109847"/>
                </a:moveTo>
                <a:cubicBezTo>
                  <a:pt x="0" y="49180"/>
                  <a:pt x="49180" y="0"/>
                  <a:pt x="109847" y="0"/>
                </a:cubicBezTo>
                <a:lnTo>
                  <a:pt x="2087100" y="0"/>
                </a:lnTo>
                <a:cubicBezTo>
                  <a:pt x="2147767" y="0"/>
                  <a:pt x="2196947" y="49180"/>
                  <a:pt x="2196947" y="109847"/>
                </a:cubicBezTo>
                <a:lnTo>
                  <a:pt x="2196947" y="988626"/>
                </a:lnTo>
                <a:cubicBezTo>
                  <a:pt x="2196947" y="1049293"/>
                  <a:pt x="2147767" y="1098473"/>
                  <a:pt x="2087100" y="1098473"/>
                </a:cubicBezTo>
                <a:lnTo>
                  <a:pt x="109847" y="1098473"/>
                </a:lnTo>
                <a:cubicBezTo>
                  <a:pt x="49180" y="1098473"/>
                  <a:pt x="0" y="1049293"/>
                  <a:pt x="0" y="988626"/>
                </a:cubicBezTo>
                <a:lnTo>
                  <a:pt x="0" y="109847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spcFirstLastPara="0" vert="horz" wrap="square" lIns="46778" tIns="46778" rIns="46778" bIns="46778" numCol="1" spcCol="1270" anchor="ctr" anchorCtr="0">
            <a:noAutofit/>
          </a:bodyPr>
          <a:lstStyle/>
          <a:p>
            <a:pPr algn="ctr" defTabSz="102235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s-CO" sz="2800" b="1" dirty="0">
                <a:solidFill>
                  <a:schemeClr val="bg1"/>
                </a:solidFill>
                <a:latin typeface="Futura Std Medium"/>
              </a:rPr>
              <a:t>Gestión Financiera</a:t>
            </a:r>
          </a:p>
        </p:txBody>
      </p:sp>
    </p:spTree>
    <p:extLst>
      <p:ext uri="{BB962C8B-B14F-4D97-AF65-F5344CB8AC3E}">
        <p14:creationId xmlns:p14="http://schemas.microsoft.com/office/powerpoint/2010/main" val="344931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02945" y="2160510"/>
            <a:ext cx="7706354" cy="34686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s-CO" sz="2400" dirty="0" smtClean="0"/>
              <a:t>Identificar los usos y beneficios del Plan Anual de Adquisiciones (PAA) dentro del proceso de compra.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s-CO" sz="2400" dirty="0" smtClean="0"/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s-CO" sz="2400" dirty="0" smtClean="0"/>
              <a:t>Reconocer las oportunidades de mejora del PAA utilizado actualmente por las entidades públicas. </a:t>
            </a:r>
            <a:endParaRPr lang="es-CO" sz="2400" dirty="0"/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s-CO" sz="2400" dirty="0" smtClean="0"/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s-CO" sz="2400" dirty="0" smtClean="0"/>
              <a:t>Conocer </a:t>
            </a:r>
            <a:r>
              <a:rPr lang="es-CO" sz="2400" dirty="0"/>
              <a:t>y entender las modificaciones </a:t>
            </a:r>
            <a:r>
              <a:rPr lang="es-CO" sz="2400" dirty="0" smtClean="0"/>
              <a:t>sugeridas </a:t>
            </a:r>
            <a:r>
              <a:rPr lang="es-CO" sz="2400" dirty="0"/>
              <a:t>al </a:t>
            </a:r>
            <a:r>
              <a:rPr lang="es-CO" sz="2400" dirty="0" smtClean="0"/>
              <a:t>PAA </a:t>
            </a:r>
            <a:r>
              <a:rPr lang="es-CO" sz="2400" dirty="0"/>
              <a:t>a ser utilizado a partir de 2013</a:t>
            </a:r>
            <a:r>
              <a:rPr lang="es-CO" sz="2400" dirty="0" smtClean="0"/>
              <a:t>.</a:t>
            </a:r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endParaRPr lang="es-CO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86499" y="824631"/>
            <a:ext cx="732595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200" b="1" dirty="0" smtClean="0">
                <a:latin typeface="Futura Std Medium"/>
                <a:cs typeface="Futura Std Medium"/>
              </a:rPr>
              <a:t>Objetivos</a:t>
            </a:r>
            <a:endParaRPr lang="es-CO" sz="3200" b="1" dirty="0">
              <a:latin typeface="Futura Std Medium"/>
              <a:cs typeface="Futura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1449213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02945" y="2160510"/>
            <a:ext cx="7706354" cy="30592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s-CO" sz="2400" dirty="0" smtClean="0"/>
              <a:t>Para </a:t>
            </a:r>
            <a:r>
              <a:rPr lang="es-CO" sz="2400" dirty="0"/>
              <a:t>identificar y justificar el valor total de recursos requeridos por la entidad para temas de contratación. </a:t>
            </a:r>
            <a:endParaRPr lang="es-CO" sz="2400" dirty="0" smtClean="0"/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s-CO" sz="2400" dirty="0"/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s-CO" sz="2400" dirty="0" smtClean="0"/>
              <a:t>Como </a:t>
            </a:r>
            <a:r>
              <a:rPr lang="es-CO" sz="2400" dirty="0"/>
              <a:t>referencia para evaluar los niveles de ejecución de la contratación pública. </a:t>
            </a:r>
          </a:p>
          <a:p>
            <a:pPr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</a:pPr>
            <a:endParaRPr lang="es-CO" sz="2400" dirty="0"/>
          </a:p>
          <a:p>
            <a:pPr marL="342900" indent="-3429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FontTx/>
              <a:buChar char="-"/>
            </a:pPr>
            <a:r>
              <a:rPr lang="es-CO" sz="2400" dirty="0" smtClean="0"/>
              <a:t>Para </a:t>
            </a:r>
            <a:r>
              <a:rPr lang="es-CO" sz="2400" dirty="0"/>
              <a:t>pronosticar la demanda de bienes y servicios de la entidad</a:t>
            </a:r>
            <a:r>
              <a:rPr lang="es-CO" sz="2400" dirty="0" smtClean="0"/>
              <a:t>.</a:t>
            </a:r>
            <a:endParaRPr lang="es-CO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86499" y="824631"/>
            <a:ext cx="732595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200" b="1" dirty="0" smtClean="0">
                <a:latin typeface="Futura Std Medium"/>
                <a:cs typeface="Futura Std Medium"/>
              </a:rPr>
              <a:t>Uso actual del PGC en Colombia</a:t>
            </a:r>
            <a:endParaRPr lang="es-CO" sz="3200" b="1" dirty="0">
              <a:latin typeface="Futura Std Medium"/>
              <a:cs typeface="Futura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506323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02945" y="2160510"/>
            <a:ext cx="7813930" cy="3112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FontTx/>
              <a:buChar char="-"/>
            </a:pPr>
            <a:r>
              <a:rPr lang="es-CO" sz="2400" dirty="0" smtClean="0"/>
              <a:t>Multiplicidad </a:t>
            </a:r>
            <a:r>
              <a:rPr lang="es-CO" sz="2400" dirty="0"/>
              <a:t>de </a:t>
            </a:r>
            <a:r>
              <a:rPr lang="es-CO" sz="2400" dirty="0" smtClean="0"/>
              <a:t>plantillas</a:t>
            </a:r>
            <a:endParaRPr lang="es-CO" sz="2400" dirty="0"/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FontTx/>
              <a:buChar char="-"/>
            </a:pPr>
            <a:r>
              <a:rPr lang="es-CO" sz="2400" dirty="0" smtClean="0"/>
              <a:t>Diferencias </a:t>
            </a:r>
            <a:r>
              <a:rPr lang="es-CO" sz="2400" dirty="0"/>
              <a:t>en </a:t>
            </a:r>
            <a:r>
              <a:rPr lang="es-CO" sz="2400" dirty="0" smtClean="0"/>
              <a:t>campos</a:t>
            </a:r>
            <a:endParaRPr lang="es-CO" sz="2400" dirty="0"/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FontTx/>
              <a:buChar char="-"/>
            </a:pPr>
            <a:r>
              <a:rPr lang="es-CO" sz="2400" dirty="0" smtClean="0"/>
              <a:t>Diferencias </a:t>
            </a:r>
            <a:r>
              <a:rPr lang="es-CO" sz="2400" dirty="0"/>
              <a:t>en agregación de </a:t>
            </a:r>
            <a:r>
              <a:rPr lang="es-CO" sz="2400" dirty="0" smtClean="0"/>
              <a:t>información</a:t>
            </a:r>
            <a:endParaRPr lang="es-CO" sz="2400" dirty="0"/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FontTx/>
              <a:buChar char="-"/>
            </a:pPr>
            <a:r>
              <a:rPr lang="es-CO" sz="2400" dirty="0" smtClean="0"/>
              <a:t>Diferencias </a:t>
            </a:r>
            <a:r>
              <a:rPr lang="es-CO" sz="2400" dirty="0"/>
              <a:t>en sintaxis </a:t>
            </a:r>
            <a:r>
              <a:rPr lang="es-CO" sz="2400" dirty="0" smtClean="0"/>
              <a:t>utilizada</a:t>
            </a:r>
            <a:endParaRPr lang="es-CO" sz="2400" dirty="0"/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FontTx/>
              <a:buChar char="-"/>
            </a:pPr>
            <a:r>
              <a:rPr lang="es-CO" sz="2400" dirty="0" smtClean="0"/>
              <a:t>Publicación irregular</a:t>
            </a:r>
            <a:endParaRPr lang="es-CO" sz="2400" dirty="0"/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FontTx/>
              <a:buChar char="-"/>
            </a:pPr>
            <a:r>
              <a:rPr lang="es-CO" sz="2400" dirty="0" smtClean="0"/>
              <a:t>Publicación </a:t>
            </a:r>
            <a:r>
              <a:rPr lang="es-CO" sz="2400" dirty="0"/>
              <a:t>en diversos formatos (v.gr. .</a:t>
            </a:r>
            <a:r>
              <a:rPr lang="es-CO" sz="2400" dirty="0" err="1"/>
              <a:t>xls</a:t>
            </a:r>
            <a:r>
              <a:rPr lang="es-CO" sz="2400" dirty="0"/>
              <a:t>, .</a:t>
            </a:r>
            <a:r>
              <a:rPr lang="es-CO" sz="2400" dirty="0" err="1"/>
              <a:t>pdf</a:t>
            </a:r>
            <a:r>
              <a:rPr lang="es-CO" sz="2400" dirty="0" smtClean="0"/>
              <a:t>)</a:t>
            </a:r>
            <a:endParaRPr lang="es-CO" sz="2400" dirty="0"/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86499" y="824631"/>
            <a:ext cx="732595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200" b="1" dirty="0" smtClean="0">
                <a:latin typeface="Futura Std Medium"/>
                <a:cs typeface="Futura Std Medium"/>
              </a:rPr>
              <a:t>Los PGC en la actualidad…</a:t>
            </a:r>
            <a:endParaRPr lang="es-CO" sz="3200" b="1" dirty="0">
              <a:latin typeface="Futura Std Medium"/>
              <a:cs typeface="Futura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2565362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02945" y="2160510"/>
            <a:ext cx="7813930" cy="35722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FontTx/>
              <a:buChar char="-"/>
            </a:pPr>
            <a:r>
              <a:rPr lang="es-CO" sz="2400" dirty="0" smtClean="0"/>
              <a:t>Propiciar </a:t>
            </a:r>
            <a:r>
              <a:rPr lang="es-CO" sz="2400" dirty="0"/>
              <a:t>una comunicación temprana con proveedores</a:t>
            </a:r>
            <a:r>
              <a:rPr lang="es-CO" sz="2400" dirty="0" smtClean="0"/>
              <a:t>.</a:t>
            </a: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FontTx/>
              <a:buChar char="-"/>
            </a:pPr>
            <a:r>
              <a:rPr lang="es-CO" sz="2400" dirty="0" smtClean="0"/>
              <a:t>Promover </a:t>
            </a:r>
            <a:r>
              <a:rPr lang="es-CO" sz="2400" dirty="0"/>
              <a:t>la participación de proveedores en los procesos de compra</a:t>
            </a:r>
            <a:r>
              <a:rPr lang="es-CO" sz="2400" dirty="0" smtClean="0"/>
              <a:t>.</a:t>
            </a:r>
            <a:endParaRPr lang="es-CO" sz="2400" dirty="0"/>
          </a:p>
          <a:p>
            <a:pPr marL="342900" lvl="0" indent="-34290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FontTx/>
              <a:buChar char="-"/>
            </a:pPr>
            <a:r>
              <a:rPr lang="es-CO" sz="2400" dirty="0" smtClean="0"/>
              <a:t>Poder </a:t>
            </a:r>
            <a:r>
              <a:rPr lang="es-CO" sz="2400" dirty="0"/>
              <a:t>expresar con mayor claridad la necesidad identificada por el comprador. </a:t>
            </a:r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FontTx/>
              <a:buChar char="-"/>
            </a:pPr>
            <a:r>
              <a:rPr lang="es-CO" sz="2400" dirty="0" smtClean="0"/>
              <a:t>Identificar </a:t>
            </a:r>
            <a:r>
              <a:rPr lang="es-CO" sz="2400" dirty="0"/>
              <a:t>sinergias con otras entidades públicas para realizar compras coordinadas y colaborativas</a:t>
            </a:r>
            <a:r>
              <a:rPr lang="es-CO" sz="2400" dirty="0" smtClean="0"/>
              <a:t>.</a:t>
            </a:r>
            <a:endParaRPr lang="es-CO" sz="2400" dirty="0"/>
          </a:p>
          <a:p>
            <a:pPr marL="342900" indent="-342900">
              <a:lnSpc>
                <a:spcPct val="90000"/>
              </a:lnSpc>
              <a:spcBef>
                <a:spcPts val="800"/>
              </a:spcBef>
              <a:spcAft>
                <a:spcPts val="800"/>
              </a:spcAft>
              <a:buFontTx/>
              <a:buChar char="-"/>
            </a:pPr>
            <a:r>
              <a:rPr lang="es-CO" sz="2400" dirty="0" smtClean="0"/>
              <a:t>Disminuir </a:t>
            </a:r>
            <a:r>
              <a:rPr lang="es-CO" sz="2400" dirty="0"/>
              <a:t>la carga operativa del comprador</a:t>
            </a:r>
            <a:r>
              <a:rPr lang="es-CO" sz="2400" dirty="0" smtClean="0"/>
              <a:t>.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1086499" y="824631"/>
            <a:ext cx="732595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200" b="1" dirty="0" smtClean="0">
                <a:latin typeface="Futura Std Medium"/>
                <a:cs typeface="Futura Std Medium"/>
              </a:rPr>
              <a:t>Nuevos usos del PAA en Colombia</a:t>
            </a:r>
            <a:endParaRPr lang="es-CO" sz="3200" b="1" dirty="0">
              <a:latin typeface="Futura Std Medium"/>
              <a:cs typeface="Futura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229060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3 Tabla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34726942"/>
              </p:ext>
            </p:extLst>
          </p:nvPr>
        </p:nvGraphicFramePr>
        <p:xfrm>
          <a:off x="860603" y="1887237"/>
          <a:ext cx="7633938" cy="426249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017518"/>
                <a:gridCol w="904105"/>
                <a:gridCol w="904105"/>
                <a:gridCol w="904105"/>
                <a:gridCol w="904105"/>
              </a:tblGrid>
              <a:tr h="40760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s-CO" sz="1400" b="1" dirty="0" smtClean="0"/>
                        <a:t>Información</a:t>
                      </a:r>
                      <a:r>
                        <a:rPr lang="es-CO" sz="1400" b="1" baseline="0" dirty="0" smtClean="0"/>
                        <a:t> general de la entidad</a:t>
                      </a:r>
                      <a:endParaRPr lang="es-CO" sz="1400" b="1" dirty="0" smtClean="0"/>
                    </a:p>
                  </a:txBody>
                  <a:tcPr anchor="ctr"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dirty="0" smtClean="0"/>
                        <a:t>Australia</a:t>
                      </a:r>
                      <a:endParaRPr lang="es-CO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80000"/>
                        </a:lnSpc>
                      </a:pPr>
                      <a:r>
                        <a:rPr lang="es-CO" sz="1400" b="1" dirty="0" smtClean="0"/>
                        <a:t>Nueva</a:t>
                      </a:r>
                      <a:r>
                        <a:rPr lang="es-CO" sz="1400" b="1" baseline="0" dirty="0" smtClean="0"/>
                        <a:t> Zelanda</a:t>
                      </a:r>
                      <a:endParaRPr lang="es-CO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dirty="0" smtClean="0"/>
                        <a:t>Chile</a:t>
                      </a:r>
                      <a:endParaRPr lang="es-CO" sz="1400" b="1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b="1" dirty="0" smtClean="0"/>
                        <a:t>Colombia</a:t>
                      </a:r>
                      <a:endParaRPr lang="es-CO" sz="1400" b="1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447794">
                <a:tc>
                  <a:txBody>
                    <a:bodyPr/>
                    <a:lstStyle/>
                    <a:p>
                      <a:pPr>
                        <a:lnSpc>
                          <a:spcPct val="90000"/>
                        </a:lnSpc>
                      </a:pPr>
                      <a:r>
                        <a:rPr lang="es-CO" sz="1400" dirty="0" smtClean="0"/>
                        <a:t>Principales objetivos misionales que influyen en la contratación</a:t>
                      </a:r>
                      <a:endParaRPr lang="es-C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4939">
                <a:tc>
                  <a:txBody>
                    <a:bodyPr/>
                    <a:lstStyle/>
                    <a:p>
                      <a:r>
                        <a:rPr lang="es-CO" sz="1400" dirty="0" smtClean="0"/>
                        <a:t>Datos de contacto del responsable</a:t>
                      </a:r>
                      <a:r>
                        <a:rPr lang="es-CO" sz="1400" baseline="0" dirty="0" smtClean="0"/>
                        <a:t> de planeación</a:t>
                      </a:r>
                      <a:endParaRPr lang="es-C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287047">
                <a:tc>
                  <a:txBody>
                    <a:bodyPr/>
                    <a:lstStyle/>
                    <a:p>
                      <a:r>
                        <a:rPr lang="es-CO" sz="1400" b="1" dirty="0" smtClean="0"/>
                        <a:t>Información</a:t>
                      </a:r>
                      <a:r>
                        <a:rPr lang="es-CO" sz="1400" b="1" baseline="0" dirty="0" smtClean="0"/>
                        <a:t> de las adquisiciones planeadas</a:t>
                      </a:r>
                      <a:endParaRPr lang="es-CO" sz="1400" b="1" dirty="0"/>
                    </a:p>
                  </a:txBody>
                  <a:tcPr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4">
                  <a:txBody>
                    <a:bodyPr/>
                    <a:lstStyle/>
                    <a:p>
                      <a:endParaRPr lang="es-CO" sz="1400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/>
                </a:tc>
                <a:tc hMerge="1"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/>
                </a:tc>
              </a:tr>
              <a:tr h="304939">
                <a:tc>
                  <a:txBody>
                    <a:bodyPr/>
                    <a:lstStyle/>
                    <a:p>
                      <a:r>
                        <a:rPr lang="es-CO" sz="1400" dirty="0" smtClean="0"/>
                        <a:t>Localización geográfica</a:t>
                      </a:r>
                      <a:endParaRPr lang="es-C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4939">
                <a:tc>
                  <a:txBody>
                    <a:bodyPr/>
                    <a:lstStyle/>
                    <a:p>
                      <a:r>
                        <a:rPr lang="es-CO" sz="1400" dirty="0" smtClean="0"/>
                        <a:t>Descripción del bien o servicio a adquirir</a:t>
                      </a:r>
                      <a:endParaRPr lang="es-C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4939">
                <a:tc>
                  <a:txBody>
                    <a:bodyPr/>
                    <a:lstStyle/>
                    <a:p>
                      <a:pPr marL="0" lvl="0" indent="0">
                        <a:buFont typeface="Arial" pitchFamily="34" charset="0"/>
                        <a:buNone/>
                      </a:pPr>
                      <a:r>
                        <a:rPr lang="es-CO" sz="1400" dirty="0" smtClean="0"/>
                        <a:t>Clasificación del bien o servicio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4939">
                <a:tc>
                  <a:txBody>
                    <a:bodyPr/>
                    <a:lstStyle/>
                    <a:p>
                      <a:pPr marL="0" lvl="0" indent="0">
                        <a:buFont typeface="Arial" pitchFamily="34" charset="0"/>
                        <a:buNone/>
                      </a:pPr>
                      <a:r>
                        <a:rPr lang="es-CO" sz="1400" dirty="0" smtClean="0"/>
                        <a:t>Cantidad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4939">
                <a:tc>
                  <a:txBody>
                    <a:bodyPr/>
                    <a:lstStyle/>
                    <a:p>
                      <a:pPr marL="0" lvl="0" indent="0">
                        <a:buFont typeface="Arial" pitchFamily="34" charset="0"/>
                        <a:buNone/>
                      </a:pPr>
                      <a:r>
                        <a:rPr lang="es-CO" sz="1400" dirty="0" smtClean="0"/>
                        <a:t>Monto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4939">
                <a:tc>
                  <a:txBody>
                    <a:bodyPr/>
                    <a:lstStyle/>
                    <a:p>
                      <a:pPr marL="0" lvl="0" indent="0">
                        <a:buFont typeface="Arial" pitchFamily="34" charset="0"/>
                        <a:buNone/>
                      </a:pPr>
                      <a:r>
                        <a:rPr lang="es-CO" sz="1400" dirty="0" smtClean="0"/>
                        <a:t>Entidades con acceso al bien o servicio adquirido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4939">
                <a:tc>
                  <a:txBody>
                    <a:bodyPr/>
                    <a:lstStyle/>
                    <a:p>
                      <a:pPr marL="0" lvl="0" indent="0">
                        <a:buFont typeface="Arial" pitchFamily="34" charset="0"/>
                        <a:buNone/>
                      </a:pPr>
                      <a:r>
                        <a:rPr lang="es-CO" sz="1400" dirty="0" smtClean="0"/>
                        <a:t>Fecha de inicio de acercamiento al mercado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4939">
                <a:tc>
                  <a:txBody>
                    <a:bodyPr/>
                    <a:lstStyle/>
                    <a:p>
                      <a:pPr marL="0" lvl="0" indent="0">
                        <a:buFont typeface="Arial" pitchFamily="34" charset="0"/>
                        <a:buNone/>
                      </a:pPr>
                      <a:r>
                        <a:rPr lang="es-CO" sz="1400" dirty="0" smtClean="0"/>
                        <a:t>Estado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  <a:tr h="304939">
                <a:tc>
                  <a:txBody>
                    <a:bodyPr/>
                    <a:lstStyle/>
                    <a:p>
                      <a:r>
                        <a:rPr lang="es-CO" sz="1400" dirty="0" smtClean="0"/>
                        <a:t>Fecha de actualización</a:t>
                      </a:r>
                      <a:endParaRPr lang="es-CO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s-CO" sz="1400" dirty="0" smtClean="0"/>
                        <a:t>X</a:t>
                      </a:r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endParaRPr lang="es-CO" sz="1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5" name="Title 1"/>
          <p:cNvSpPr txBox="1">
            <a:spLocks/>
          </p:cNvSpPr>
          <p:nvPr/>
        </p:nvSpPr>
        <p:spPr>
          <a:xfrm>
            <a:off x="753001" y="674019"/>
            <a:ext cx="732595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200" b="1" dirty="0" smtClean="0">
                <a:latin typeface="Futura Std Medium"/>
                <a:cs typeface="Futura Std Medium"/>
              </a:rPr>
              <a:t>Los PAA en el mundo…</a:t>
            </a:r>
            <a:endParaRPr lang="es-CO" sz="3200" b="1" dirty="0">
              <a:latin typeface="Futura Std Medium"/>
              <a:cs typeface="Futura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3034261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CuadroTexto"/>
          <p:cNvSpPr txBox="1"/>
          <p:nvPr/>
        </p:nvSpPr>
        <p:spPr>
          <a:xfrm>
            <a:off x="802945" y="2407944"/>
            <a:ext cx="7523473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s-CO" sz="3200" dirty="0"/>
              <a:t>El plan anual de adquisiciones debe contener un listado de las adquisiciones planeadas para la </a:t>
            </a:r>
            <a:r>
              <a:rPr lang="es-CO" sz="3200" dirty="0" smtClean="0"/>
              <a:t>vigencia, </a:t>
            </a:r>
            <a:r>
              <a:rPr lang="es-CO" sz="3200" dirty="0"/>
              <a:t>con cargo a los recursos de funcionamiento e inversión. </a:t>
            </a:r>
          </a:p>
        </p:txBody>
      </p:sp>
      <p:sp>
        <p:nvSpPr>
          <p:cNvPr id="5" name="Title 1"/>
          <p:cNvSpPr txBox="1">
            <a:spLocks/>
          </p:cNvSpPr>
          <p:nvPr/>
        </p:nvSpPr>
        <p:spPr>
          <a:xfrm>
            <a:off x="774517" y="1007517"/>
            <a:ext cx="7325958" cy="147002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s-CO" sz="3200" b="1" dirty="0" smtClean="0">
                <a:latin typeface="Futura Std Medium"/>
                <a:cs typeface="Futura Std Medium"/>
              </a:rPr>
              <a:t>¿Qué debe contener el PAA</a:t>
            </a:r>
            <a:r>
              <a:rPr lang="es-CO" sz="2900" b="1" dirty="0" smtClean="0">
                <a:latin typeface="Futura Std Medium"/>
                <a:cs typeface="Futura Std Medium"/>
              </a:rPr>
              <a:t>?</a:t>
            </a:r>
            <a:endParaRPr lang="es-CO" sz="3200" b="1" dirty="0">
              <a:latin typeface="Futura Std Medium"/>
              <a:cs typeface="Futura Std Medium"/>
            </a:endParaRPr>
          </a:p>
        </p:txBody>
      </p:sp>
    </p:spTree>
    <p:extLst>
      <p:ext uri="{BB962C8B-B14F-4D97-AF65-F5344CB8AC3E}">
        <p14:creationId xmlns:p14="http://schemas.microsoft.com/office/powerpoint/2010/main" val="9052364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941</TotalTime>
  <Words>6331</Words>
  <Application>Microsoft Office PowerPoint</Application>
  <PresentationFormat>Presentación en pantalla (4:3)</PresentationFormat>
  <Paragraphs>1193</Paragraphs>
  <Slides>114</Slides>
  <Notes>0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114</vt:i4>
      </vt:variant>
    </vt:vector>
  </HeadingPairs>
  <TitlesOfParts>
    <vt:vector size="116" baseType="lpstr">
      <vt:lpstr>Tema de Office</vt:lpstr>
      <vt:lpstr>Acrobat Document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Principios del acceso a la información</vt:lpstr>
      <vt:lpstr>El derecho de acceso a la información</vt:lpstr>
      <vt:lpstr>Acceso a la Información Pública </vt:lpstr>
      <vt:lpstr>Ley 1712 de Marzo 6 de 2014 de acceso a la Información Pública</vt:lpstr>
      <vt:lpstr>Presentación de PowerPoint</vt:lpstr>
      <vt:lpstr>Promoción de la Transparencia y el Acceso a la Información</vt:lpstr>
      <vt:lpstr>Desafíos de la Transparencia y del Acceso a la Información</vt:lpstr>
      <vt:lpstr>Participación ciudadana en la gestión</vt:lpstr>
      <vt:lpstr>Ley 489 de 1998. Democratización y Control de la Administración Pública</vt:lpstr>
      <vt:lpstr>¿QUÉ ES PARTICIPAR?</vt:lpstr>
      <vt:lpstr>Niveles o grados de participación ciudadana en la gestión pública</vt:lpstr>
      <vt:lpstr>Lineamientos</vt:lpstr>
      <vt:lpstr>Presentación de PowerPoint</vt:lpstr>
      <vt:lpstr>Presentación de PowerPoint</vt:lpstr>
      <vt:lpstr>Política de Servicio al Ciudadano</vt:lpstr>
      <vt:lpstr>Servicio al Ciudadano</vt:lpstr>
      <vt:lpstr>Marco Conceptual</vt:lpstr>
      <vt:lpstr>Modelo de Eficiencia al Servicio del Ciudadano</vt:lpstr>
      <vt:lpstr>Principios de la Política </vt:lpstr>
      <vt:lpstr>Elementos clave del Servicio al Ciudadano</vt:lpstr>
      <vt:lpstr>Esquemas de atención al ciudadano por canales no electrónicos</vt:lpstr>
      <vt:lpstr>Esquemas de atención al ciudadano por canales electrónicos</vt:lpstr>
      <vt:lpstr>Estándares  para la gestión de Peticiones, Quejas, Reclamos, Sugerencias y Denuncias PQRSD</vt:lpstr>
      <vt:lpstr>Estándares  para la gestión de Peticiones, Quejas, Reclamos, Sugerencias y Denuncias PQRSD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Cronograma de actividades - Líneas de acción Estrategia Antitrámites</vt:lpstr>
      <vt:lpstr>Presentación de PowerPoint</vt:lpstr>
      <vt:lpstr>Presentación de PowerPoint</vt:lpstr>
      <vt:lpstr>Presentación de PowerPoint</vt:lpstr>
      <vt:lpstr>SIGEP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Eficiencia Administrativa</vt:lpstr>
      <vt:lpstr>Cero Papel</vt:lpstr>
      <vt:lpstr>Cero Papel</vt:lpstr>
      <vt:lpstr>Cero Papel</vt:lpstr>
      <vt:lpstr>Cero Papel</vt:lpstr>
      <vt:lpstr>Cero Papel</vt:lpstr>
      <vt:lpstr>Cero Papel</vt:lpstr>
      <vt:lpstr>Gestión de TI</vt:lpstr>
      <vt:lpstr>Gestión de TI</vt:lpstr>
      <vt:lpstr>Gestión de TI</vt:lpstr>
      <vt:lpstr>Gestión de TI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 Modelo Integrado Actualizada</dc:title>
  <dc:creator>Carolina Acosta Gutierrez</dc:creator>
  <cp:lastModifiedBy>Alejandra María Espinosa Ruíz</cp:lastModifiedBy>
  <cp:revision>99</cp:revision>
  <dcterms:created xsi:type="dcterms:W3CDTF">2014-11-12T16:13:36Z</dcterms:created>
  <dcterms:modified xsi:type="dcterms:W3CDTF">2015-03-19T20:55:40Z</dcterms:modified>
</cp:coreProperties>
</file>