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14"/>
  </p:notesMasterIdLst>
  <p:sldIdLst>
    <p:sldId id="257" r:id="rId2"/>
    <p:sldId id="260" r:id="rId3"/>
    <p:sldId id="264" r:id="rId4"/>
    <p:sldId id="262" r:id="rId5"/>
    <p:sldId id="266" r:id="rId6"/>
    <p:sldId id="268" r:id="rId7"/>
    <p:sldId id="271" r:id="rId8"/>
    <p:sldId id="272" r:id="rId9"/>
    <p:sldId id="274" r:id="rId10"/>
    <p:sldId id="276" r:id="rId11"/>
    <p:sldId id="278" r:id="rId12"/>
    <p:sldId id="277" r:id="rId13"/>
  </p:sldIdLst>
  <p:sldSz cx="9144000" cy="5143500" type="screen16x9"/>
  <p:notesSz cx="6858000" cy="9144000"/>
  <p:embeddedFontLst>
    <p:embeddedFont>
      <p:font typeface="Work Sans Medium" panose="020B0604020202020204" charset="0"/>
      <p:regular r:id="rId15"/>
      <p:bold r:id="rId16"/>
    </p:embeddedFont>
    <p:embeddedFont>
      <p:font typeface="Work Sans SemiBold" panose="020B0604020202020204" charset="0"/>
      <p:regular r:id="rId17"/>
      <p:bold r:id="rId18"/>
    </p:embeddedFont>
    <p:embeddedFont>
      <p:font typeface="MS PGothic" panose="020B0600070205080204" pitchFamily="34" charset="-128"/>
      <p:regular r:id="rId19"/>
    </p:embeddedFont>
    <p:embeddedFont>
      <p:font typeface="Work Sans" panose="020B0604020202020204" charset="0"/>
      <p:regular r:id="rId20"/>
      <p:bold r:id="rId21"/>
    </p:embeddedFont>
    <p:embeddedFont>
      <p:font typeface="Work Sans Light" panose="020B0604020202020204" charset="0"/>
      <p:regular r:id="rId22"/>
      <p:bold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p:restoredTop sz="94616"/>
  </p:normalViewPr>
  <p:slideViewPr>
    <p:cSldViewPr snapToGrid="0" snapToObjects="1" showGuides="1">
      <p:cViewPr>
        <p:scale>
          <a:sx n="100" d="100"/>
          <a:sy n="100" d="100"/>
        </p:scale>
        <p:origin x="1830" y="7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95ef59f3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95ef59f3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50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61050eef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61050eef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61050eef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61050eef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19" name="Google Shape;19;p3"/>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20" name="Google Shape;20;p3"/>
          <p:cNvSpPr/>
          <p:nvPr/>
        </p:nvSpPr>
        <p:spPr>
          <a:xfrm>
            <a:off x="6482817" y="0"/>
            <a:ext cx="26661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n 6">
            <a:extLst>
              <a:ext uri="{FF2B5EF4-FFF2-40B4-BE49-F238E27FC236}">
                <a16:creationId xmlns:a16="http://schemas.microsoft.com/office/drawing/2014/main" id="{6121A71E-E610-A645-9217-E94A990E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8130" y="2123550"/>
            <a:ext cx="4691940" cy="896400"/>
          </a:xfrm>
          <a:prstGeom prst="rect">
            <a:avLst/>
          </a:prstGeom>
        </p:spPr>
      </p:pic>
      <p:pic>
        <p:nvPicPr>
          <p:cNvPr id="8" name="Imagen 7">
            <a:extLst>
              <a:ext uri="{FF2B5EF4-FFF2-40B4-BE49-F238E27FC236}">
                <a16:creationId xmlns:a16="http://schemas.microsoft.com/office/drawing/2014/main" id="{631C068F-2230-474C-942A-68B5E4845CC1}"/>
              </a:ext>
            </a:extLst>
          </p:cNvPr>
          <p:cNvPicPr>
            <a:picLocks noChangeAspect="1"/>
          </p:cNvPicPr>
          <p:nvPr userDrawn="1"/>
        </p:nvPicPr>
        <p:blipFill>
          <a:blip r:embed="rId3"/>
          <a:stretch>
            <a:fillRect/>
          </a:stretch>
        </p:blipFill>
        <p:spPr>
          <a:xfrm>
            <a:off x="3792355" y="2123550"/>
            <a:ext cx="0" cy="0"/>
          </a:xfrm>
          <a:prstGeom prst="rect">
            <a:avLst/>
          </a:prstGeom>
        </p:spPr>
      </p:pic>
      <p:sp>
        <p:nvSpPr>
          <p:cNvPr id="9" name="Google Shape;21;p3"/>
          <p:cNvSpPr txBox="1"/>
          <p:nvPr userDrawn="1"/>
        </p:nvSpPr>
        <p:spPr>
          <a:xfrm>
            <a:off x="-1" y="4856142"/>
            <a:ext cx="6482817" cy="34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600" b="0" i="0" u="none" strike="noStrike" cap="none" dirty="0">
                <a:solidFill>
                  <a:schemeClr val="lt1"/>
                </a:solidFill>
                <a:latin typeface="Work Sans"/>
                <a:ea typeface="Work Sans"/>
                <a:cs typeface="Work Sans"/>
                <a:sym typeface="Work Sans"/>
              </a:rPr>
              <a:t>Esta presentación es propiedad intelectual controlada y producida por </a:t>
            </a:r>
            <a:r>
              <a:rPr lang="es-CO" sz="600" b="0" i="0" u="none" strike="noStrike" cap="none" dirty="0" smtClean="0">
                <a:solidFill>
                  <a:schemeClr val="lt1"/>
                </a:solidFill>
                <a:latin typeface="Work Sans"/>
                <a:ea typeface="Work Sans"/>
                <a:cs typeface="Work Sans"/>
                <a:sym typeface="Work Sans"/>
              </a:rPr>
              <a:t>Función </a:t>
            </a:r>
            <a:r>
              <a:rPr lang="es-CO" sz="600" b="0" i="0" u="none" strike="noStrike" cap="none" dirty="0">
                <a:solidFill>
                  <a:schemeClr val="lt1"/>
                </a:solidFill>
                <a:latin typeface="Work Sans"/>
                <a:ea typeface="Work Sans"/>
                <a:cs typeface="Work Sans"/>
                <a:sym typeface="Work Sans"/>
              </a:rPr>
              <a:t>Pública.</a:t>
            </a:r>
            <a:endParaRPr sz="600" b="0" i="0" u="none" strike="noStrike" cap="none" dirty="0">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2284646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ifras">
  <p:cSld name="CUSTOM">
    <p:bg>
      <p:bgPr>
        <a:solidFill>
          <a:srgbClr val="DCEAFB"/>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6349213" y="1947449"/>
            <a:ext cx="2265000" cy="1248600"/>
          </a:xfrm>
          <a:prstGeom prst="rect">
            <a:avLst/>
          </a:prstGeom>
          <a:noFill/>
          <a:ln>
            <a:noFill/>
          </a:ln>
        </p:spPr>
        <p:txBody>
          <a:bodyPr spcFirstLastPara="1" wrap="square" lIns="68575" tIns="34275" rIns="68575" bIns="34275" anchor="t" anchorCtr="0"/>
          <a:lstStyle>
            <a:lvl1pPr marL="457200" lvl="0" indent="-685800"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400" lvl="1" indent="-685800"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600" lvl="2" indent="-685800"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800" lvl="3" indent="-685800"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6000" lvl="4" indent="-685800"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200" lvl="5" indent="-685800"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400" lvl="6" indent="-685800"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600" lvl="7" indent="-685800"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800" lvl="8" indent="-685800"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98" name="Google Shape;98;p15"/>
          <p:cNvSpPr txBox="1">
            <a:spLocks noGrp="1"/>
          </p:cNvSpPr>
          <p:nvPr>
            <p:ph type="body" idx="2"/>
          </p:nvPr>
        </p:nvSpPr>
        <p:spPr>
          <a:xfrm>
            <a:off x="6583513" y="3258848"/>
            <a:ext cx="1883100" cy="441300"/>
          </a:xfrm>
          <a:prstGeom prst="rect">
            <a:avLst/>
          </a:prstGeom>
          <a:noFill/>
          <a:ln>
            <a:noFill/>
          </a:ln>
        </p:spPr>
        <p:txBody>
          <a:bodyPr spcFirstLastPara="1" wrap="square" lIns="68575" tIns="34275" rIns="68575" bIns="34275" anchor="t" anchorCtr="0"/>
          <a:lstStyle>
            <a:lvl1pPr marL="457200" lvl="0" indent="-298450"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834575" y="1947449"/>
            <a:ext cx="2265000" cy="1248600"/>
          </a:xfrm>
          <a:prstGeom prst="rect">
            <a:avLst/>
          </a:prstGeom>
          <a:noFill/>
          <a:ln>
            <a:noFill/>
          </a:ln>
        </p:spPr>
        <p:txBody>
          <a:bodyPr spcFirstLastPara="1" wrap="square" lIns="68575" tIns="34275" rIns="68575" bIns="34275" anchor="t" anchorCtr="0"/>
          <a:lstStyle>
            <a:lvl1pPr marL="457200" lvl="0" indent="-685800"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400" lvl="1" indent="-685800"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600" lvl="2" indent="-685800"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800" lvl="3" indent="-685800"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6000" lvl="4" indent="-685800"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200" lvl="5" indent="-685800"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400" lvl="6" indent="-685800"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600" lvl="7" indent="-685800"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800" lvl="8" indent="-685800"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100" name="Google Shape;100;p15"/>
          <p:cNvSpPr txBox="1">
            <a:spLocks noGrp="1"/>
          </p:cNvSpPr>
          <p:nvPr>
            <p:ph type="title"/>
          </p:nvPr>
        </p:nvSpPr>
        <p:spPr>
          <a:xfrm>
            <a:off x="619226" y="647000"/>
            <a:ext cx="7847400" cy="643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3591888" y="1947449"/>
            <a:ext cx="2265000" cy="1248600"/>
          </a:xfrm>
          <a:prstGeom prst="rect">
            <a:avLst/>
          </a:prstGeom>
          <a:noFill/>
          <a:ln>
            <a:noFill/>
          </a:ln>
        </p:spPr>
        <p:txBody>
          <a:bodyPr spcFirstLastPara="1" wrap="square" lIns="68575" tIns="34275" rIns="68575" bIns="34275" anchor="t" anchorCtr="0"/>
          <a:lstStyle>
            <a:lvl1pPr marL="457200" lvl="0" indent="-685800"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400" lvl="1" indent="-685800"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600" lvl="2" indent="-685800"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800" lvl="3" indent="-685800"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6000" lvl="4" indent="-685800"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200" lvl="5" indent="-685800"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400" lvl="6" indent="-685800"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600" lvl="7" indent="-685800"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800" lvl="8" indent="-685800"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104" name="Google Shape;104;p15"/>
          <p:cNvSpPr txBox="1">
            <a:spLocks noGrp="1"/>
          </p:cNvSpPr>
          <p:nvPr>
            <p:ph type="body" idx="5"/>
          </p:nvPr>
        </p:nvSpPr>
        <p:spPr>
          <a:xfrm>
            <a:off x="3782838" y="3258848"/>
            <a:ext cx="1883100" cy="441300"/>
          </a:xfrm>
          <a:prstGeom prst="rect">
            <a:avLst/>
          </a:prstGeom>
          <a:noFill/>
          <a:ln>
            <a:noFill/>
          </a:ln>
        </p:spPr>
        <p:txBody>
          <a:bodyPr spcFirstLastPara="1" wrap="square" lIns="68575" tIns="34275" rIns="68575" bIns="34275" anchor="t" anchorCtr="0"/>
          <a:lstStyle>
            <a:lvl1pPr marL="457200" lvl="0" indent="-298450"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025513" y="3258848"/>
            <a:ext cx="1883100" cy="441300"/>
          </a:xfrm>
          <a:prstGeom prst="rect">
            <a:avLst/>
          </a:prstGeom>
          <a:noFill/>
          <a:ln>
            <a:noFill/>
          </a:ln>
        </p:spPr>
        <p:txBody>
          <a:bodyPr spcFirstLastPara="1" wrap="square" lIns="68575" tIns="34275" rIns="68575" bIns="34275" anchor="t" anchorCtr="0"/>
          <a:lstStyle>
            <a:lvl1pPr marL="457200" lvl="0" indent="-298450"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1" preserve="1">
  <p:cSld name="1_Diapositiva de título 1">
    <p:bg>
      <p:bgPr>
        <a:solidFill>
          <a:srgbClr val="FFAB00"/>
        </a:solidFill>
        <a:effectLst/>
      </p:bgPr>
    </p:bg>
    <p:spTree>
      <p:nvGrpSpPr>
        <p:cNvPr id="1" name="Shape 17"/>
        <p:cNvGrpSpPr/>
        <p:nvPr/>
      </p:nvGrpSpPr>
      <p:grpSpPr>
        <a:xfrm>
          <a:off x="0" y="0"/>
          <a:ext cx="0" cy="0"/>
          <a:chOff x="0" y="0"/>
          <a:chExt cx="0" cy="0"/>
        </a:xfrm>
      </p:grpSpPr>
      <p:sp>
        <p:nvSpPr>
          <p:cNvPr id="21" name="Google Shape;21;p3"/>
          <p:cNvSpPr txBox="1"/>
          <p:nvPr/>
        </p:nvSpPr>
        <p:spPr>
          <a:xfrm>
            <a:off x="0" y="4856142"/>
            <a:ext cx="6368522" cy="34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600" b="0" i="0" u="none" strike="noStrike" cap="none" dirty="0">
                <a:solidFill>
                  <a:schemeClr val="lt1"/>
                </a:solidFill>
                <a:latin typeface="Work Sans"/>
                <a:ea typeface="Work Sans"/>
                <a:cs typeface="Work Sans"/>
                <a:sym typeface="Work Sans"/>
              </a:rPr>
              <a:t>Esta presentación es propiedad intelectual controlada y producida por </a:t>
            </a:r>
            <a:r>
              <a:rPr lang="es-CO" sz="600" b="0" i="0" u="none" strike="noStrike" cap="none" dirty="0" smtClean="0">
                <a:solidFill>
                  <a:schemeClr val="lt1"/>
                </a:solidFill>
                <a:latin typeface="Work Sans"/>
                <a:ea typeface="Work Sans"/>
                <a:cs typeface="Work Sans"/>
                <a:sym typeface="Work Sans"/>
              </a:rPr>
              <a:t>Función </a:t>
            </a:r>
            <a:r>
              <a:rPr lang="es-CO" sz="600" b="0" i="0" u="none" strike="noStrike" cap="none" dirty="0">
                <a:solidFill>
                  <a:schemeClr val="lt1"/>
                </a:solidFill>
                <a:latin typeface="Work Sans"/>
                <a:ea typeface="Work Sans"/>
                <a:cs typeface="Work Sans"/>
                <a:sym typeface="Work Sans"/>
              </a:rPr>
              <a:t>Pública.</a:t>
            </a:r>
            <a:endParaRPr sz="600" b="0" i="0" u="none" strike="noStrike" cap="none" dirty="0">
              <a:solidFill>
                <a:schemeClr val="lt1"/>
              </a:solidFill>
              <a:latin typeface="Work Sans"/>
              <a:ea typeface="Work Sans"/>
              <a:cs typeface="Work Sans"/>
              <a:sym typeface="Work Sans"/>
            </a:endParaRPr>
          </a:p>
        </p:txBody>
      </p:sp>
      <p:grpSp>
        <p:nvGrpSpPr>
          <p:cNvPr id="9" name="Grupo 8">
            <a:extLst>
              <a:ext uri="{FF2B5EF4-FFF2-40B4-BE49-F238E27FC236}">
                <a16:creationId xmlns:a16="http://schemas.microsoft.com/office/drawing/2014/main" id="{DA1EA076-2D5E-8F43-82EF-40C497B36141}"/>
              </a:ext>
            </a:extLst>
          </p:cNvPr>
          <p:cNvGrpSpPr/>
          <p:nvPr userDrawn="1"/>
        </p:nvGrpSpPr>
        <p:grpSpPr>
          <a:xfrm>
            <a:off x="3911428" y="-105508"/>
            <a:ext cx="5232572" cy="5354516"/>
            <a:chOff x="5494962" y="355985"/>
            <a:chExt cx="6697038" cy="6853110"/>
          </a:xfrm>
        </p:grpSpPr>
        <p:sp>
          <p:nvSpPr>
            <p:cNvPr id="10" name="Google Shape;20;p3">
              <a:extLst>
                <a:ext uri="{FF2B5EF4-FFF2-40B4-BE49-F238E27FC236}">
                  <a16:creationId xmlns:a16="http://schemas.microsoft.com/office/drawing/2014/main" id="{F73B593B-BFC5-1041-8337-25557BD7ED6F}"/>
                </a:ext>
              </a:extLst>
            </p:cNvPr>
            <p:cNvSpPr/>
            <p:nvPr/>
          </p:nvSpPr>
          <p:spPr>
            <a:xfrm>
              <a:off x="8639735" y="355985"/>
              <a:ext cx="3552265" cy="6853110"/>
            </a:xfrm>
            <a:prstGeom prst="rect">
              <a:avLst/>
            </a:prstGeom>
            <a:solidFill>
              <a:srgbClr val="DCEAFB"/>
            </a:solidFill>
            <a:ln>
              <a:noFill/>
            </a:ln>
          </p:spPr>
          <p:txBody>
            <a:bodyPr spcFirstLastPara="1" wrap="square" lIns="68533" tIns="34257" rIns="68533" bIns="34257" anchor="ctr" anchorCtr="0">
              <a:noAutofit/>
            </a:bodyPr>
            <a:lstStyle/>
            <a:p>
              <a:pPr algn="ctr"/>
              <a:endParaRPr sz="1050">
                <a:solidFill>
                  <a:schemeClr val="lt1"/>
                </a:solidFill>
              </a:endParaRPr>
            </a:p>
          </p:txBody>
        </p:sp>
        <p:pic>
          <p:nvPicPr>
            <p:cNvPr id="11" name="Imagen 10">
              <a:extLst>
                <a:ext uri="{FF2B5EF4-FFF2-40B4-BE49-F238E27FC236}">
                  <a16:creationId xmlns:a16="http://schemas.microsoft.com/office/drawing/2014/main" id="{7A6C232E-74A4-AF48-9B6F-4F6B0E7AF6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4962" y="1944065"/>
              <a:ext cx="4352654" cy="831579"/>
            </a:xfrm>
            <a:prstGeom prst="rect">
              <a:avLst/>
            </a:prstGeom>
          </p:spPr>
        </p:pic>
      </p:grpSp>
      <p:sp>
        <p:nvSpPr>
          <p:cNvPr id="12" name="CuadroTexto 9">
            <a:extLst>
              <a:ext uri="{FF2B5EF4-FFF2-40B4-BE49-F238E27FC236}">
                <a16:creationId xmlns:a16="http://schemas.microsoft.com/office/drawing/2014/main" id="{6508292A-5721-0448-A5F3-C720366B6098}"/>
              </a:ext>
            </a:extLst>
          </p:cNvPr>
          <p:cNvSpPr txBox="1"/>
          <p:nvPr userDrawn="1"/>
        </p:nvSpPr>
        <p:spPr>
          <a:xfrm>
            <a:off x="1742172" y="1892935"/>
            <a:ext cx="4452566" cy="258532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ES" sz="4800" b="1" dirty="0">
                <a:solidFill>
                  <a:schemeClr val="bg1"/>
                </a:solidFill>
                <a:latin typeface="Work Sans SemiBold" pitchFamily="2" charset="77"/>
                <a:ea typeface="MS PGothic" pitchFamily="34" charset="-128"/>
                <a:cs typeface="Calibri" pitchFamily="34" charset="0"/>
              </a:rPr>
              <a:t>Gracias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_tradnl" sz="12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Carrera 6 No 12-62, Bogotá D.C., Colombia</a:t>
            </a:r>
          </a:p>
          <a:p>
            <a:pPr marL="285750" marR="0" lvl="0" indent="-285750" defTabSz="91440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ES_tradnl" sz="12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7395656 Fax: 7395657</a:t>
            </a:r>
          </a:p>
          <a:p>
            <a:pPr marL="285750" marR="0" lvl="0" indent="-285750" defTabSz="91440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CO" sz="12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Línea gratuita de atención al usuario: 018000 917770</a:t>
            </a:r>
          </a:p>
          <a:p>
            <a:pPr marL="285750" marR="0" lvl="0" indent="-285750" defTabSz="91440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8"/>
              <a:tabLst/>
              <a:defRPr/>
            </a:pPr>
            <a:r>
              <a:rPr kumimoji="0" lang="es-ES_tradnl" sz="12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www.funcionpublica.gov.co</a:t>
            </a:r>
          </a:p>
          <a:p>
            <a:pPr marL="285750" marR="0" lvl="0" indent="-285750" defTabSz="91440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ES_tradnl" sz="12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eva@funcionpublica.gov.co</a:t>
            </a:r>
          </a:p>
        </p:txBody>
      </p:sp>
    </p:spTree>
    <p:extLst>
      <p:ext uri="{BB962C8B-B14F-4D97-AF65-F5344CB8AC3E}">
        <p14:creationId xmlns:p14="http://schemas.microsoft.com/office/powerpoint/2010/main" val="414872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0" name="Google Shape;69;p9">
            <a:extLst>
              <a:ext uri="{FF2B5EF4-FFF2-40B4-BE49-F238E27FC236}">
                <a16:creationId xmlns:a16="http://schemas.microsoft.com/office/drawing/2014/main" id="{20DE18D1-883E-B949-810C-2E3CCB195994}"/>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69" name="Google Shape;69;p9"/>
          <p:cNvSpPr txBox="1"/>
          <p:nvPr/>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336126" y="2553350"/>
            <a:ext cx="2352000" cy="20496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6336126" y="1741117"/>
            <a:ext cx="2351999"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1">
  <p:cSld name="PICTURE_WITH_CAPTION_TEXT_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3768726" y="2553350"/>
            <a:ext cx="2352000" cy="20496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34230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3768724" y="1733025"/>
            <a:ext cx="4307700" cy="643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ita o destacado">
  <p:cSld name="VERTICAL_TITLE_AND_VERTICAL_TEXT_1">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3854150" y="887300"/>
            <a:ext cx="4025100" cy="36786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3500"/>
              <a:buFont typeface="Work Sans SemiBold"/>
              <a:buNone/>
              <a:defRPr sz="35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63361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37687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3768725" y="1733023"/>
            <a:ext cx="43077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0054BC"/>
              </a:buClr>
              <a:buSzPts val="3000"/>
              <a:buFont typeface="Work Sans Light"/>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6" name="Google Shape;69;p9">
            <a:extLst>
              <a:ext uri="{FF2B5EF4-FFF2-40B4-BE49-F238E27FC236}">
                <a16:creationId xmlns:a16="http://schemas.microsoft.com/office/drawing/2014/main" id="{2878297F-D1F8-3A48-B1CC-2D20ABA28118}"/>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
        <p:nvSpPr>
          <p:cNvPr id="4" name="Google Shape;21;p3"/>
          <p:cNvSpPr txBox="1"/>
          <p:nvPr userDrawn="1"/>
        </p:nvSpPr>
        <p:spPr>
          <a:xfrm>
            <a:off x="0" y="4856142"/>
            <a:ext cx="9144000" cy="34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a:t>
            </a:r>
            <a:r>
              <a:rPr lang="es-CO" sz="600" b="0" i="0" u="none" strike="noStrike" cap="none" dirty="0" smtClean="0">
                <a:solidFill>
                  <a:srgbClr val="0054BC"/>
                </a:solidFill>
                <a:latin typeface="Work Sans"/>
                <a:ea typeface="Work Sans"/>
                <a:cs typeface="Work Sans"/>
                <a:sym typeface="Work Sans"/>
              </a:rPr>
              <a:t>Función </a:t>
            </a:r>
            <a:r>
              <a:rPr lang="es-CO" sz="600" b="0" i="0" u="none" strike="noStrike" cap="none" dirty="0">
                <a:solidFill>
                  <a:srgbClr val="0054BC"/>
                </a:solidFill>
                <a:latin typeface="Work Sans"/>
                <a:ea typeface="Work Sans"/>
                <a:cs typeface="Work Sans"/>
                <a:sym typeface="Work Sans"/>
              </a:rPr>
              <a:t>Pública.</a:t>
            </a:r>
            <a:endParaRPr sz="600" b="0" i="0" u="none" strike="noStrike" cap="none" dirty="0">
              <a:solidFill>
                <a:srgbClr val="0054BC"/>
              </a:solidFill>
              <a:latin typeface="Work Sans"/>
              <a:ea typeface="Work Sans"/>
              <a:cs typeface="Work Sans"/>
              <a:sym typeface="Work San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4"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951122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body" idx="1"/>
          </p:nvPr>
        </p:nvSpPr>
        <p:spPr>
          <a:xfrm>
            <a:off x="6349213" y="1947449"/>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s-CO"/>
              <a:t>40%</a:t>
            </a:r>
            <a:endParaRPr/>
          </a:p>
        </p:txBody>
      </p:sp>
      <p:sp>
        <p:nvSpPr>
          <p:cNvPr id="275" name="Google Shape;275;p36"/>
          <p:cNvSpPr txBox="1">
            <a:spLocks noGrp="1"/>
          </p:cNvSpPr>
          <p:nvPr>
            <p:ph type="body" idx="2"/>
          </p:nvPr>
        </p:nvSpPr>
        <p:spPr>
          <a:xfrm>
            <a:off x="6583513" y="3258848"/>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76" name="Google Shape;276;p36"/>
          <p:cNvSpPr txBox="1">
            <a:spLocks noGrp="1"/>
          </p:cNvSpPr>
          <p:nvPr>
            <p:ph type="body" idx="3"/>
          </p:nvPr>
        </p:nvSpPr>
        <p:spPr>
          <a:xfrm>
            <a:off x="834575" y="1947449"/>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s-CO" dirty="0"/>
              <a:t>40%</a:t>
            </a:r>
            <a:endParaRPr dirty="0"/>
          </a:p>
        </p:txBody>
      </p:sp>
      <p:sp>
        <p:nvSpPr>
          <p:cNvPr id="277" name="Google Shape;277;p36"/>
          <p:cNvSpPr txBox="1">
            <a:spLocks noGrp="1"/>
          </p:cNvSpPr>
          <p:nvPr>
            <p:ph type="title"/>
          </p:nvPr>
        </p:nvSpPr>
        <p:spPr>
          <a:xfrm>
            <a:off x="619226" y="647000"/>
            <a:ext cx="78474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278" name="Google Shape;278;p36"/>
          <p:cNvSpPr txBox="1">
            <a:spLocks noGrp="1"/>
          </p:cNvSpPr>
          <p:nvPr>
            <p:ph type="body" idx="4"/>
          </p:nvPr>
        </p:nvSpPr>
        <p:spPr>
          <a:xfrm>
            <a:off x="3591888" y="1947449"/>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s-CO"/>
              <a:t>20%</a:t>
            </a:r>
            <a:endParaRPr/>
          </a:p>
        </p:txBody>
      </p:sp>
      <p:sp>
        <p:nvSpPr>
          <p:cNvPr id="279" name="Google Shape;279;p36"/>
          <p:cNvSpPr txBox="1">
            <a:spLocks noGrp="1"/>
          </p:cNvSpPr>
          <p:nvPr>
            <p:ph type="body" idx="5"/>
          </p:nvPr>
        </p:nvSpPr>
        <p:spPr>
          <a:xfrm>
            <a:off x="3782838" y="3258848"/>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80" name="Google Shape;280;p36"/>
          <p:cNvSpPr txBox="1">
            <a:spLocks noGrp="1"/>
          </p:cNvSpPr>
          <p:nvPr>
            <p:ph type="body" idx="6"/>
          </p:nvPr>
        </p:nvSpPr>
        <p:spPr>
          <a:xfrm>
            <a:off x="1025513" y="3258848"/>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070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216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3768725" y="2553350"/>
            <a:ext cx="5127000" cy="13284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800"/>
              </a:spcBef>
              <a:spcAft>
                <a:spcPts val="0"/>
              </a:spcAft>
              <a:buClr>
                <a:srgbClr val="0054BC"/>
              </a:buClr>
              <a:buSzPts val="2100"/>
              <a:buFont typeface="Arial"/>
              <a:buNone/>
            </a:pPr>
            <a:r>
              <a:rPr lang="es-ES" sz="1500" b="0" i="0" u="none" strike="noStrike" cap="none" dirty="0">
                <a:solidFill>
                  <a:srgbClr val="FFFFFF"/>
                </a:solidFill>
                <a:latin typeface="Work Sans SemiBold"/>
                <a:ea typeface="Work Sans SemiBold"/>
                <a:cs typeface="Work Sans SemiBold"/>
                <a:sym typeface="Work Sans SemiBold"/>
              </a:rPr>
              <a:t>Espacio para el subtítulo y fecha</a:t>
            </a:r>
            <a:endParaRPr sz="1500" b="0" i="0" u="none" strike="noStrike" cap="none" dirty="0">
              <a:solidFill>
                <a:srgbClr val="FFFFFF"/>
              </a:solidFill>
              <a:latin typeface="Work Sans SemiBold"/>
              <a:ea typeface="Work Sans SemiBold"/>
              <a:cs typeface="Work Sans SemiBold"/>
              <a:sym typeface="Work Sans SemiBold"/>
            </a:endParaRPr>
          </a:p>
        </p:txBody>
      </p:sp>
      <p:sp>
        <p:nvSpPr>
          <p:cNvPr id="127" name="Google Shape;127;p20"/>
          <p:cNvSpPr txBox="1">
            <a:spLocks noGrp="1"/>
          </p:cNvSpPr>
          <p:nvPr>
            <p:ph type="title"/>
          </p:nvPr>
        </p:nvSpPr>
        <p:spPr>
          <a:xfrm>
            <a:off x="3761125" y="1733024"/>
            <a:ext cx="4752600" cy="838725"/>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SzPts val="1400"/>
              <a:buNone/>
            </a:pPr>
            <a:r>
              <a:rPr lang="es-CO" sz="3000" dirty="0">
                <a:solidFill>
                  <a:srgbClr val="FFFFFF"/>
                </a:solidFill>
                <a:latin typeface="Work Sans Light"/>
                <a:ea typeface="Work Sans Light"/>
                <a:cs typeface="Work Sans Light"/>
                <a:sym typeface="Work Sans Light"/>
              </a:rPr>
              <a:t>Espacio para el título de la presentación</a:t>
            </a:r>
            <a:endParaRPr sz="30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a:t>Contenido</a:t>
            </a:r>
            <a:endParaRPr/>
          </a:p>
        </p:txBody>
      </p:sp>
      <p:sp>
        <p:nvSpPr>
          <p:cNvPr id="158" name="Google Shape;158;p24"/>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59" name="Google Shape;159;p24"/>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0" name="Google Shape;160;p24"/>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1" name="Google Shape;161;p24"/>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2" name="Google Shape;162;p24"/>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01.</a:t>
            </a:r>
            <a:endParaRPr/>
          </a:p>
        </p:txBody>
      </p:sp>
      <p:sp>
        <p:nvSpPr>
          <p:cNvPr id="163" name="Google Shape;163;p24"/>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4" name="Google Shape;164;p24"/>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02.</a:t>
            </a:r>
            <a:endParaRPr/>
          </a:p>
        </p:txBody>
      </p:sp>
      <p:sp>
        <p:nvSpPr>
          <p:cNvPr id="165" name="Google Shape;165;p24"/>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03.</a:t>
            </a:r>
            <a:endParaRPr/>
          </a:p>
        </p:txBody>
      </p:sp>
      <p:sp>
        <p:nvSpPr>
          <p:cNvPr id="166" name="Google Shape;166;p24"/>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04.</a:t>
            </a:r>
            <a:endParaRPr/>
          </a:p>
        </p:txBody>
      </p:sp>
      <p:sp>
        <p:nvSpPr>
          <p:cNvPr id="167" name="Google Shape;167;p24"/>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8" name="Google Shape;168;p24"/>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9" name="Google Shape;169;p24"/>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70" name="Google Shape;170;p24"/>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05.</a:t>
            </a:r>
            <a:endParaRPr/>
          </a:p>
        </p:txBody>
      </p:sp>
      <p:sp>
        <p:nvSpPr>
          <p:cNvPr id="171" name="Google Shape;171;p24"/>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06.</a:t>
            </a:r>
            <a:endParaRPr/>
          </a:p>
        </p:txBody>
      </p:sp>
      <p:sp>
        <p:nvSpPr>
          <p:cNvPr id="172" name="Google Shape;172;p24"/>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07.</a:t>
            </a:r>
            <a:endParaRPr/>
          </a:p>
        </p:txBody>
      </p:sp>
      <p:sp>
        <p:nvSpPr>
          <p:cNvPr id="173" name="Google Shape;173;p24"/>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subTitle" idx="4294967295"/>
          </p:nvPr>
        </p:nvSpPr>
        <p:spPr>
          <a:xfrm>
            <a:off x="3768725" y="2553350"/>
            <a:ext cx="5127000" cy="13284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800"/>
              </a:spcBef>
              <a:spcAft>
                <a:spcPts val="0"/>
              </a:spcAft>
              <a:buClr>
                <a:srgbClr val="0054BC"/>
              </a:buClr>
              <a:buSzPts val="2100"/>
              <a:buFont typeface="Arial"/>
              <a:buNone/>
            </a:pPr>
            <a:r>
              <a:rPr lang="es-CO" sz="1500" b="0" i="0" u="none" strike="noStrike" cap="none" dirty="0">
                <a:solidFill>
                  <a:srgbClr val="FFFFFF"/>
                </a:solidFill>
                <a:latin typeface="Work Sans"/>
                <a:ea typeface="Work Sans"/>
                <a:cs typeface="Work Sans"/>
                <a:sym typeface="Work Sans"/>
              </a:rPr>
              <a:t>Espacio para corta información adicioal que se requiera</a:t>
            </a:r>
            <a:endParaRPr sz="1500" b="0" i="0" u="none" strike="noStrike" cap="none" dirty="0">
              <a:solidFill>
                <a:srgbClr val="FFFFFF"/>
              </a:solidFill>
              <a:latin typeface="Work Sans"/>
              <a:ea typeface="Work Sans"/>
              <a:cs typeface="Work Sans"/>
              <a:sym typeface="Work Sans"/>
            </a:endParaRPr>
          </a:p>
        </p:txBody>
      </p:sp>
      <p:sp>
        <p:nvSpPr>
          <p:cNvPr id="141" name="Google Shape;141;p22"/>
          <p:cNvSpPr txBox="1">
            <a:spLocks noGrp="1"/>
          </p:cNvSpPr>
          <p:nvPr>
            <p:ph type="title"/>
          </p:nvPr>
        </p:nvSpPr>
        <p:spPr>
          <a:xfrm>
            <a:off x="3761125" y="1733025"/>
            <a:ext cx="4752600" cy="643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SzPts val="1400"/>
              <a:buNone/>
            </a:pPr>
            <a:r>
              <a:rPr lang="es-ES" sz="3000" dirty="0">
                <a:solidFill>
                  <a:srgbClr val="FFFFFF"/>
                </a:solidFill>
                <a:latin typeface="Work Sans Light"/>
                <a:ea typeface="Work Sans Light"/>
                <a:cs typeface="Work Sans Light"/>
                <a:sym typeface="Work Sans Light"/>
              </a:rPr>
              <a:t>Espacio primer título del tema de la presentación</a:t>
            </a:r>
            <a:endParaRPr sz="3000" dirty="0">
              <a:solidFill>
                <a:srgbClr val="FFFFFF"/>
              </a:solidFill>
              <a:latin typeface="Work Sans Medium"/>
              <a:ea typeface="Work Sans Medium"/>
              <a:cs typeface="Work Sans Medium"/>
              <a:sym typeface="Work Sans Medium"/>
            </a:endParaRPr>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a:latin typeface="Work Sans"/>
                <a:ea typeface="Work Sans"/>
                <a:cs typeface="Work Sans"/>
                <a:sym typeface="Work Sans"/>
              </a:rPr>
              <a:t>01.</a:t>
            </a:r>
            <a:endParaRPr sz="7200" b="1">
              <a:solidFill>
                <a:srgbClr val="FFFFFF"/>
              </a:solidFill>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1284859" y="2106540"/>
            <a:ext cx="6830441" cy="2881095"/>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139700" lvl="0" indent="0" algn="l" rtl="0">
              <a:lnSpc>
                <a:spcPct val="90000"/>
              </a:lnSpc>
              <a:spcBef>
                <a:spcPts val="800"/>
              </a:spcBef>
              <a:spcAft>
                <a:spcPts val="0"/>
              </a:spcAft>
              <a:buClr>
                <a:srgbClr val="FFFFFF"/>
              </a:buClr>
              <a:buSzPts val="1400"/>
              <a:buNone/>
            </a:pPr>
            <a:endParaRPr lang="es-CO" dirty="0"/>
          </a:p>
          <a:p>
            <a:pPr marL="139700" indent="0">
              <a:buClr>
                <a:srgbClr val="FFFFFF"/>
              </a:buClr>
              <a:buSzPts val="1400"/>
            </a:pPr>
            <a:r>
              <a:rPr lang="es-CO"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139700" lvl="0" indent="0" algn="l" rtl="0">
              <a:lnSpc>
                <a:spcPct val="90000"/>
              </a:lnSpc>
              <a:spcBef>
                <a:spcPts val="800"/>
              </a:spcBef>
              <a:spcAft>
                <a:spcPts val="0"/>
              </a:spcAft>
              <a:buClr>
                <a:srgbClr val="FFFFFF"/>
              </a:buClr>
              <a:buSzPts val="1400"/>
              <a:buNone/>
            </a:pPr>
            <a:endParaRPr dirty="0"/>
          </a:p>
        </p:txBody>
      </p:sp>
      <p:sp>
        <p:nvSpPr>
          <p:cNvPr id="202" name="Google Shape;202;p26"/>
          <p:cNvSpPr txBox="1">
            <a:spLocks noGrp="1"/>
          </p:cNvSpPr>
          <p:nvPr>
            <p:ph type="title"/>
          </p:nvPr>
        </p:nvSpPr>
        <p:spPr>
          <a:xfrm>
            <a:off x="1285298" y="1286216"/>
            <a:ext cx="4307700" cy="64019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dirty="0"/>
              <a:t>Espacio Título</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6336126" y="2553350"/>
            <a:ext cx="2352000" cy="2049600"/>
          </a:xfrm>
          <a:prstGeom prst="rect">
            <a:avLst/>
          </a:prstGeom>
          <a:noFill/>
          <a:ln>
            <a:noFill/>
          </a:ln>
        </p:spPr>
        <p:txBody>
          <a:bodyPr spcFirstLastPara="1" wrap="square" lIns="68575" tIns="34275" rIns="68575" bIns="34275" anchor="t" anchorCtr="0">
            <a:noAutofit/>
          </a:bodyPr>
          <a:lstStyle/>
          <a:p>
            <a:pPr marL="158750" lvl="0" indent="0" algn="l" rtl="0">
              <a:lnSpc>
                <a:spcPct val="90000"/>
              </a:lnSpc>
              <a:spcBef>
                <a:spcPts val="800"/>
              </a:spcBef>
              <a:spcAft>
                <a:spcPts val="0"/>
              </a:spcAft>
              <a:buSzPts val="1100"/>
              <a:buFont typeface="Work Sans Light"/>
              <a:buNone/>
            </a:pPr>
            <a:r>
              <a:rPr lang="es-CO"/>
              <a:t>Lorem ipsum dolor sit amet, consectetur adipiscing elit, sed do eiusmod tempor incididunt ut labore et dolore magna aliqua. </a:t>
            </a:r>
            <a:endParaRPr/>
          </a:p>
          <a:p>
            <a:pPr marL="158750" lvl="0" indent="0" algn="l" rtl="0">
              <a:lnSpc>
                <a:spcPct val="90000"/>
              </a:lnSpc>
              <a:spcBef>
                <a:spcPts val="800"/>
              </a:spcBef>
              <a:spcAft>
                <a:spcPts val="0"/>
              </a:spcAft>
              <a:buSzPts val="1100"/>
              <a:buFont typeface="Work Sans Light"/>
              <a:buNone/>
            </a:pPr>
            <a:r>
              <a:rPr lang="es-CO"/>
              <a:t>Ut enim ad minim veniam, quis nostrud exercitation ullamco laboris nisi ut aliquip ex ea commodo consequat. Duis aute irure dolor in reprehenderit in voluptate velit esse cillum dolore eu fugiat nulla pariatur. </a:t>
            </a:r>
            <a:endParaRPr/>
          </a:p>
        </p:txBody>
      </p:sp>
      <p:sp>
        <p:nvSpPr>
          <p:cNvPr id="215" name="Google Shape;215;p28"/>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16" name="Google Shape;216;p28"/>
          <p:cNvSpPr txBox="1">
            <a:spLocks noGrp="1"/>
          </p:cNvSpPr>
          <p:nvPr>
            <p:ph type="title"/>
          </p:nvPr>
        </p:nvSpPr>
        <p:spPr>
          <a:xfrm>
            <a:off x="6336126" y="1741117"/>
            <a:ext cx="2351999"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dirty="0"/>
              <a:t>Título</a:t>
            </a:r>
            <a:endParaRPr dirty="0"/>
          </a:p>
        </p:txBody>
      </p:sp>
      <p:pic>
        <p:nvPicPr>
          <p:cNvPr id="218" name="Google Shape;218;p28"/>
          <p:cNvPicPr preferRelativeResize="0"/>
          <p:nvPr/>
        </p:nvPicPr>
        <p:blipFill rotWithShape="1">
          <a:blip r:embed="rId3">
            <a:alphaModFix/>
          </a:blip>
          <a:srcRect/>
          <a:stretch/>
        </p:blipFill>
        <p:spPr>
          <a:xfrm>
            <a:off x="0" y="943598"/>
            <a:ext cx="5314401" cy="3557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854150" y="887300"/>
            <a:ext cx="4025100" cy="3678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3500"/>
              <a:buFont typeface="Work Sans SemiBold"/>
              <a:buNone/>
            </a:pPr>
            <a:r>
              <a:rPr lang="es-ES" dirty="0"/>
              <a:t>Espacio Título</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body" idx="1"/>
          </p:nvPr>
        </p:nvSpPr>
        <p:spPr>
          <a:xfrm>
            <a:off x="6336125" y="2553348"/>
            <a:ext cx="2352000" cy="20496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rgbClr val="0054BC"/>
              </a:buClr>
              <a:buSzPts val="2100"/>
              <a:buFont typeface="Arial"/>
              <a:buNone/>
            </a:pPr>
            <a:r>
              <a:rPr lang="es-CO" sz="900">
                <a:solidFill>
                  <a:srgbClr val="0054BC"/>
                </a:solidFill>
                <a:latin typeface="Work Sans"/>
                <a:ea typeface="Work Sans"/>
                <a:cs typeface="Work Sans"/>
                <a:sym typeface="Work Sans"/>
              </a:rPr>
              <a:t>Lorem ipsum dolor sit amet, consectetur adipiscing elit, sed do eiusmod tempor incididunt ut labore et dolore magna aliqua. </a:t>
            </a:r>
            <a:endParaRPr sz="900">
              <a:solidFill>
                <a:srgbClr val="0054BC"/>
              </a:solidFill>
              <a:latin typeface="Work Sans"/>
              <a:ea typeface="Work Sans"/>
              <a:cs typeface="Work Sans"/>
              <a:sym typeface="Work Sans"/>
            </a:endParaRPr>
          </a:p>
          <a:p>
            <a:pPr marL="0" lvl="0" indent="0" algn="l" rtl="0">
              <a:lnSpc>
                <a:spcPct val="115000"/>
              </a:lnSpc>
              <a:spcBef>
                <a:spcPts val="800"/>
              </a:spcBef>
              <a:spcAft>
                <a:spcPts val="0"/>
              </a:spcAft>
              <a:buNone/>
            </a:pPr>
            <a:r>
              <a:rPr lang="es-CO" sz="900">
                <a:solidFill>
                  <a:srgbClr val="0054BC"/>
                </a:solidFill>
                <a:latin typeface="Work Sans"/>
                <a:ea typeface="Work Sans"/>
                <a:cs typeface="Work Sans"/>
                <a:sym typeface="Work Sans"/>
              </a:rPr>
              <a:t>Ut enim ad minim veniam, quis nostrud exercitation ullamco laboris nisi ut aliquip ex ea commodo consequat. Duis aute irure dolor in reprehenderit in voluptate velit esse cillum dolore eu fugiat nulla pariatur.</a:t>
            </a:r>
            <a:endParaRPr/>
          </a:p>
        </p:txBody>
      </p:sp>
      <p:sp>
        <p:nvSpPr>
          <p:cNvPr id="244" name="Google Shape;244;p32"/>
          <p:cNvSpPr txBox="1">
            <a:spLocks noGrp="1"/>
          </p:cNvSpPr>
          <p:nvPr>
            <p:ph type="body" idx="2"/>
          </p:nvPr>
        </p:nvSpPr>
        <p:spPr>
          <a:xfrm>
            <a:off x="3768725" y="2553348"/>
            <a:ext cx="2352000" cy="20496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rgbClr val="0054BC"/>
              </a:buClr>
              <a:buSzPts val="2100"/>
              <a:buFont typeface="Arial"/>
              <a:buNone/>
            </a:pPr>
            <a:r>
              <a:rPr lang="es-CO" sz="900">
                <a:solidFill>
                  <a:srgbClr val="0054BC"/>
                </a:solidFill>
                <a:latin typeface="Work Sans"/>
                <a:ea typeface="Work Sans"/>
                <a:cs typeface="Work Sans"/>
                <a:sym typeface="Work Sans"/>
              </a:rPr>
              <a:t>Lorem ipsum dolor sit amet, consectetur adipiscing elit, sed do eiusmod tempor incididunt ut labore et dolore magna aliqua. </a:t>
            </a:r>
            <a:endParaRPr sz="900">
              <a:solidFill>
                <a:srgbClr val="0054BC"/>
              </a:solidFill>
              <a:latin typeface="Work Sans"/>
              <a:ea typeface="Work Sans"/>
              <a:cs typeface="Work Sans"/>
              <a:sym typeface="Work Sans"/>
            </a:endParaRPr>
          </a:p>
          <a:p>
            <a:pPr marL="0" lvl="0" indent="0" algn="l" rtl="0">
              <a:lnSpc>
                <a:spcPct val="115000"/>
              </a:lnSpc>
              <a:spcBef>
                <a:spcPts val="800"/>
              </a:spcBef>
              <a:spcAft>
                <a:spcPts val="0"/>
              </a:spcAft>
              <a:buNone/>
            </a:pPr>
            <a:r>
              <a:rPr lang="es-CO" sz="900">
                <a:solidFill>
                  <a:srgbClr val="0054BC"/>
                </a:solidFill>
                <a:latin typeface="Work Sans"/>
                <a:ea typeface="Work Sans"/>
                <a:cs typeface="Work Sans"/>
                <a:sym typeface="Work Sans"/>
              </a:rPr>
              <a:t>Ut enim ad minim veniam, quis nostrud exercitation ullamco laboris nisi ut aliquip ex ea commodo consequat. Duis aute irure dolor in reprehenderit in voluptate velit esse cillum dolore eu fugiat nulla pariatur. </a:t>
            </a:r>
            <a:endParaRPr/>
          </a:p>
        </p:txBody>
      </p:sp>
      <p:sp>
        <p:nvSpPr>
          <p:cNvPr id="245" name="Google Shape;245;p32"/>
          <p:cNvSpPr txBox="1">
            <a:spLocks noGrp="1"/>
          </p:cNvSpPr>
          <p:nvPr>
            <p:ph type="title"/>
          </p:nvPr>
        </p:nvSpPr>
        <p:spPr>
          <a:xfrm>
            <a:off x="3768725" y="1733023"/>
            <a:ext cx="43077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s-CO"/>
              <a:t>Título</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body" idx="1"/>
          </p:nvPr>
        </p:nvSpPr>
        <p:spPr>
          <a:xfrm>
            <a:off x="3768726" y="2553350"/>
            <a:ext cx="2352000" cy="20496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rgbClr val="0054BC"/>
              </a:buClr>
              <a:buSzPts val="2100"/>
              <a:buFont typeface="Arial"/>
              <a:buNone/>
            </a:pPr>
            <a:r>
              <a:rPr lang="es-CO" sz="900">
                <a:solidFill>
                  <a:srgbClr val="0054BC"/>
                </a:solidFill>
              </a:rPr>
              <a:t>Lorem ipsum dolor sit amet, consectetur adipiscing elit, sed do eiusmod tempor incididunt ut labore et dolore magna aliqua. </a:t>
            </a:r>
            <a:endParaRPr sz="900">
              <a:solidFill>
                <a:srgbClr val="0054BC"/>
              </a:solidFill>
            </a:endParaRPr>
          </a:p>
          <a:p>
            <a:pPr marL="0" lvl="0" indent="0" algn="l" rtl="0">
              <a:lnSpc>
                <a:spcPct val="115000"/>
              </a:lnSpc>
              <a:spcBef>
                <a:spcPts val="800"/>
              </a:spcBef>
              <a:spcAft>
                <a:spcPts val="0"/>
              </a:spcAft>
              <a:buNone/>
            </a:pPr>
            <a:r>
              <a:rPr lang="es-CO" sz="900">
                <a:solidFill>
                  <a:srgbClr val="0054BC"/>
                </a:solidFill>
              </a:rPr>
              <a:t>Ut enim ad minim veniam, quis nostrud exercitation ullamco laboris nisi ut aliquip ex ea commodo consequat. Duis aute irure dolor in reprehenderit in voluptate velit esse cillum dolore eu fugiat nulla pariatur.</a:t>
            </a:r>
            <a:endParaRPr/>
          </a:p>
        </p:txBody>
      </p:sp>
      <p:sp>
        <p:nvSpPr>
          <p:cNvPr id="260" name="Google Shape;260;p34"/>
          <p:cNvSpPr>
            <a:spLocks noGrp="1"/>
          </p:cNvSpPr>
          <p:nvPr>
            <p:ph type="pic" idx="2"/>
          </p:nvPr>
        </p:nvSpPr>
        <p:spPr>
          <a:xfrm>
            <a:off x="0" y="0"/>
            <a:ext cx="3423000" cy="5143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61" name="Google Shape;261;p34"/>
          <p:cNvSpPr txBox="1">
            <a:spLocks noGrp="1"/>
          </p:cNvSpPr>
          <p:nvPr>
            <p:ph type="title"/>
          </p:nvPr>
        </p:nvSpPr>
        <p:spPr>
          <a:xfrm>
            <a:off x="3768724" y="1733025"/>
            <a:ext cx="43077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s-CO"/>
              <a:t>Título</a:t>
            </a:r>
            <a:endParaRPr/>
          </a:p>
        </p:txBody>
      </p:sp>
      <p:pic>
        <p:nvPicPr>
          <p:cNvPr id="262" name="Google Shape;262;p34"/>
          <p:cNvPicPr preferRelativeResize="0"/>
          <p:nvPr/>
        </p:nvPicPr>
        <p:blipFill rotWithShape="1">
          <a:blip r:embed="rId3">
            <a:alphaModFix/>
          </a:blip>
          <a:srcRect/>
          <a:stretch/>
        </p:blipFill>
        <p:spPr>
          <a:xfrm>
            <a:off x="0" y="0"/>
            <a:ext cx="3423143" cy="514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447</Words>
  <Application>Microsoft Office PowerPoint</Application>
  <PresentationFormat>Presentación en pantalla (16:9)</PresentationFormat>
  <Paragraphs>33</Paragraphs>
  <Slides>12</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Work Sans Medium</vt:lpstr>
      <vt:lpstr>Work Sans SemiBold</vt:lpstr>
      <vt:lpstr>MS PGothic</vt:lpstr>
      <vt:lpstr>Work Sans</vt:lpstr>
      <vt:lpstr>Work Sans Light</vt:lpstr>
      <vt:lpstr>Calibri</vt:lpstr>
      <vt:lpstr>Arial</vt:lpstr>
      <vt:lpstr>Wingdings</vt:lpstr>
      <vt:lpstr>Presidencia de Colomba</vt:lpstr>
      <vt:lpstr>Presentación de PowerPoint</vt:lpstr>
      <vt:lpstr>Espacio para el título de la presentación</vt:lpstr>
      <vt:lpstr>Contenido</vt:lpstr>
      <vt:lpstr>Espacio primer título del tema de la presentación</vt:lpstr>
      <vt:lpstr>Espacio Título</vt:lpstr>
      <vt:lpstr>Título</vt:lpstr>
      <vt:lpstr>Espacio Título</vt:lpstr>
      <vt:lpstr>Título</vt:lpstr>
      <vt:lpstr>Título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Rosalia Osorio Valderrama</dc:creator>
  <cp:lastModifiedBy>Gabriela Rosalia Osorio Valderrama</cp:lastModifiedBy>
  <cp:revision>12</cp:revision>
  <dcterms:modified xsi:type="dcterms:W3CDTF">2019-01-29T17:24:53Z</dcterms:modified>
</cp:coreProperties>
</file>