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</p:sldIdLst>
  <p:sldSz cx="9144000" cy="5143500" type="screen16x9"/>
  <p:notesSz cx="9144000" cy="6858000"/>
  <p:defaultTextStyle>
    <a:defPPr>
      <a:defRPr lang="es-ES"/>
    </a:defPPr>
    <a:lvl1pPr marL="0" algn="l" defTabSz="40812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29" algn="l" defTabSz="40812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258" algn="l" defTabSz="40812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387" algn="l" defTabSz="40812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516" algn="l" defTabSz="40812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645" algn="l" defTabSz="40812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774" algn="l" defTabSz="40812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6904" algn="l" defTabSz="40812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032" algn="l" defTabSz="40812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4">
          <p15:clr>
            <a:srgbClr val="A4A3A4"/>
          </p15:clr>
        </p15:guide>
        <p15:guide id="2" pos="2448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ACD00"/>
    <a:srgbClr val="FECD09"/>
    <a:srgbClr val="888888"/>
    <a:srgbClr val="4D4D4D"/>
    <a:srgbClr val="DDA2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667"/>
  </p:normalViewPr>
  <p:slideViewPr>
    <p:cSldViewPr snapToGrid="0" snapToObjects="1">
      <p:cViewPr varScale="1">
        <p:scale>
          <a:sx n="144" d="100"/>
          <a:sy n="144" d="100"/>
        </p:scale>
        <p:origin x="654" y="108"/>
      </p:cViewPr>
      <p:guideLst>
        <p:guide orient="horz" pos="1584"/>
        <p:guide pos="2448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546600" y="1102519"/>
            <a:ext cx="3886200" cy="1602581"/>
          </a:xfrm>
        </p:spPr>
        <p:txBody>
          <a:bodyPr/>
          <a:lstStyle>
            <a:lvl1pPr algn="l">
              <a:defRPr>
                <a:solidFill>
                  <a:srgbClr val="4D4D4D"/>
                </a:solidFill>
              </a:defRPr>
            </a:lvl1pPr>
          </a:lstStyle>
          <a:p>
            <a:r>
              <a:rPr lang="es-ES_tradnl" dirty="0" smtClean="0"/>
              <a:t>Nombre del evento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552950" y="2819401"/>
            <a:ext cx="3879850" cy="41274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D4D4D"/>
                </a:solidFill>
              </a:defRPr>
            </a:lvl1pPr>
            <a:lvl2pPr marL="40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Día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8F3F-06CC-9B4C-BDD9-559CA9C61798}" type="datetimeFigureOut">
              <a:rPr lang="es-ES" smtClean="0"/>
              <a:t>30/05/2023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5B35-FFA8-AA4A-9A14-C2F8888024F5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4565650" y="3298871"/>
            <a:ext cx="3867150" cy="41587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D4D4D"/>
                </a:solidFill>
              </a:defRPr>
            </a:lvl1pPr>
            <a:lvl2pPr marL="408129" indent="0">
              <a:buNone/>
              <a:defRPr/>
            </a:lvl2pPr>
            <a:lvl3pPr marL="816259" indent="0">
              <a:buNone/>
              <a:defRPr/>
            </a:lvl3pPr>
            <a:lvl4pPr marL="1224388" indent="0">
              <a:buNone/>
              <a:defRPr/>
            </a:lvl4pPr>
            <a:lvl5pPr marL="1632517" indent="0">
              <a:buNone/>
              <a:defRPr/>
            </a:lvl5pPr>
          </a:lstStyle>
          <a:p>
            <a:pPr lvl="0"/>
            <a:r>
              <a:rPr lang="es-ES_tradnl" dirty="0" smtClean="0"/>
              <a:t>Lugar</a:t>
            </a:r>
            <a:endParaRPr lang="es-ES" dirty="0"/>
          </a:p>
        </p:txBody>
      </p:sp>
      <p:sp>
        <p:nvSpPr>
          <p:cNvPr id="14" name="Marcador de contenido 2"/>
          <p:cNvSpPr>
            <a:spLocks noGrp="1"/>
          </p:cNvSpPr>
          <p:nvPr>
            <p:ph idx="14"/>
          </p:nvPr>
        </p:nvSpPr>
        <p:spPr>
          <a:xfrm>
            <a:off x="4565650" y="3848101"/>
            <a:ext cx="3867150" cy="4445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D4D4D"/>
                </a:solidFill>
              </a:defRPr>
            </a:lvl1pPr>
          </a:lstStyle>
          <a:p>
            <a:pPr lvl="0"/>
            <a:r>
              <a:rPr lang="es-ES_tradnl" dirty="0" smtClean="0"/>
              <a:t>Haga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206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8F3F-06CC-9B4C-BDD9-559CA9C61798}" type="datetimeFigureOut">
              <a:rPr lang="es-ES" smtClean="0"/>
              <a:t>30/05/2023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5B35-FFA8-AA4A-9A14-C2F888802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995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3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3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8F3F-06CC-9B4C-BDD9-559CA9C61798}" type="datetimeFigureOut">
              <a:rPr lang="es-ES" smtClean="0"/>
              <a:t>30/05/2023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5B35-FFA8-AA4A-9A14-C2F888802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461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8F3F-06CC-9B4C-BDD9-559CA9C61798}" type="datetimeFigureOut">
              <a:rPr lang="es-ES" smtClean="0"/>
              <a:t>30/05/2023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5B35-FFA8-AA4A-9A14-C2F888802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48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43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25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406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87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690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50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8F3F-06CC-9B4C-BDD9-559CA9C61798}" type="datetimeFigureOut">
              <a:rPr lang="es-ES" smtClean="0"/>
              <a:t>30/05/2023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5B35-FFA8-AA4A-9A14-C2F888802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4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8F3F-06CC-9B4C-BDD9-559CA9C61798}" type="datetimeFigureOut">
              <a:rPr lang="es-ES" smtClean="0"/>
              <a:t>30/05/2023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5B35-FFA8-AA4A-9A14-C2F888802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88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2" y="1151336"/>
            <a:ext cx="4040188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29" indent="0">
              <a:buNone/>
              <a:defRPr sz="1800" b="1"/>
            </a:lvl2pPr>
            <a:lvl3pPr marL="816258" indent="0">
              <a:buNone/>
              <a:defRPr sz="1600" b="1"/>
            </a:lvl3pPr>
            <a:lvl4pPr marL="1224387" indent="0">
              <a:buNone/>
              <a:defRPr sz="1500" b="1"/>
            </a:lvl4pPr>
            <a:lvl5pPr marL="1632516" indent="0">
              <a:buNone/>
              <a:defRPr sz="1500" b="1"/>
            </a:lvl5pPr>
            <a:lvl6pPr marL="2040645" indent="0">
              <a:buNone/>
              <a:defRPr sz="1500" b="1"/>
            </a:lvl6pPr>
            <a:lvl7pPr marL="2448774" indent="0">
              <a:buNone/>
              <a:defRPr sz="1500" b="1"/>
            </a:lvl7pPr>
            <a:lvl8pPr marL="2856904" indent="0">
              <a:buNone/>
              <a:defRPr sz="1500" b="1"/>
            </a:lvl8pPr>
            <a:lvl9pPr marL="3265032" indent="0">
              <a:buNone/>
              <a:defRPr sz="15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2" y="1631157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9" y="1151336"/>
            <a:ext cx="4041775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29" indent="0">
              <a:buNone/>
              <a:defRPr sz="1800" b="1"/>
            </a:lvl2pPr>
            <a:lvl3pPr marL="816258" indent="0">
              <a:buNone/>
              <a:defRPr sz="1600" b="1"/>
            </a:lvl3pPr>
            <a:lvl4pPr marL="1224387" indent="0">
              <a:buNone/>
              <a:defRPr sz="1500" b="1"/>
            </a:lvl4pPr>
            <a:lvl5pPr marL="1632516" indent="0">
              <a:buNone/>
              <a:defRPr sz="1500" b="1"/>
            </a:lvl5pPr>
            <a:lvl6pPr marL="2040645" indent="0">
              <a:buNone/>
              <a:defRPr sz="1500" b="1"/>
            </a:lvl6pPr>
            <a:lvl7pPr marL="2448774" indent="0">
              <a:buNone/>
              <a:defRPr sz="1500" b="1"/>
            </a:lvl7pPr>
            <a:lvl8pPr marL="2856904" indent="0">
              <a:buNone/>
              <a:defRPr sz="1500" b="1"/>
            </a:lvl8pPr>
            <a:lvl9pPr marL="3265032" indent="0">
              <a:buNone/>
              <a:defRPr sz="15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9" y="1631157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8F3F-06CC-9B4C-BDD9-559CA9C61798}" type="datetimeFigureOut">
              <a:rPr lang="es-ES" smtClean="0"/>
              <a:t>30/05/2023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5B35-FFA8-AA4A-9A14-C2F888802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44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8F3F-06CC-9B4C-BDD9-559CA9C61798}" type="datetimeFigureOut">
              <a:rPr lang="es-ES" smtClean="0"/>
              <a:t>30/05/2023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5B35-FFA8-AA4A-9A14-C2F888802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88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8F3F-06CC-9B4C-BDD9-559CA9C61798}" type="datetimeFigureOut">
              <a:rPr lang="es-ES" smtClean="0"/>
              <a:t>30/05/2023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5B35-FFA8-AA4A-9A14-C2F888802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854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1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8129" indent="0">
              <a:buNone/>
              <a:defRPr sz="1000"/>
            </a:lvl2pPr>
            <a:lvl3pPr marL="816258" indent="0">
              <a:buNone/>
              <a:defRPr sz="900"/>
            </a:lvl3pPr>
            <a:lvl4pPr marL="1224387" indent="0">
              <a:buNone/>
              <a:defRPr sz="800"/>
            </a:lvl4pPr>
            <a:lvl5pPr marL="1632516" indent="0">
              <a:buNone/>
              <a:defRPr sz="800"/>
            </a:lvl5pPr>
            <a:lvl6pPr marL="2040645" indent="0">
              <a:buNone/>
              <a:defRPr sz="800"/>
            </a:lvl6pPr>
            <a:lvl7pPr marL="2448774" indent="0">
              <a:buNone/>
              <a:defRPr sz="800"/>
            </a:lvl7pPr>
            <a:lvl8pPr marL="2856904" indent="0">
              <a:buNone/>
              <a:defRPr sz="800"/>
            </a:lvl8pPr>
            <a:lvl9pPr marL="3265032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8F3F-06CC-9B4C-BDD9-559CA9C61798}" type="datetimeFigureOut">
              <a:rPr lang="es-ES" smtClean="0"/>
              <a:t>30/05/2023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5B35-FFA8-AA4A-9A14-C2F888802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214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29" indent="0">
              <a:buNone/>
              <a:defRPr sz="2500"/>
            </a:lvl2pPr>
            <a:lvl3pPr marL="816258" indent="0">
              <a:buNone/>
              <a:defRPr sz="2100"/>
            </a:lvl3pPr>
            <a:lvl4pPr marL="1224387" indent="0">
              <a:buNone/>
              <a:defRPr sz="1800"/>
            </a:lvl4pPr>
            <a:lvl5pPr marL="1632516" indent="0">
              <a:buNone/>
              <a:defRPr sz="1800"/>
            </a:lvl5pPr>
            <a:lvl6pPr marL="2040645" indent="0">
              <a:buNone/>
              <a:defRPr sz="1800"/>
            </a:lvl6pPr>
            <a:lvl7pPr marL="2448774" indent="0">
              <a:buNone/>
              <a:defRPr sz="1800"/>
            </a:lvl7pPr>
            <a:lvl8pPr marL="2856904" indent="0">
              <a:buNone/>
              <a:defRPr sz="1800"/>
            </a:lvl8pPr>
            <a:lvl9pPr marL="3265032" indent="0">
              <a:buNone/>
              <a:defRPr sz="18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8129" indent="0">
              <a:buNone/>
              <a:defRPr sz="1000"/>
            </a:lvl2pPr>
            <a:lvl3pPr marL="816258" indent="0">
              <a:buNone/>
              <a:defRPr sz="900"/>
            </a:lvl3pPr>
            <a:lvl4pPr marL="1224387" indent="0">
              <a:buNone/>
              <a:defRPr sz="800"/>
            </a:lvl4pPr>
            <a:lvl5pPr marL="1632516" indent="0">
              <a:buNone/>
              <a:defRPr sz="800"/>
            </a:lvl5pPr>
            <a:lvl6pPr marL="2040645" indent="0">
              <a:buNone/>
              <a:defRPr sz="800"/>
            </a:lvl6pPr>
            <a:lvl7pPr marL="2448774" indent="0">
              <a:buNone/>
              <a:defRPr sz="800"/>
            </a:lvl7pPr>
            <a:lvl8pPr marL="2856904" indent="0">
              <a:buNone/>
              <a:defRPr sz="800"/>
            </a:lvl8pPr>
            <a:lvl9pPr marL="3265032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8F3F-06CC-9B4C-BDD9-559CA9C61798}" type="datetimeFigureOut">
              <a:rPr lang="es-ES" smtClean="0"/>
              <a:t>30/05/2023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5B35-FFA8-AA4A-9A14-C2F888802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8642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355725" y="611301"/>
            <a:ext cx="6432550" cy="683022"/>
          </a:xfrm>
          <a:prstGeom prst="rect">
            <a:avLst/>
          </a:prstGeom>
        </p:spPr>
        <p:txBody>
          <a:bodyPr vert="horz" lIns="81625" tIns="40813" rIns="81625" bIns="40813" rtlCol="0" anchor="ctr">
            <a:no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765712"/>
            <a:ext cx="8229600" cy="2787147"/>
          </a:xfrm>
          <a:prstGeom prst="rect">
            <a:avLst/>
          </a:prstGeom>
        </p:spPr>
        <p:txBody>
          <a:bodyPr vert="horz" lIns="81625" tIns="40813" rIns="81625" bIns="40813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3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D8F3F-06CC-9B4C-BDD9-559CA9C61798}" type="datetimeFigureOut">
              <a:rPr lang="es-ES" smtClean="0"/>
              <a:t>30/05/2023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3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3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35B35-FFA8-AA4A-9A14-C2F8888024F5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ángulo 8"/>
          <p:cNvSpPr/>
          <p:nvPr userDrawn="1"/>
        </p:nvSpPr>
        <p:spPr>
          <a:xfrm>
            <a:off x="3074422" y="4552859"/>
            <a:ext cx="5752511" cy="3726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047" tIns="51024" rIns="102047" bIns="51024" rtlCol="0" anchor="ctr"/>
          <a:lstStyle/>
          <a:p>
            <a:pPr algn="ctr"/>
            <a:endParaRPr lang="es-ES_tradnl"/>
          </a:p>
        </p:txBody>
      </p:sp>
      <p:sp>
        <p:nvSpPr>
          <p:cNvPr id="15" name="Rectángulo 14"/>
          <p:cNvSpPr/>
          <p:nvPr userDrawn="1"/>
        </p:nvSpPr>
        <p:spPr>
          <a:xfrm>
            <a:off x="0" y="4946650"/>
            <a:ext cx="9144000" cy="196850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 descr="2023-05-16_Logo_vida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07951"/>
            <a:ext cx="1003300" cy="503350"/>
          </a:xfrm>
          <a:prstGeom prst="rect">
            <a:avLst/>
          </a:prstGeom>
        </p:spPr>
      </p:pic>
      <p:pic>
        <p:nvPicPr>
          <p:cNvPr id="17" name="Imagen 16" descr="2023-05-16_Logo_fp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00" y="1"/>
            <a:ext cx="1371600" cy="688124"/>
          </a:xfrm>
          <a:prstGeom prst="rect">
            <a:avLst/>
          </a:prstGeom>
        </p:spPr>
      </p:pic>
      <p:sp>
        <p:nvSpPr>
          <p:cNvPr id="18" name="CuadroTexto 17"/>
          <p:cNvSpPr txBox="1"/>
          <p:nvPr userDrawn="1"/>
        </p:nvSpPr>
        <p:spPr>
          <a:xfrm>
            <a:off x="3321050" y="4932041"/>
            <a:ext cx="218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dirty="0" err="1" smtClean="0">
                <a:latin typeface="Helvetica"/>
                <a:cs typeface="Helvetica"/>
              </a:rPr>
              <a:t>www.funcionpublica.gov.co</a:t>
            </a:r>
            <a:endParaRPr lang="es-ES" sz="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8214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08129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06096" indent="-306096" algn="l" defTabSz="408129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663210" indent="-255081" algn="l" defTabSz="408129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020323" indent="-204064" algn="l" defTabSz="408129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428452" indent="-204064" algn="l" defTabSz="408129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1836581" indent="-204064" algn="l" defTabSz="408129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244710" indent="-204064" algn="l" defTabSz="40812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839" indent="-204064" algn="l" defTabSz="40812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968" indent="-204064" algn="l" defTabSz="40812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097" indent="-204064" algn="l" defTabSz="40812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0812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29" algn="l" defTabSz="40812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58" algn="l" defTabSz="40812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387" algn="l" defTabSz="40812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16" algn="l" defTabSz="40812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645" algn="l" defTabSz="40812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774" algn="l" defTabSz="40812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904" algn="l" defTabSz="40812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032" algn="l" defTabSz="40812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liente-feliz-aprobando-producto-o-servic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9" y="1250950"/>
            <a:ext cx="4133850" cy="27559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724400" y="1250950"/>
            <a:ext cx="370205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4D4D4D"/>
                </a:solidFill>
                <a:latin typeface="Helvetica"/>
                <a:cs typeface="Helvetica"/>
              </a:rPr>
              <a:t>Primer encuentro de especialistas en administración pública</a:t>
            </a:r>
            <a:endParaRPr lang="es-ES" sz="2400" b="1" dirty="0">
              <a:solidFill>
                <a:srgbClr val="4D4D4D"/>
              </a:solidFill>
              <a:latin typeface="Helvetica"/>
              <a:cs typeface="Helvetica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24400" y="2525394"/>
            <a:ext cx="3702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>
                <a:solidFill>
                  <a:srgbClr val="4D4D4D"/>
                </a:solidFill>
                <a:latin typeface="Helvetica"/>
                <a:cs typeface="Helvetica"/>
              </a:rPr>
              <a:t>Conferencista:</a:t>
            </a:r>
          </a:p>
          <a:p>
            <a:r>
              <a:rPr lang="es-ES" sz="1800" dirty="0" smtClean="0">
                <a:solidFill>
                  <a:srgbClr val="4D4D4D"/>
                </a:solidFill>
                <a:latin typeface="Helvetica"/>
                <a:cs typeface="Helvetica"/>
              </a:rPr>
              <a:t>Día</a:t>
            </a:r>
          </a:p>
          <a:p>
            <a:r>
              <a:rPr lang="es-ES" sz="1800" dirty="0" smtClean="0">
                <a:solidFill>
                  <a:srgbClr val="4D4D4D"/>
                </a:solidFill>
                <a:latin typeface="Helvetica"/>
                <a:cs typeface="Helvetica"/>
              </a:rPr>
              <a:t>Lugar:</a:t>
            </a:r>
          </a:p>
          <a:p>
            <a:r>
              <a:rPr lang="es-ES" sz="1800" dirty="0" smtClean="0">
                <a:solidFill>
                  <a:srgbClr val="4D4D4D"/>
                </a:solidFill>
                <a:latin typeface="Helvetica"/>
                <a:cs typeface="Helvetica"/>
              </a:rPr>
              <a:t>Hora:</a:t>
            </a:r>
            <a:br>
              <a:rPr lang="es-ES" sz="1800" dirty="0" smtClean="0">
                <a:solidFill>
                  <a:srgbClr val="4D4D4D"/>
                </a:solidFill>
                <a:latin typeface="Helvetica"/>
                <a:cs typeface="Helvetica"/>
              </a:rPr>
            </a:br>
            <a:endParaRPr lang="es-ES" sz="1800" dirty="0">
              <a:solidFill>
                <a:srgbClr val="4D4D4D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4246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liente-feliz-aprobando-producto-o-servic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9" y="1250950"/>
            <a:ext cx="4133850" cy="27559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749800" y="1346200"/>
            <a:ext cx="3702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FECD09"/>
                </a:solidFill>
                <a:latin typeface="Helvetica"/>
                <a:cs typeface="Helvetica"/>
              </a:rPr>
              <a:t>Primer encuentro de especialistas</a:t>
            </a:r>
            <a:endParaRPr lang="es-ES" sz="3200" b="1" dirty="0">
              <a:solidFill>
                <a:srgbClr val="FECD09"/>
              </a:solidFill>
              <a:latin typeface="Helvetica"/>
              <a:cs typeface="Helvetica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24400" y="2525394"/>
            <a:ext cx="3702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>
                <a:solidFill>
                  <a:srgbClr val="4D4D4D"/>
                </a:solidFill>
                <a:latin typeface="Helvetica"/>
                <a:cs typeface="Helvetica"/>
              </a:rPr>
              <a:t>Conferencista:</a:t>
            </a:r>
          </a:p>
          <a:p>
            <a:r>
              <a:rPr lang="es-ES" sz="1800" dirty="0" smtClean="0">
                <a:solidFill>
                  <a:srgbClr val="4D4D4D"/>
                </a:solidFill>
                <a:latin typeface="Helvetica"/>
                <a:cs typeface="Helvetica"/>
              </a:rPr>
              <a:t>Día</a:t>
            </a:r>
          </a:p>
          <a:p>
            <a:r>
              <a:rPr lang="es-ES" sz="1800" dirty="0" smtClean="0">
                <a:solidFill>
                  <a:srgbClr val="4D4D4D"/>
                </a:solidFill>
                <a:latin typeface="Helvetica"/>
                <a:cs typeface="Helvetica"/>
              </a:rPr>
              <a:t>Lugar:</a:t>
            </a:r>
          </a:p>
          <a:p>
            <a:r>
              <a:rPr lang="es-ES" sz="1800" dirty="0" smtClean="0">
                <a:solidFill>
                  <a:srgbClr val="4D4D4D"/>
                </a:solidFill>
                <a:latin typeface="Helvetica"/>
                <a:cs typeface="Helvetica"/>
              </a:rPr>
              <a:t>Hora:</a:t>
            </a:r>
            <a:br>
              <a:rPr lang="es-ES" sz="1800" dirty="0" smtClean="0">
                <a:solidFill>
                  <a:srgbClr val="4D4D4D"/>
                </a:solidFill>
                <a:latin typeface="Helvetica"/>
                <a:cs typeface="Helvetica"/>
              </a:rPr>
            </a:br>
            <a:endParaRPr lang="es-ES" sz="1800" dirty="0">
              <a:solidFill>
                <a:srgbClr val="4D4D4D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197779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27</Words>
  <Application>Microsoft Office PowerPoint</Application>
  <PresentationFormat>Presentación en pantalla (16:9)</PresentationFormat>
  <Paragraphs>10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</dc:creator>
  <cp:lastModifiedBy>Validar</cp:lastModifiedBy>
  <cp:revision>26</cp:revision>
  <dcterms:created xsi:type="dcterms:W3CDTF">2017-11-17T20:02:35Z</dcterms:created>
  <dcterms:modified xsi:type="dcterms:W3CDTF">2023-05-30T22:46:07Z</dcterms:modified>
</cp:coreProperties>
</file>