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758" r:id="rId3"/>
    <p:sldMasterId id="2147483760" r:id="rId4"/>
    <p:sldMasterId id="2147483762" r:id="rId5"/>
  </p:sldMasterIdLst>
  <p:notesMasterIdLst>
    <p:notesMasterId r:id="rId67"/>
  </p:notesMasterIdLst>
  <p:sldIdLst>
    <p:sldId id="256" r:id="rId6"/>
    <p:sldId id="2145706724" r:id="rId7"/>
    <p:sldId id="2145706631" r:id="rId8"/>
    <p:sldId id="2145706665" r:id="rId9"/>
    <p:sldId id="2145706627" r:id="rId10"/>
    <p:sldId id="2145706656" r:id="rId11"/>
    <p:sldId id="2145706687" r:id="rId12"/>
    <p:sldId id="2145706782" r:id="rId13"/>
    <p:sldId id="2145706662" r:id="rId14"/>
    <p:sldId id="2145706784" r:id="rId15"/>
    <p:sldId id="2145706787" r:id="rId16"/>
    <p:sldId id="2145706788" r:id="rId17"/>
    <p:sldId id="2145706789" r:id="rId18"/>
    <p:sldId id="2145706791" r:id="rId19"/>
    <p:sldId id="2145706783" r:id="rId20"/>
    <p:sldId id="268" r:id="rId21"/>
    <p:sldId id="279" r:id="rId22"/>
    <p:sldId id="284" r:id="rId23"/>
    <p:sldId id="329" r:id="rId24"/>
    <p:sldId id="280" r:id="rId25"/>
    <p:sldId id="2145706792" r:id="rId26"/>
    <p:sldId id="2145706793" r:id="rId27"/>
    <p:sldId id="282" r:id="rId28"/>
    <p:sldId id="273" r:id="rId29"/>
    <p:sldId id="286" r:id="rId30"/>
    <p:sldId id="288" r:id="rId31"/>
    <p:sldId id="332" r:id="rId32"/>
    <p:sldId id="334" r:id="rId33"/>
    <p:sldId id="335" r:id="rId34"/>
    <p:sldId id="336" r:id="rId35"/>
    <p:sldId id="337" r:id="rId36"/>
    <p:sldId id="338" r:id="rId37"/>
    <p:sldId id="339" r:id="rId38"/>
    <p:sldId id="341" r:id="rId39"/>
    <p:sldId id="342" r:id="rId40"/>
    <p:sldId id="295" r:id="rId41"/>
    <p:sldId id="343" r:id="rId42"/>
    <p:sldId id="344" r:id="rId43"/>
    <p:sldId id="345" r:id="rId44"/>
    <p:sldId id="346" r:id="rId45"/>
    <p:sldId id="347" r:id="rId46"/>
    <p:sldId id="348" r:id="rId47"/>
    <p:sldId id="349" r:id="rId48"/>
    <p:sldId id="351" r:id="rId49"/>
    <p:sldId id="350" r:id="rId50"/>
    <p:sldId id="316" r:id="rId51"/>
    <p:sldId id="317" r:id="rId52"/>
    <p:sldId id="354" r:id="rId53"/>
    <p:sldId id="353" r:id="rId54"/>
    <p:sldId id="355" r:id="rId55"/>
    <p:sldId id="356" r:id="rId56"/>
    <p:sldId id="357" r:id="rId57"/>
    <p:sldId id="358" r:id="rId58"/>
    <p:sldId id="359" r:id="rId59"/>
    <p:sldId id="360" r:id="rId60"/>
    <p:sldId id="361" r:id="rId61"/>
    <p:sldId id="352" r:id="rId62"/>
    <p:sldId id="362" r:id="rId63"/>
    <p:sldId id="2145706790" r:id="rId64"/>
    <p:sldId id="2145706745" r:id="rId65"/>
    <p:sldId id="277" r:id="rId6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2A7286"/>
    <a:srgbClr val="BFB78F"/>
    <a:srgbClr val="D5D000"/>
    <a:srgbClr val="37BFB2"/>
    <a:srgbClr val="00A44A"/>
    <a:srgbClr val="002774"/>
    <a:srgbClr val="888888"/>
    <a:srgbClr val="4D4D4D"/>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94259" autoAdjust="0"/>
  </p:normalViewPr>
  <p:slideViewPr>
    <p:cSldViewPr snapToGrid="0" snapToObjects="1">
      <p:cViewPr varScale="1">
        <p:scale>
          <a:sx n="153" d="100"/>
          <a:sy n="153" d="100"/>
        </p:scale>
        <p:origin x="821" y="10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96FD3-C4A2-4FB0-9619-3FCEA9FD0D0B}" type="datetimeFigureOut">
              <a:rPr lang="es-CO" smtClean="0"/>
              <a:t>18/03/2024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6DDAA-AFF6-4801-9D7B-FA75501C8736}" type="slidenum">
              <a:rPr lang="es-CO" smtClean="0"/>
              <a:t>‹Nº›</a:t>
            </a:fld>
            <a:endParaRPr lang="es-CO"/>
          </a:p>
        </p:txBody>
      </p:sp>
    </p:spTree>
    <p:extLst>
      <p:ext uri="{BB962C8B-B14F-4D97-AF65-F5344CB8AC3E}">
        <p14:creationId xmlns:p14="http://schemas.microsoft.com/office/powerpoint/2010/main" val="55074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76DDAA-AFF6-4801-9D7B-FA75501C873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483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descr="2023-05-16_Presentacion_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title" hasCustomPrompt="1"/>
          </p:nvPr>
        </p:nvSpPr>
        <p:spPr>
          <a:xfrm>
            <a:off x="787467" y="1881314"/>
            <a:ext cx="4443385" cy="1366493"/>
          </a:xfrm>
          <a:prstGeom prst="rect">
            <a:avLst/>
          </a:prstGeom>
        </p:spPr>
        <p:txBody>
          <a:bodyPr anchor="t"/>
          <a:lstStyle>
            <a:lvl1pPr algn="l">
              <a:defRPr sz="4000" b="1" cap="none">
                <a:solidFill>
                  <a:srgbClr val="4D4D4D"/>
                </a:solidFill>
                <a:latin typeface="Helvetica"/>
                <a:cs typeface="Helvetica"/>
              </a:defRPr>
            </a:lvl1pPr>
          </a:lstStyle>
          <a:p>
            <a:r>
              <a:rPr lang="es-ES_tradnl" dirty="0"/>
              <a:t>Clic para editar titulo </a:t>
            </a:r>
            <a:endParaRPr lang="es-ES" dirty="0"/>
          </a:p>
        </p:txBody>
      </p:sp>
      <p:sp>
        <p:nvSpPr>
          <p:cNvPr id="3" name="Marcador de texto 2"/>
          <p:cNvSpPr>
            <a:spLocks noGrp="1"/>
          </p:cNvSpPr>
          <p:nvPr>
            <p:ph type="body" idx="1"/>
          </p:nvPr>
        </p:nvSpPr>
        <p:spPr>
          <a:xfrm>
            <a:off x="787467" y="3190077"/>
            <a:ext cx="4909632" cy="701638"/>
          </a:xfrm>
          <a:prstGeom prst="rect">
            <a:avLst/>
          </a:prstGeom>
        </p:spPr>
        <p:txBody>
          <a:bodyPr anchor="b"/>
          <a:lstStyle>
            <a:lvl1pPr marL="0" indent="0">
              <a:buNone/>
              <a:defRPr sz="2000" b="0">
                <a:solidFill>
                  <a:srgbClr val="4D4D4D"/>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8" name="Marcador de contenido 3"/>
          <p:cNvSpPr>
            <a:spLocks noGrp="1"/>
          </p:cNvSpPr>
          <p:nvPr>
            <p:ph sz="half" idx="2" hasCustomPrompt="1"/>
          </p:nvPr>
        </p:nvSpPr>
        <p:spPr>
          <a:xfrm>
            <a:off x="828408" y="817091"/>
            <a:ext cx="1242537" cy="1064223"/>
          </a:xfrm>
          <a:prstGeom prst="rect">
            <a:avLst/>
          </a:prstGeom>
        </p:spPr>
        <p:txBody>
          <a:bodyPr/>
          <a:lstStyle>
            <a:lvl1pPr marL="0" indent="0">
              <a:buNone/>
              <a:defRPr sz="6000" b="1">
                <a:solidFill>
                  <a:schemeClr val="bg1"/>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 dirty="0"/>
              <a:t>1</a:t>
            </a:r>
          </a:p>
        </p:txBody>
      </p:sp>
    </p:spTree>
    <p:extLst>
      <p:ext uri="{BB962C8B-B14F-4D97-AF65-F5344CB8AC3E}">
        <p14:creationId xmlns:p14="http://schemas.microsoft.com/office/powerpoint/2010/main" val="237874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154488" y="2582862"/>
            <a:ext cx="4335462" cy="425054"/>
          </a:xfrm>
          <a:prstGeom prst="rect">
            <a:avLst/>
          </a:prstGeom>
        </p:spPr>
        <p:txBody>
          <a:bodyPr anchor="b"/>
          <a:lstStyle>
            <a:lvl1pPr algn="l">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719138" y="980281"/>
            <a:ext cx="3236912" cy="3086100"/>
          </a:xfrm>
          <a:prstGeom prst="rect">
            <a:avLst/>
          </a:prstGeom>
        </p:spPr>
        <p:txBody>
          <a:bodyPr/>
          <a:lstStyle>
            <a:lvl1pPr marL="0" indent="0">
              <a:buNone/>
              <a:defRPr sz="3200">
                <a:latin typeface="Helvetica"/>
                <a:cs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4154488" y="3090467"/>
            <a:ext cx="4335462" cy="603647"/>
          </a:xfrm>
          <a:prstGeom prst="rect">
            <a:avLst/>
          </a:prstGeom>
        </p:spPr>
        <p:txBody>
          <a:bodyPr/>
          <a:lstStyle>
            <a:lvl1pPr marL="0" indent="0">
              <a:buNone/>
              <a:defRPr sz="1600">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sp>
        <p:nvSpPr>
          <p:cNvPr id="8" name="Marcador de texto 3"/>
          <p:cNvSpPr>
            <a:spLocks noGrp="1"/>
          </p:cNvSpPr>
          <p:nvPr>
            <p:ph type="body" sz="half" idx="13"/>
          </p:nvPr>
        </p:nvSpPr>
        <p:spPr>
          <a:xfrm>
            <a:off x="4167188" y="3777850"/>
            <a:ext cx="4233862" cy="358181"/>
          </a:xfrm>
          <a:prstGeom prst="rect">
            <a:avLst/>
          </a:prstGeom>
        </p:spPr>
        <p:txBody>
          <a:bodyPr/>
          <a:lstStyle>
            <a:lvl1pPr marL="0" indent="0">
              <a:buNone/>
              <a:defRPr sz="1200">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
        <p:nvSpPr>
          <p:cNvPr id="11" name="Marcador de contenido 3"/>
          <p:cNvSpPr>
            <a:spLocks noGrp="1"/>
          </p:cNvSpPr>
          <p:nvPr>
            <p:ph sz="half" idx="14"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800"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
        <p:nvSpPr>
          <p:cNvPr id="13" name="Marcador de texto 3"/>
          <p:cNvSpPr>
            <a:spLocks noGrp="1"/>
          </p:cNvSpPr>
          <p:nvPr>
            <p:ph type="body" sz="half" idx="15" hasCustomPrompt="1"/>
          </p:nvPr>
        </p:nvSpPr>
        <p:spPr>
          <a:xfrm>
            <a:off x="1838434" y="167084"/>
            <a:ext cx="2885966" cy="603647"/>
          </a:xfrm>
          <a:prstGeom prst="rect">
            <a:avLst/>
          </a:prstGeom>
        </p:spPr>
        <p:txBody>
          <a:bodyPr/>
          <a:lstStyle>
            <a:lvl1pPr marL="0" indent="0">
              <a:buNone/>
              <a:defRPr sz="2000" b="1">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Clic para editar título</a:t>
            </a:r>
          </a:p>
        </p:txBody>
      </p:sp>
      <p:sp>
        <p:nvSpPr>
          <p:cNvPr id="15" name="Marcador de texto 3"/>
          <p:cNvSpPr>
            <a:spLocks noGrp="1"/>
          </p:cNvSpPr>
          <p:nvPr>
            <p:ph type="body" sz="half" idx="16"/>
          </p:nvPr>
        </p:nvSpPr>
        <p:spPr>
          <a:xfrm>
            <a:off x="4148138" y="1585517"/>
            <a:ext cx="4335462" cy="884633"/>
          </a:xfrm>
          <a:prstGeom prst="rect">
            <a:avLst/>
          </a:prstGeom>
        </p:spPr>
        <p:txBody>
          <a:bodyPr/>
          <a:lstStyle>
            <a:lvl1pPr marL="0" indent="0">
              <a:buNone/>
              <a:defRPr sz="2400" b="1">
                <a:solidFill>
                  <a:srgbClr val="FFCD00"/>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cxnSp>
        <p:nvCxnSpPr>
          <p:cNvPr id="16" name="Conector recto 15"/>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1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dirty="0"/>
              <a:t>Clic para editar título</a:t>
            </a:r>
            <a:endParaRPr lang="es-ES" dirty="0"/>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4645029" y="1151335"/>
            <a:ext cx="4041775" cy="479822"/>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9" y="1631156"/>
            <a:ext cx="4041775" cy="2963466"/>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F0784CB-8CC4-EC4F-AEBD-74AC7F28F255}" type="datetimeFigureOut">
              <a:rPr lang="es-ES" smtClean="0"/>
              <a:t>18/03/2024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5975CB7-5D67-5A4B-A2D4-58727A2D6AA7}" type="slidenum">
              <a:rPr lang="es-ES" smtClean="0"/>
              <a:t>‹Nº›</a:t>
            </a:fld>
            <a:endParaRPr lang="es-ES"/>
          </a:p>
        </p:txBody>
      </p:sp>
      <p:sp>
        <p:nvSpPr>
          <p:cNvPr id="11" name="Título 1"/>
          <p:cNvSpPr txBox="1">
            <a:spLocks/>
          </p:cNvSpPr>
          <p:nvPr userDrawn="1"/>
        </p:nvSpPr>
        <p:spPr>
          <a:xfrm>
            <a:off x="1847850" y="180579"/>
            <a:ext cx="5488928" cy="433489"/>
          </a:xfrm>
          <a:prstGeom prst="rect">
            <a:avLst/>
          </a:prstGeom>
        </p:spPr>
        <p:txBody>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r>
              <a:rPr lang="es-ES_tradnl"/>
              <a:t>Clic para editar título</a:t>
            </a:r>
            <a:endParaRPr lang="es-ES" dirty="0"/>
          </a:p>
        </p:txBody>
      </p:sp>
    </p:spTree>
    <p:extLst>
      <p:ext uri="{BB962C8B-B14F-4D97-AF65-F5344CB8AC3E}">
        <p14:creationId xmlns:p14="http://schemas.microsoft.com/office/powerpoint/2010/main" val="269538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t>18/03/2024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194849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4" y="1816099"/>
            <a:ext cx="3008313" cy="473075"/>
          </a:xfrm>
          <a:prstGeom prst="rect">
            <a:avLst/>
          </a:prstGeom>
        </p:spPr>
        <p:txBody>
          <a:bodyPr anchor="b"/>
          <a:lstStyle>
            <a:lvl1pPr algn="l">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idx="1"/>
          </p:nvPr>
        </p:nvSpPr>
        <p:spPr>
          <a:xfrm>
            <a:off x="3575050" y="1403350"/>
            <a:ext cx="5111750" cy="2622550"/>
          </a:xfrm>
          <a:prstGeom prst="rect">
            <a:avLst/>
          </a:prstGeom>
        </p:spPr>
        <p:txBody>
          <a:bodyPr/>
          <a:lstStyle>
            <a:lvl1pPr>
              <a:defRPr sz="2400">
                <a:solidFill>
                  <a:srgbClr val="4D4D4D"/>
                </a:solidFill>
                <a:latin typeface="Helvetica"/>
                <a:cs typeface="Helvetica"/>
              </a:defRPr>
            </a:lvl1pPr>
            <a:lvl2pPr>
              <a:defRPr sz="2000">
                <a:solidFill>
                  <a:srgbClr val="4D4D4D"/>
                </a:solidFill>
                <a:latin typeface="Helvetica"/>
                <a:cs typeface="Helvetica"/>
              </a:defRPr>
            </a:lvl2pPr>
            <a:lvl3pPr>
              <a:defRPr sz="1800">
                <a:solidFill>
                  <a:srgbClr val="4D4D4D"/>
                </a:solidFill>
                <a:latin typeface="Helvetica"/>
                <a:cs typeface="Helvetica"/>
              </a:defRPr>
            </a:lvl3pPr>
            <a:lvl4pPr>
              <a:defRPr sz="1600">
                <a:solidFill>
                  <a:srgbClr val="4D4D4D"/>
                </a:solidFill>
                <a:latin typeface="Helvetica"/>
                <a:cs typeface="Helvetica"/>
              </a:defRPr>
            </a:lvl4pPr>
            <a:lvl5pPr>
              <a:defRPr sz="1400">
                <a:solidFill>
                  <a:srgbClr val="4D4D4D"/>
                </a:solidFill>
                <a:latin typeface="Helvetica"/>
                <a:cs typeface="Helvetica"/>
              </a:defRPr>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457204" y="2308224"/>
            <a:ext cx="3008313" cy="1343424"/>
          </a:xfrm>
          <a:prstGeom prst="rect">
            <a:avLst/>
          </a:prstGeom>
        </p:spPr>
        <p:txBody>
          <a:bodyPr/>
          <a:lstStyle>
            <a:lvl1pPr marL="0" indent="0">
              <a:buNone/>
              <a:defRPr sz="1600">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106067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a:t>Clic para editar título</a:t>
            </a:r>
            <a:endParaRPr lang="es-ES"/>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spTree>
    <p:extLst>
      <p:ext uri="{BB962C8B-B14F-4D97-AF65-F5344CB8AC3E}">
        <p14:creationId xmlns:p14="http://schemas.microsoft.com/office/powerpoint/2010/main" val="4293246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lvl1pPr>
              <a:defRPr>
                <a:latin typeface="Helvetica"/>
                <a:cs typeface="Helvetica"/>
              </a:defRPr>
            </a:lvl1pPr>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F0784CB-8CC4-EC4F-AEBD-74AC7F28F255}" type="datetimeFigureOut">
              <a:rPr lang="es-ES" smtClean="0"/>
              <a:t>18/03/2024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2376082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Helvetica"/>
              <a:ea typeface="+mn-ea"/>
              <a:cs typeface="Helvetica"/>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a:ln>
                  <a:noFill/>
                </a:ln>
                <a:solidFill>
                  <a:prstClr val="black">
                    <a:tint val="75000"/>
                  </a:prstClr>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3/18/2024</a:t>
            </a:fld>
            <a:endParaRPr kumimoji="0" lang="en-US" sz="1200" b="0" i="0" u="none" strike="noStrike" kern="1200" cap="none" spc="0" normalizeH="0" baseline="0" noProof="0">
              <a:ln>
                <a:noFill/>
              </a:ln>
              <a:solidFill>
                <a:prstClr val="black">
                  <a:tint val="75000"/>
                </a:prstClr>
              </a:solidFill>
              <a:effectLst/>
              <a:uLnTx/>
              <a:uFillTx/>
              <a:latin typeface="Helvetica"/>
              <a:ea typeface="+mn-ea"/>
              <a:cs typeface="Helvetica"/>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Helvetica"/>
                <a:ea typeface="+mn-ea"/>
                <a:cs typeface="Helvetica"/>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sz="1200" b="0" i="0" u="none" strike="noStrike" kern="1200" cap="none" spc="0" normalizeH="0" baseline="0" noProof="0">
              <a:ln>
                <a:noFill/>
              </a:ln>
              <a:solidFill>
                <a:prstClr val="black">
                  <a:tint val="75000"/>
                </a:prstClr>
              </a:solidFill>
              <a:effectLst/>
              <a:uLnTx/>
              <a:uFillTx/>
              <a:latin typeface="Helvetica"/>
              <a:ea typeface="+mn-ea"/>
              <a:cs typeface="Helvetica"/>
            </a:endParaRPr>
          </a:p>
        </p:txBody>
      </p:sp>
    </p:spTree>
    <p:extLst>
      <p:ext uri="{BB962C8B-B14F-4D97-AF65-F5344CB8AC3E}">
        <p14:creationId xmlns:p14="http://schemas.microsoft.com/office/powerpoint/2010/main" val="892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descr="2023-05-16_Presentacion_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title" hasCustomPrompt="1"/>
          </p:nvPr>
        </p:nvSpPr>
        <p:spPr>
          <a:xfrm>
            <a:off x="787468" y="1881315"/>
            <a:ext cx="4443385" cy="1366493"/>
          </a:xfrm>
          <a:prstGeom prst="rect">
            <a:avLst/>
          </a:prstGeom>
        </p:spPr>
        <p:txBody>
          <a:bodyPr anchor="t"/>
          <a:lstStyle>
            <a:lvl1pPr algn="l">
              <a:defRPr sz="4000" b="1" cap="none">
                <a:solidFill>
                  <a:srgbClr val="4D4D4D"/>
                </a:solidFill>
                <a:latin typeface="Helvetica"/>
                <a:cs typeface="Helvetica"/>
              </a:defRPr>
            </a:lvl1pPr>
          </a:lstStyle>
          <a:p>
            <a:r>
              <a:rPr lang="es-ES_tradnl" dirty="0"/>
              <a:t>Clic para editar titulo </a:t>
            </a:r>
            <a:endParaRPr lang="es-ES" dirty="0"/>
          </a:p>
        </p:txBody>
      </p:sp>
      <p:sp>
        <p:nvSpPr>
          <p:cNvPr id="3" name="Marcador de texto 2"/>
          <p:cNvSpPr>
            <a:spLocks noGrp="1"/>
          </p:cNvSpPr>
          <p:nvPr>
            <p:ph type="body" idx="1"/>
          </p:nvPr>
        </p:nvSpPr>
        <p:spPr>
          <a:xfrm>
            <a:off x="787467" y="3190077"/>
            <a:ext cx="4909632" cy="701638"/>
          </a:xfrm>
          <a:prstGeom prst="rect">
            <a:avLst/>
          </a:prstGeom>
        </p:spPr>
        <p:txBody>
          <a:bodyPr anchor="b"/>
          <a:lstStyle>
            <a:lvl1pPr marL="0" indent="0">
              <a:buNone/>
              <a:defRPr sz="2000" b="0">
                <a:solidFill>
                  <a:srgbClr val="4D4D4D"/>
                </a:solidFill>
                <a:latin typeface="Helvetica"/>
                <a:cs typeface="Helvetica"/>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_tradnl" dirty="0"/>
              <a:t>Haga clic para modificar el estilo de texto del patrón</a:t>
            </a:r>
          </a:p>
        </p:txBody>
      </p:sp>
      <p:sp>
        <p:nvSpPr>
          <p:cNvPr id="8" name="Marcador de contenido 3"/>
          <p:cNvSpPr>
            <a:spLocks noGrp="1"/>
          </p:cNvSpPr>
          <p:nvPr>
            <p:ph sz="half" idx="2" hasCustomPrompt="1"/>
          </p:nvPr>
        </p:nvSpPr>
        <p:spPr>
          <a:xfrm>
            <a:off x="828409" y="817091"/>
            <a:ext cx="1242537" cy="1064223"/>
          </a:xfrm>
          <a:prstGeom prst="rect">
            <a:avLst/>
          </a:prstGeom>
        </p:spPr>
        <p:txBody>
          <a:bodyPr/>
          <a:lstStyle>
            <a:lvl1pPr marL="0" indent="0">
              <a:buNone/>
              <a:defRPr sz="6000" b="1">
                <a:solidFill>
                  <a:schemeClr val="bg1"/>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 dirty="0"/>
              <a:t>1</a:t>
            </a:r>
          </a:p>
        </p:txBody>
      </p:sp>
    </p:spTree>
    <p:extLst>
      <p:ext uri="{BB962C8B-B14F-4D97-AF65-F5344CB8AC3E}">
        <p14:creationId xmlns:p14="http://schemas.microsoft.com/office/powerpoint/2010/main" val="607352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12" name="Imagen 11" descr="2023-05-16_Presentacion_cier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CuadroTexto 6"/>
          <p:cNvSpPr txBox="1"/>
          <p:nvPr userDrawn="1"/>
        </p:nvSpPr>
        <p:spPr>
          <a:xfrm>
            <a:off x="3784601" y="2139951"/>
            <a:ext cx="5118100" cy="2062103"/>
          </a:xfrm>
          <a:prstGeom prst="rect">
            <a:avLst/>
          </a:prstGeom>
          <a:noFill/>
        </p:spPr>
        <p:txBody>
          <a:bodyPr wrap="square" rtlCol="0">
            <a:spAutoFit/>
          </a:bodyPr>
          <a:lstStyle/>
          <a:p>
            <a:r>
              <a:rPr lang="es-ES" sz="1600" b="1" dirty="0">
                <a:solidFill>
                  <a:srgbClr val="4D4D4D"/>
                </a:solidFill>
                <a:latin typeface="Helvetica"/>
                <a:cs typeface="Helvetica"/>
              </a:rPr>
              <a:t>Carrera 6 No. 12-62 </a:t>
            </a:r>
          </a:p>
          <a:p>
            <a:r>
              <a:rPr lang="es-ES" sz="1600" b="1" dirty="0">
                <a:solidFill>
                  <a:srgbClr val="4D4D4D"/>
                </a:solidFill>
                <a:latin typeface="Helvetica"/>
                <a:cs typeface="Helvetica"/>
              </a:rPr>
              <a:t>Bogotá, D.C. Colombia</a:t>
            </a:r>
            <a:r>
              <a:rPr lang="es-ES" sz="1600" dirty="0">
                <a:solidFill>
                  <a:srgbClr val="4D4D4D"/>
                </a:solidFill>
                <a:latin typeface="Helvetica"/>
                <a:cs typeface="Helvetica"/>
              </a:rPr>
              <a:t> </a:t>
            </a:r>
          </a:p>
          <a:p>
            <a:r>
              <a:rPr lang="es-ES" sz="1600" dirty="0">
                <a:solidFill>
                  <a:srgbClr val="4D4D4D"/>
                </a:solidFill>
                <a:latin typeface="Helvetica"/>
                <a:cs typeface="Helvetica"/>
              </a:rPr>
              <a:t>Teléfono: </a:t>
            </a:r>
            <a:r>
              <a:rPr lang="es-ES" sz="1600" b="1" dirty="0">
                <a:solidFill>
                  <a:srgbClr val="4D4D4D"/>
                </a:solidFill>
                <a:latin typeface="Helvetica"/>
                <a:cs typeface="Helvetica"/>
              </a:rPr>
              <a:t>601 7395656  </a:t>
            </a:r>
          </a:p>
          <a:p>
            <a:r>
              <a:rPr lang="es-ES" sz="1600" dirty="0">
                <a:solidFill>
                  <a:srgbClr val="4D4D4D"/>
                </a:solidFill>
                <a:latin typeface="Helvetica"/>
                <a:cs typeface="Helvetica"/>
              </a:rPr>
              <a:t>Fax: </a:t>
            </a:r>
            <a:r>
              <a:rPr lang="es-ES" sz="1600" b="1" dirty="0">
                <a:solidFill>
                  <a:srgbClr val="4D4D4D"/>
                </a:solidFill>
                <a:latin typeface="Helvetica"/>
                <a:cs typeface="Helvetica"/>
              </a:rPr>
              <a:t>601 7395657 </a:t>
            </a:r>
          </a:p>
          <a:p>
            <a:r>
              <a:rPr lang="es-ES" sz="1600" dirty="0">
                <a:solidFill>
                  <a:srgbClr val="4D4D4D"/>
                </a:solidFill>
                <a:latin typeface="Helvetica"/>
                <a:cs typeface="Helvetica"/>
              </a:rPr>
              <a:t>Código Postal: </a:t>
            </a:r>
            <a:r>
              <a:rPr lang="es-ES" sz="1600" b="1" dirty="0">
                <a:solidFill>
                  <a:srgbClr val="4D4D4D"/>
                </a:solidFill>
                <a:latin typeface="Helvetica"/>
                <a:cs typeface="Helvetica"/>
              </a:rPr>
              <a:t>111711</a:t>
            </a:r>
          </a:p>
          <a:p>
            <a:r>
              <a:rPr lang="es-ES" sz="1600" dirty="0">
                <a:solidFill>
                  <a:srgbClr val="4D4D4D"/>
                </a:solidFill>
                <a:latin typeface="Helvetica"/>
                <a:cs typeface="Helvetica"/>
              </a:rPr>
              <a:t>	</a:t>
            </a:r>
          </a:p>
          <a:p>
            <a:r>
              <a:rPr lang="es-ES" sz="1600" dirty="0">
                <a:solidFill>
                  <a:srgbClr val="4D4D4D"/>
                </a:solidFill>
                <a:latin typeface="Helvetica"/>
                <a:cs typeface="Helvetica"/>
              </a:rPr>
              <a:t>Internet: </a:t>
            </a:r>
            <a:r>
              <a:rPr lang="es-ES" sz="1600" b="1" dirty="0" err="1">
                <a:solidFill>
                  <a:srgbClr val="4D4D4D"/>
                </a:solidFill>
                <a:latin typeface="Helvetica"/>
                <a:cs typeface="Helvetica"/>
              </a:rPr>
              <a:t>www.funcionpublica.gov.co</a:t>
            </a:r>
            <a:endParaRPr lang="es-ES" sz="1600" b="1" dirty="0">
              <a:solidFill>
                <a:srgbClr val="4D4D4D"/>
              </a:solidFill>
              <a:latin typeface="Helvetica"/>
              <a:cs typeface="Helvetica"/>
            </a:endParaRPr>
          </a:p>
          <a:p>
            <a:r>
              <a:rPr lang="es-ES" sz="1600" dirty="0">
                <a:solidFill>
                  <a:srgbClr val="4D4D4D"/>
                </a:solidFill>
                <a:latin typeface="Helvetica"/>
                <a:cs typeface="Helvetica"/>
              </a:rPr>
              <a:t>Email: </a:t>
            </a:r>
            <a:r>
              <a:rPr lang="es-ES" sz="1600" b="1" dirty="0" err="1">
                <a:solidFill>
                  <a:srgbClr val="4D4D4D"/>
                </a:solidFill>
                <a:latin typeface="Helvetica"/>
                <a:cs typeface="Helvetica"/>
              </a:rPr>
              <a:t>eva@funcionpublica.gov.co</a:t>
            </a:r>
            <a:endParaRPr lang="es-ES" sz="1600" b="1" dirty="0">
              <a:solidFill>
                <a:srgbClr val="4D4D4D"/>
              </a:solidFill>
              <a:latin typeface="Helvetica"/>
              <a:cs typeface="Helvetica"/>
            </a:endParaRPr>
          </a:p>
        </p:txBody>
      </p:sp>
      <p:pic>
        <p:nvPicPr>
          <p:cNvPr id="11" name="Imagen 10" descr="2023-05-16_Logo_f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951" y="933450"/>
            <a:ext cx="2088421" cy="1047750"/>
          </a:xfrm>
          <a:prstGeom prst="rect">
            <a:avLst/>
          </a:prstGeom>
        </p:spPr>
      </p:pic>
    </p:spTree>
    <p:extLst>
      <p:ext uri="{BB962C8B-B14F-4D97-AF65-F5344CB8AC3E}">
        <p14:creationId xmlns:p14="http://schemas.microsoft.com/office/powerpoint/2010/main" val="3282656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descr="2023-05-16_Presentacion_portad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679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12" name="Imagen 11" descr="2023-05-16_Presentacion_cier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CuadroTexto 6"/>
          <p:cNvSpPr txBox="1"/>
          <p:nvPr userDrawn="1"/>
        </p:nvSpPr>
        <p:spPr>
          <a:xfrm>
            <a:off x="3784600" y="2139950"/>
            <a:ext cx="5118100" cy="2062103"/>
          </a:xfrm>
          <a:prstGeom prst="rect">
            <a:avLst/>
          </a:prstGeom>
          <a:noFill/>
        </p:spPr>
        <p:txBody>
          <a:bodyPr wrap="square" rtlCol="0">
            <a:spAutoFit/>
          </a:bodyPr>
          <a:lstStyle/>
          <a:p>
            <a:r>
              <a:rPr lang="es-ES" sz="1600" b="1" dirty="0">
                <a:solidFill>
                  <a:srgbClr val="4D4D4D"/>
                </a:solidFill>
                <a:latin typeface="Helvetica"/>
                <a:cs typeface="Helvetica"/>
              </a:rPr>
              <a:t>Carrera 6 No. 12-62 </a:t>
            </a:r>
          </a:p>
          <a:p>
            <a:r>
              <a:rPr lang="es-ES" sz="1600" b="1" dirty="0">
                <a:solidFill>
                  <a:srgbClr val="4D4D4D"/>
                </a:solidFill>
                <a:latin typeface="Helvetica"/>
                <a:cs typeface="Helvetica"/>
              </a:rPr>
              <a:t>Bogotá, D.C. Colombia</a:t>
            </a:r>
            <a:r>
              <a:rPr lang="es-ES" sz="1600" dirty="0">
                <a:solidFill>
                  <a:srgbClr val="4D4D4D"/>
                </a:solidFill>
                <a:latin typeface="Helvetica"/>
                <a:cs typeface="Helvetica"/>
              </a:rPr>
              <a:t> </a:t>
            </a:r>
          </a:p>
          <a:p>
            <a:r>
              <a:rPr lang="es-ES" sz="1600" dirty="0">
                <a:solidFill>
                  <a:srgbClr val="4D4D4D"/>
                </a:solidFill>
                <a:latin typeface="Helvetica"/>
                <a:cs typeface="Helvetica"/>
              </a:rPr>
              <a:t>Teléfono: </a:t>
            </a:r>
            <a:r>
              <a:rPr lang="es-ES" sz="1600" b="1" dirty="0">
                <a:solidFill>
                  <a:srgbClr val="4D4D4D"/>
                </a:solidFill>
                <a:latin typeface="Helvetica"/>
                <a:cs typeface="Helvetica"/>
              </a:rPr>
              <a:t>601 7395656  </a:t>
            </a:r>
          </a:p>
          <a:p>
            <a:r>
              <a:rPr lang="es-ES" sz="1600" dirty="0">
                <a:solidFill>
                  <a:srgbClr val="4D4D4D"/>
                </a:solidFill>
                <a:latin typeface="Helvetica"/>
                <a:cs typeface="Helvetica"/>
              </a:rPr>
              <a:t>Fax: </a:t>
            </a:r>
            <a:r>
              <a:rPr lang="es-ES" sz="1600" b="1" dirty="0">
                <a:solidFill>
                  <a:srgbClr val="4D4D4D"/>
                </a:solidFill>
                <a:latin typeface="Helvetica"/>
                <a:cs typeface="Helvetica"/>
              </a:rPr>
              <a:t>601 7395657 </a:t>
            </a:r>
          </a:p>
          <a:p>
            <a:r>
              <a:rPr lang="es-ES" sz="1600" dirty="0">
                <a:solidFill>
                  <a:srgbClr val="4D4D4D"/>
                </a:solidFill>
                <a:latin typeface="Helvetica"/>
                <a:cs typeface="Helvetica"/>
              </a:rPr>
              <a:t>Código Postal: </a:t>
            </a:r>
            <a:r>
              <a:rPr lang="es-ES" sz="1600" b="1" dirty="0">
                <a:solidFill>
                  <a:srgbClr val="4D4D4D"/>
                </a:solidFill>
                <a:latin typeface="Helvetica"/>
                <a:cs typeface="Helvetica"/>
              </a:rPr>
              <a:t>111711</a:t>
            </a:r>
          </a:p>
          <a:p>
            <a:r>
              <a:rPr lang="es-ES" sz="1600" dirty="0">
                <a:solidFill>
                  <a:srgbClr val="4D4D4D"/>
                </a:solidFill>
                <a:latin typeface="Helvetica"/>
                <a:cs typeface="Helvetica"/>
              </a:rPr>
              <a:t>	</a:t>
            </a:r>
          </a:p>
          <a:p>
            <a:r>
              <a:rPr lang="es-ES" sz="1600" dirty="0">
                <a:solidFill>
                  <a:srgbClr val="4D4D4D"/>
                </a:solidFill>
                <a:latin typeface="Helvetica"/>
                <a:cs typeface="Helvetica"/>
              </a:rPr>
              <a:t>Internet: </a:t>
            </a:r>
            <a:r>
              <a:rPr lang="es-ES" sz="1600" b="1" dirty="0" err="1">
                <a:solidFill>
                  <a:srgbClr val="4D4D4D"/>
                </a:solidFill>
                <a:latin typeface="Helvetica"/>
                <a:cs typeface="Helvetica"/>
              </a:rPr>
              <a:t>www.funcionpublica.gov.co</a:t>
            </a:r>
            <a:endParaRPr lang="es-ES" sz="1600" b="1" dirty="0">
              <a:solidFill>
                <a:srgbClr val="4D4D4D"/>
              </a:solidFill>
              <a:latin typeface="Helvetica"/>
              <a:cs typeface="Helvetica"/>
            </a:endParaRPr>
          </a:p>
          <a:p>
            <a:r>
              <a:rPr lang="es-ES" sz="1600" dirty="0">
                <a:solidFill>
                  <a:srgbClr val="4D4D4D"/>
                </a:solidFill>
                <a:latin typeface="Helvetica"/>
                <a:cs typeface="Helvetica"/>
              </a:rPr>
              <a:t>Email: </a:t>
            </a:r>
            <a:r>
              <a:rPr lang="es-ES" sz="1600" b="1" dirty="0" err="1">
                <a:solidFill>
                  <a:srgbClr val="4D4D4D"/>
                </a:solidFill>
                <a:latin typeface="Helvetica"/>
                <a:cs typeface="Helvetica"/>
              </a:rPr>
              <a:t>eva@funcionpublica.gov.co</a:t>
            </a:r>
            <a:endParaRPr lang="es-ES" sz="1600" b="1" dirty="0">
              <a:solidFill>
                <a:srgbClr val="4D4D4D"/>
              </a:solidFill>
              <a:latin typeface="Helvetica"/>
              <a:cs typeface="Helvetica"/>
            </a:endParaRPr>
          </a:p>
        </p:txBody>
      </p:sp>
      <p:pic>
        <p:nvPicPr>
          <p:cNvPr id="11" name="Imagen 10" descr="2023-05-16_Logo_f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950" y="933450"/>
            <a:ext cx="2088421" cy="1047750"/>
          </a:xfrm>
          <a:prstGeom prst="rect">
            <a:avLst/>
          </a:prstGeom>
        </p:spPr>
      </p:pic>
    </p:spTree>
    <p:extLst>
      <p:ext uri="{BB962C8B-B14F-4D97-AF65-F5344CB8AC3E}">
        <p14:creationId xmlns:p14="http://schemas.microsoft.com/office/powerpoint/2010/main" val="216261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6" name="Marcador de contenido 2"/>
          <p:cNvSpPr>
            <a:spLocks noGrp="1"/>
          </p:cNvSpPr>
          <p:nvPr>
            <p:ph idx="1"/>
          </p:nvPr>
        </p:nvSpPr>
        <p:spPr>
          <a:xfrm>
            <a:off x="3202941" y="1219210"/>
            <a:ext cx="5674360" cy="394965"/>
          </a:xfrm>
          <a:prstGeom prst="rect">
            <a:avLst/>
          </a:prstGeom>
        </p:spPr>
        <p:txBody>
          <a:bodyPr/>
          <a:lstStyle>
            <a:lvl1pPr marL="0" indent="0">
              <a:buNone/>
              <a:defRPr sz="1600">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Haga clic para modificar el estilo de texto del patrón</a:t>
            </a:r>
          </a:p>
        </p:txBody>
      </p:sp>
      <p:sp>
        <p:nvSpPr>
          <p:cNvPr id="10" name="Marcador de contenido 2"/>
          <p:cNvSpPr>
            <a:spLocks noGrp="1"/>
          </p:cNvSpPr>
          <p:nvPr>
            <p:ph idx="13" hasCustomPrompt="1"/>
          </p:nvPr>
        </p:nvSpPr>
        <p:spPr>
          <a:xfrm>
            <a:off x="467360" y="2175531"/>
            <a:ext cx="1676400" cy="506729"/>
          </a:xfrm>
          <a:prstGeom prst="rect">
            <a:avLst/>
          </a:prstGeom>
        </p:spPr>
        <p:txBody>
          <a:bodyPr/>
          <a:lstStyle>
            <a:lvl1pPr marL="0" indent="0">
              <a:buNone/>
              <a:defRPr sz="2000" b="1">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Contenido</a:t>
            </a:r>
          </a:p>
        </p:txBody>
      </p:sp>
      <p:sp>
        <p:nvSpPr>
          <p:cNvPr id="11" name="Marcador de contenido 2"/>
          <p:cNvSpPr>
            <a:spLocks noGrp="1"/>
          </p:cNvSpPr>
          <p:nvPr>
            <p:ph idx="14" hasCustomPrompt="1"/>
          </p:nvPr>
        </p:nvSpPr>
        <p:spPr>
          <a:xfrm>
            <a:off x="2593341" y="1039503"/>
            <a:ext cx="492760" cy="499114"/>
          </a:xfrm>
          <a:prstGeom prst="rect">
            <a:avLst/>
          </a:prstGeom>
        </p:spPr>
        <p:txBody>
          <a:bodyPr/>
          <a:lstStyle>
            <a:lvl1pPr marL="0" indent="0" algn="ctr">
              <a:buNone/>
              <a:defRPr sz="4000" b="1">
                <a:solidFill>
                  <a:srgbClr val="FFCD00"/>
                </a:solidFill>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1</a:t>
            </a:r>
          </a:p>
        </p:txBody>
      </p:sp>
      <p:sp>
        <p:nvSpPr>
          <p:cNvPr id="14" name="Rectángulo 13"/>
          <p:cNvSpPr/>
          <p:nvPr userDrawn="1"/>
        </p:nvSpPr>
        <p:spPr>
          <a:xfrm>
            <a:off x="2207261" y="836302"/>
            <a:ext cx="66040" cy="3735698"/>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5" name="Marcador de contenido 2"/>
          <p:cNvSpPr>
            <a:spLocks noGrp="1"/>
          </p:cNvSpPr>
          <p:nvPr>
            <p:ph idx="15"/>
          </p:nvPr>
        </p:nvSpPr>
        <p:spPr>
          <a:xfrm>
            <a:off x="3202941" y="1892309"/>
            <a:ext cx="5674360" cy="394965"/>
          </a:xfrm>
          <a:prstGeom prst="rect">
            <a:avLst/>
          </a:prstGeom>
        </p:spPr>
        <p:txBody>
          <a:bodyPr/>
          <a:lstStyle>
            <a:lvl1pPr marL="0" indent="0">
              <a:buNone/>
              <a:defRPr sz="1600">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Haga clic para modificar el estilo de texto del patrón</a:t>
            </a:r>
          </a:p>
        </p:txBody>
      </p:sp>
      <p:sp>
        <p:nvSpPr>
          <p:cNvPr id="16" name="Marcador de contenido 2"/>
          <p:cNvSpPr>
            <a:spLocks noGrp="1"/>
          </p:cNvSpPr>
          <p:nvPr>
            <p:ph idx="16" hasCustomPrompt="1"/>
          </p:nvPr>
        </p:nvSpPr>
        <p:spPr>
          <a:xfrm>
            <a:off x="2593341" y="1712603"/>
            <a:ext cx="492760" cy="499114"/>
          </a:xfrm>
          <a:prstGeom prst="rect">
            <a:avLst/>
          </a:prstGeom>
        </p:spPr>
        <p:txBody>
          <a:bodyPr/>
          <a:lstStyle>
            <a:lvl1pPr marL="0" indent="0" algn="ctr">
              <a:buNone/>
              <a:defRPr sz="4000" b="1">
                <a:solidFill>
                  <a:srgbClr val="FFCD00"/>
                </a:solidFill>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2</a:t>
            </a:r>
          </a:p>
        </p:txBody>
      </p:sp>
      <p:sp>
        <p:nvSpPr>
          <p:cNvPr id="17" name="Marcador de contenido 2"/>
          <p:cNvSpPr>
            <a:spLocks noGrp="1"/>
          </p:cNvSpPr>
          <p:nvPr>
            <p:ph idx="17"/>
          </p:nvPr>
        </p:nvSpPr>
        <p:spPr>
          <a:xfrm>
            <a:off x="3202941" y="2559059"/>
            <a:ext cx="5674360" cy="394965"/>
          </a:xfrm>
          <a:prstGeom prst="rect">
            <a:avLst/>
          </a:prstGeom>
        </p:spPr>
        <p:txBody>
          <a:bodyPr/>
          <a:lstStyle>
            <a:lvl1pPr marL="0" indent="0">
              <a:buNone/>
              <a:defRPr sz="1600">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Haga clic para modificar el estilo de texto del patrón</a:t>
            </a:r>
          </a:p>
        </p:txBody>
      </p:sp>
      <p:sp>
        <p:nvSpPr>
          <p:cNvPr id="18" name="Marcador de contenido 2"/>
          <p:cNvSpPr>
            <a:spLocks noGrp="1"/>
          </p:cNvSpPr>
          <p:nvPr>
            <p:ph idx="18" hasCustomPrompt="1"/>
          </p:nvPr>
        </p:nvSpPr>
        <p:spPr>
          <a:xfrm>
            <a:off x="2593341" y="2379353"/>
            <a:ext cx="492760" cy="499114"/>
          </a:xfrm>
          <a:prstGeom prst="rect">
            <a:avLst/>
          </a:prstGeom>
        </p:spPr>
        <p:txBody>
          <a:bodyPr/>
          <a:lstStyle>
            <a:lvl1pPr marL="0" indent="0" algn="ctr">
              <a:buNone/>
              <a:defRPr sz="4000" b="1">
                <a:solidFill>
                  <a:srgbClr val="FFCD00"/>
                </a:solidFill>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3</a:t>
            </a:r>
          </a:p>
        </p:txBody>
      </p:sp>
      <p:sp>
        <p:nvSpPr>
          <p:cNvPr id="19" name="Marcador de contenido 2"/>
          <p:cNvSpPr>
            <a:spLocks noGrp="1"/>
          </p:cNvSpPr>
          <p:nvPr>
            <p:ph idx="19"/>
          </p:nvPr>
        </p:nvSpPr>
        <p:spPr>
          <a:xfrm>
            <a:off x="3202941" y="3251210"/>
            <a:ext cx="5674360" cy="394965"/>
          </a:xfrm>
          <a:prstGeom prst="rect">
            <a:avLst/>
          </a:prstGeom>
        </p:spPr>
        <p:txBody>
          <a:bodyPr/>
          <a:lstStyle>
            <a:lvl1pPr marL="0" indent="0">
              <a:buNone/>
              <a:defRPr sz="1600">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Haga clic para modificar el estilo de texto del patrón</a:t>
            </a:r>
          </a:p>
        </p:txBody>
      </p:sp>
      <p:sp>
        <p:nvSpPr>
          <p:cNvPr id="20" name="Marcador de contenido 2"/>
          <p:cNvSpPr>
            <a:spLocks noGrp="1"/>
          </p:cNvSpPr>
          <p:nvPr>
            <p:ph idx="20" hasCustomPrompt="1"/>
          </p:nvPr>
        </p:nvSpPr>
        <p:spPr>
          <a:xfrm>
            <a:off x="2593341" y="3071502"/>
            <a:ext cx="492760" cy="499114"/>
          </a:xfrm>
          <a:prstGeom prst="rect">
            <a:avLst/>
          </a:prstGeom>
        </p:spPr>
        <p:txBody>
          <a:bodyPr/>
          <a:lstStyle>
            <a:lvl1pPr marL="0" indent="0" algn="ctr">
              <a:buNone/>
              <a:defRPr sz="4000" b="1">
                <a:solidFill>
                  <a:srgbClr val="FFCD00"/>
                </a:solidFill>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4</a:t>
            </a:r>
          </a:p>
        </p:txBody>
      </p:sp>
      <p:sp>
        <p:nvSpPr>
          <p:cNvPr id="21" name="Marcador de contenido 2"/>
          <p:cNvSpPr>
            <a:spLocks noGrp="1"/>
          </p:cNvSpPr>
          <p:nvPr>
            <p:ph idx="21"/>
          </p:nvPr>
        </p:nvSpPr>
        <p:spPr>
          <a:xfrm>
            <a:off x="3202941" y="3981460"/>
            <a:ext cx="5674360" cy="394965"/>
          </a:xfrm>
          <a:prstGeom prst="rect">
            <a:avLst/>
          </a:prstGeom>
        </p:spPr>
        <p:txBody>
          <a:bodyPr/>
          <a:lstStyle>
            <a:lvl1pPr marL="0" indent="0">
              <a:buNone/>
              <a:defRPr sz="1600">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Haga clic para modificar el estilo de texto del patrón</a:t>
            </a:r>
          </a:p>
        </p:txBody>
      </p:sp>
      <p:sp>
        <p:nvSpPr>
          <p:cNvPr id="22" name="Marcador de contenido 2"/>
          <p:cNvSpPr>
            <a:spLocks noGrp="1"/>
          </p:cNvSpPr>
          <p:nvPr>
            <p:ph idx="22" hasCustomPrompt="1"/>
          </p:nvPr>
        </p:nvSpPr>
        <p:spPr>
          <a:xfrm>
            <a:off x="2593341" y="3801753"/>
            <a:ext cx="492760" cy="499114"/>
          </a:xfrm>
          <a:prstGeom prst="rect">
            <a:avLst/>
          </a:prstGeom>
        </p:spPr>
        <p:txBody>
          <a:bodyPr/>
          <a:lstStyle>
            <a:lvl1pPr marL="0" indent="0" algn="ctr">
              <a:buNone/>
              <a:defRPr sz="4000" b="1">
                <a:solidFill>
                  <a:srgbClr val="FFCD00"/>
                </a:solidFill>
                <a:latin typeface="Helvetica"/>
                <a:cs typeface="Helvetica"/>
              </a:defRPr>
            </a:lvl1pPr>
            <a:lvl2pPr marL="457189" indent="0">
              <a:buNone/>
              <a:defRPr sz="1800">
                <a:latin typeface="Helvetica"/>
                <a:cs typeface="Helvetica"/>
              </a:defRPr>
            </a:lvl2pPr>
            <a:lvl3pPr marL="914378" indent="0">
              <a:buNone/>
              <a:defRPr sz="1600">
                <a:latin typeface="Helvetica"/>
                <a:cs typeface="Helvetica"/>
              </a:defRPr>
            </a:lvl3pPr>
            <a:lvl4pPr marL="1371566" indent="0">
              <a:buNone/>
              <a:defRPr sz="1400">
                <a:latin typeface="Helvetica"/>
                <a:cs typeface="Helvetica"/>
              </a:defRPr>
            </a:lvl4pPr>
            <a:lvl5pPr marL="1828754" indent="0">
              <a:buNone/>
              <a:defRPr sz="1200">
                <a:latin typeface="Helvetica"/>
                <a:cs typeface="Helvetica"/>
              </a:defRPr>
            </a:lvl5pPr>
          </a:lstStyle>
          <a:p>
            <a:pPr lvl="0"/>
            <a:r>
              <a:rPr lang="es-ES_tradnl" dirty="0"/>
              <a:t>5</a:t>
            </a:r>
          </a:p>
        </p:txBody>
      </p:sp>
    </p:spTree>
    <p:extLst>
      <p:ext uri="{BB962C8B-B14F-4D97-AF65-F5344CB8AC3E}">
        <p14:creationId xmlns:p14="http://schemas.microsoft.com/office/powerpoint/2010/main" val="27318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2"/>
            <a:ext cx="7772400" cy="1102519"/>
          </a:xfrm>
          <a:prstGeom prst="rect">
            <a:avLst/>
          </a:prstGeom>
        </p:spPr>
        <p:txBody>
          <a:bodyPr/>
          <a:lstStyle>
            <a:lvl1pPr>
              <a:defRPr b="1">
                <a:solidFill>
                  <a:srgbClr val="4D4D4D"/>
                </a:solidFill>
                <a:latin typeface="Helvetica"/>
                <a:cs typeface="Helvetica"/>
              </a:defRPr>
            </a:lvl1pPr>
          </a:lstStyle>
          <a:p>
            <a:r>
              <a:rPr lang="es-ES_tradnl" dirty="0"/>
              <a:t>Clic para editar título</a:t>
            </a:r>
            <a:endParaRPr lang="es-ES" dirty="0"/>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b="0">
                <a:solidFill>
                  <a:schemeClr val="tx1">
                    <a:tint val="75000"/>
                  </a:schemeClr>
                </a:solidFill>
                <a:latin typeface="Helvetica"/>
                <a:cs typeface="Helvetica"/>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spTree>
    <p:extLst>
      <p:ext uri="{BB962C8B-B14F-4D97-AF65-F5344CB8AC3E}">
        <p14:creationId xmlns:p14="http://schemas.microsoft.com/office/powerpoint/2010/main" val="568424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35067" y="174230"/>
            <a:ext cx="5473866" cy="448071"/>
          </a:xfrm>
          <a:prstGeom prst="rect">
            <a:avLst/>
          </a:prstGeom>
        </p:spPr>
        <p:txBody>
          <a:bodyPr/>
          <a:lstStyle>
            <a:lvl1pPr algn="ctr">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defRPr sz="2000">
                <a:solidFill>
                  <a:srgbClr val="4D4D4D"/>
                </a:solidFill>
                <a:latin typeface="Helvetica"/>
                <a:cs typeface="Helvetica"/>
              </a:defRPr>
            </a:lvl1pPr>
            <a:lvl2pPr>
              <a:defRPr sz="1800">
                <a:solidFill>
                  <a:srgbClr val="4D4D4D"/>
                </a:solidFill>
                <a:latin typeface="Helvetica"/>
                <a:cs typeface="Helvetica"/>
              </a:defRPr>
            </a:lvl2pPr>
            <a:lvl3pPr>
              <a:defRPr sz="1600">
                <a:solidFill>
                  <a:srgbClr val="4D4D4D"/>
                </a:solidFill>
                <a:latin typeface="Helvetica"/>
                <a:cs typeface="Helvetica"/>
              </a:defRPr>
            </a:lvl3pPr>
            <a:lvl4pPr>
              <a:defRPr sz="1400">
                <a:solidFill>
                  <a:srgbClr val="4D4D4D"/>
                </a:solidFill>
                <a:latin typeface="Helvetica"/>
                <a:cs typeface="Helvetica"/>
              </a:defRPr>
            </a:lvl4pPr>
            <a:lvl5pPr>
              <a:defRPr sz="1200">
                <a:solidFill>
                  <a:srgbClr val="4D4D4D"/>
                </a:solidFill>
                <a:latin typeface="Helvetica"/>
                <a:cs typeface="Helvetic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cxnSp>
        <p:nvCxnSpPr>
          <p:cNvPr id="8" name="Conector recto 7"/>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411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847851" y="175289"/>
            <a:ext cx="5572145" cy="393126"/>
          </a:xfrm>
          <a:prstGeom prst="rect">
            <a:avLst/>
          </a:prstGeom>
        </p:spPr>
        <p:txBody>
          <a:bodyPr vert="horz"/>
          <a:lstStyle>
            <a:lvl1pPr algn="l">
              <a:defRPr sz="1800" b="1">
                <a:solidFill>
                  <a:srgbClr val="4D4D4D"/>
                </a:solidFill>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pPr/>
              <a:t>18/03/2024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pPr/>
              <a:t>‹Nº›</a:t>
            </a:fld>
            <a:endParaRPr lang="es-ES"/>
          </a:p>
        </p:txBody>
      </p:sp>
      <p:cxnSp>
        <p:nvCxnSpPr>
          <p:cNvPr id="7" name="Conector recto 6"/>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2"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754"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Tree>
    <p:extLst>
      <p:ext uri="{BB962C8B-B14F-4D97-AF65-F5344CB8AC3E}">
        <p14:creationId xmlns:p14="http://schemas.microsoft.com/office/powerpoint/2010/main" val="2871953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47851" y="180580"/>
            <a:ext cx="5488928" cy="433489"/>
          </a:xfrm>
          <a:prstGeom prst="rect">
            <a:avLst/>
          </a:prstGeom>
        </p:spPr>
        <p:txBody>
          <a:bodyPr/>
          <a:lstStyle>
            <a:lvl1pPr algn="l">
              <a:defRPr sz="18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sz="half" idx="1"/>
          </p:nvPr>
        </p:nvSpPr>
        <p:spPr>
          <a:xfrm>
            <a:off x="457200" y="900114"/>
            <a:ext cx="4038600" cy="436553"/>
          </a:xfrm>
          <a:prstGeom prst="rect">
            <a:avLst/>
          </a:prstGeom>
        </p:spPr>
        <p:txBody>
          <a:bodyPr/>
          <a:lstStyle>
            <a:lvl1pPr marL="0" indent="0">
              <a:buNone/>
              <a:defRPr sz="2000" b="1">
                <a:solidFill>
                  <a:srgbClr val="4D4D4D"/>
                </a:solidFill>
                <a:latin typeface="Helvetica"/>
                <a:cs typeface="Helvetica"/>
              </a:defRPr>
            </a:lvl1pPr>
            <a:lvl2pPr marL="457189" indent="0">
              <a:buNone/>
              <a:defRPr sz="2400">
                <a:latin typeface="Helvetica"/>
                <a:cs typeface="Helvetica"/>
              </a:defRPr>
            </a:lvl2pPr>
            <a:lvl3pPr>
              <a:defRPr sz="2000">
                <a:latin typeface="Helvetica"/>
                <a:cs typeface="Helvetica"/>
              </a:defRPr>
            </a:lvl3pPr>
            <a:lvl4pPr>
              <a:defRPr sz="1800">
                <a:latin typeface="Helvetica"/>
                <a:cs typeface="Helvetica"/>
              </a:defRPr>
            </a:lvl4pPr>
            <a:lvl5pPr marL="1828754" indent="0">
              <a:buNone/>
              <a:defRPr sz="1600">
                <a:latin typeface="Helvetica"/>
                <a:cs typeface="Helvetica"/>
              </a:defRPr>
            </a:lvl5pPr>
            <a:lvl6pPr>
              <a:defRPr sz="1800"/>
            </a:lvl6pPr>
            <a:lvl7pPr>
              <a:defRPr sz="1800"/>
            </a:lvl7pPr>
            <a:lvl8pPr>
              <a:defRPr sz="1800"/>
            </a:lvl8pPr>
            <a:lvl9pPr>
              <a:defRPr sz="1800"/>
            </a:lvl9pPr>
          </a:lstStyle>
          <a:p>
            <a:pPr lvl="0"/>
            <a:r>
              <a:rPr lang="es-ES_tradnl" dirty="0"/>
              <a:t>Haga clic para modificar el</a:t>
            </a:r>
          </a:p>
        </p:txBody>
      </p:sp>
      <p:sp>
        <p:nvSpPr>
          <p:cNvPr id="4" name="Marcador de contenido 3"/>
          <p:cNvSpPr>
            <a:spLocks noGrp="1"/>
          </p:cNvSpPr>
          <p:nvPr>
            <p:ph sz="half" idx="2" hasCustomPrompt="1"/>
          </p:nvPr>
        </p:nvSpPr>
        <p:spPr>
          <a:xfrm>
            <a:off x="457201" y="1372193"/>
            <a:ext cx="4001013" cy="2109357"/>
          </a:xfrm>
          <a:prstGeom prst="rect">
            <a:avLst/>
          </a:prstGeom>
        </p:spPr>
        <p:txBody>
          <a:bodyPr/>
          <a:lstStyle>
            <a:lvl1pPr marL="0" indent="0">
              <a:buNone/>
              <a:defRPr sz="1600">
                <a:solidFill>
                  <a:srgbClr val="4D4D4D"/>
                </a:solidFill>
                <a:latin typeface="Helvetica"/>
                <a:cs typeface="Helvetica"/>
              </a:defRPr>
            </a:lvl1pPr>
            <a:lvl2pPr marL="457189" indent="0">
              <a:buNone/>
              <a:defRPr sz="2400">
                <a:latin typeface="Helvetica"/>
                <a:cs typeface="Helvetica"/>
              </a:defRPr>
            </a:lvl2pPr>
            <a:lvl3pPr>
              <a:defRPr sz="2000">
                <a:latin typeface="Helvetica"/>
                <a:cs typeface="Helvetica"/>
              </a:defRPr>
            </a:lvl3pPr>
            <a:lvl4pPr>
              <a:defRPr sz="1800">
                <a:latin typeface="Helvetica"/>
                <a:cs typeface="Helvetica"/>
              </a:defRPr>
            </a:lvl4pPr>
            <a:lvl5pPr marL="1828754" indent="0">
              <a:buNone/>
              <a:defRPr sz="1800">
                <a:latin typeface="Helvetica"/>
                <a:cs typeface="Helvetica"/>
              </a:defRPr>
            </a:lvl5pPr>
            <a:lvl6pPr>
              <a:defRPr sz="1800"/>
            </a:lvl6pPr>
            <a:lvl7pPr>
              <a:defRPr sz="1800"/>
            </a:lvl7pPr>
            <a:lvl8pPr>
              <a:defRPr sz="1800"/>
            </a:lvl8pPr>
            <a:lvl9pPr>
              <a:defRPr sz="1800"/>
            </a:lvl9pPr>
          </a:lstStyle>
          <a:p>
            <a:pPr lvl="0"/>
            <a:r>
              <a:rPr lang="es-ES_tradnl" dirty="0"/>
              <a:t>Modificar texto</a:t>
            </a:r>
            <a:endParaRPr lang="es-ES" dirty="0"/>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cxnSp>
        <p:nvCxnSpPr>
          <p:cNvPr id="8" name="Conector recto 7"/>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13"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754"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Tree>
    <p:extLst>
      <p:ext uri="{BB962C8B-B14F-4D97-AF65-F5344CB8AC3E}">
        <p14:creationId xmlns:p14="http://schemas.microsoft.com/office/powerpoint/2010/main" val="411233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0784CB-8CC4-EC4F-AEBD-74AC7F28F255}" type="datetimeFigureOut">
              <a:rPr lang="es-ES" smtClean="0"/>
              <a:t>18/03/2024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3578090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154488" y="2582863"/>
            <a:ext cx="4335462" cy="425054"/>
          </a:xfrm>
          <a:prstGeom prst="rect">
            <a:avLst/>
          </a:prstGeom>
        </p:spPr>
        <p:txBody>
          <a:bodyPr anchor="b"/>
          <a:lstStyle>
            <a:lvl1pPr algn="l">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719138" y="980281"/>
            <a:ext cx="3236912" cy="3086100"/>
          </a:xfrm>
          <a:prstGeom prst="rect">
            <a:avLst/>
          </a:prstGeom>
        </p:spPr>
        <p:txBody>
          <a:bodyPr/>
          <a:lstStyle>
            <a:lvl1pPr marL="0" indent="0">
              <a:buNone/>
              <a:defRPr sz="3200">
                <a:latin typeface="Helvetica"/>
                <a:cs typeface="Helvetica"/>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s-ES" dirty="0"/>
          </a:p>
        </p:txBody>
      </p:sp>
      <p:sp>
        <p:nvSpPr>
          <p:cNvPr id="4" name="Marcador de texto 3"/>
          <p:cNvSpPr>
            <a:spLocks noGrp="1"/>
          </p:cNvSpPr>
          <p:nvPr>
            <p:ph type="body" sz="half" idx="2"/>
          </p:nvPr>
        </p:nvSpPr>
        <p:spPr>
          <a:xfrm>
            <a:off x="4154488" y="3090468"/>
            <a:ext cx="4335462" cy="603647"/>
          </a:xfrm>
          <a:prstGeom prst="rect">
            <a:avLst/>
          </a:prstGeom>
        </p:spPr>
        <p:txBody>
          <a:bodyPr/>
          <a:lstStyle>
            <a:lvl1pPr marL="0" indent="0">
              <a:buNone/>
              <a:defRPr sz="1600">
                <a:solidFill>
                  <a:srgbClr val="4D4D4D"/>
                </a:solidFill>
                <a:latin typeface="Helvetica"/>
                <a:cs typeface="Helvetic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_tradnl" dirty="0"/>
              <a:t>Haga clic para modificar el estilo de texto del patrón</a:t>
            </a:r>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sp>
        <p:nvSpPr>
          <p:cNvPr id="8" name="Marcador de texto 3"/>
          <p:cNvSpPr>
            <a:spLocks noGrp="1"/>
          </p:cNvSpPr>
          <p:nvPr>
            <p:ph type="body" sz="half" idx="13"/>
          </p:nvPr>
        </p:nvSpPr>
        <p:spPr>
          <a:xfrm>
            <a:off x="4167189" y="3777851"/>
            <a:ext cx="4233862" cy="358181"/>
          </a:xfrm>
          <a:prstGeom prst="rect">
            <a:avLst/>
          </a:prstGeom>
        </p:spPr>
        <p:txBody>
          <a:bodyPr/>
          <a:lstStyle>
            <a:lvl1pPr marL="0" indent="0">
              <a:buNone/>
              <a:defRPr sz="1200">
                <a:solidFill>
                  <a:srgbClr val="4D4D4D"/>
                </a:solidFill>
                <a:latin typeface="Helvetica"/>
                <a:cs typeface="Helvetic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_tradnl" dirty="0"/>
              <a:t>Haga clic para modificar el estilo de texto del patrón</a:t>
            </a:r>
          </a:p>
        </p:txBody>
      </p:sp>
      <p:sp>
        <p:nvSpPr>
          <p:cNvPr id="11" name="Marcador de contenido 3"/>
          <p:cNvSpPr>
            <a:spLocks noGrp="1"/>
          </p:cNvSpPr>
          <p:nvPr>
            <p:ph sz="half" idx="14"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754"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
        <p:nvSpPr>
          <p:cNvPr id="13" name="Marcador de texto 3"/>
          <p:cNvSpPr>
            <a:spLocks noGrp="1"/>
          </p:cNvSpPr>
          <p:nvPr>
            <p:ph type="body" sz="half" idx="15" hasCustomPrompt="1"/>
          </p:nvPr>
        </p:nvSpPr>
        <p:spPr>
          <a:xfrm>
            <a:off x="1838434" y="167085"/>
            <a:ext cx="2885966" cy="603647"/>
          </a:xfrm>
          <a:prstGeom prst="rect">
            <a:avLst/>
          </a:prstGeom>
        </p:spPr>
        <p:txBody>
          <a:bodyPr/>
          <a:lstStyle>
            <a:lvl1pPr marL="0" indent="0">
              <a:buNone/>
              <a:defRPr sz="2000" b="1">
                <a:solidFill>
                  <a:srgbClr val="4D4D4D"/>
                </a:solidFill>
                <a:latin typeface="Helvetica"/>
                <a:cs typeface="Helvetic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_tradnl" dirty="0"/>
              <a:t>Clic para editar título</a:t>
            </a:r>
          </a:p>
        </p:txBody>
      </p:sp>
      <p:sp>
        <p:nvSpPr>
          <p:cNvPr id="15" name="Marcador de texto 3"/>
          <p:cNvSpPr>
            <a:spLocks noGrp="1"/>
          </p:cNvSpPr>
          <p:nvPr>
            <p:ph type="body" sz="half" idx="16"/>
          </p:nvPr>
        </p:nvSpPr>
        <p:spPr>
          <a:xfrm>
            <a:off x="4148138" y="1585518"/>
            <a:ext cx="4335462" cy="884633"/>
          </a:xfrm>
          <a:prstGeom prst="rect">
            <a:avLst/>
          </a:prstGeom>
        </p:spPr>
        <p:txBody>
          <a:bodyPr/>
          <a:lstStyle>
            <a:lvl1pPr marL="0" indent="0">
              <a:buNone/>
              <a:defRPr sz="2400" b="1">
                <a:solidFill>
                  <a:srgbClr val="FFCD00"/>
                </a:solidFill>
                <a:latin typeface="Helvetica"/>
                <a:cs typeface="Helvetic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_tradnl" dirty="0"/>
              <a:t>Haga clic para modificar el estilo de texto del patrón</a:t>
            </a:r>
          </a:p>
        </p:txBody>
      </p:sp>
      <p:cxnSp>
        <p:nvCxnSpPr>
          <p:cNvPr id="16" name="Conector recto 15"/>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916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dirty="0"/>
              <a:t>Clic para editar título</a:t>
            </a:r>
            <a:endParaRPr lang="es-ES" dirty="0"/>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atin typeface="Helvetica"/>
                <a:cs typeface="Helvetica"/>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4645030" y="1151335"/>
            <a:ext cx="4041775" cy="479822"/>
          </a:xfrm>
          <a:prstGeom prst="rect">
            <a:avLst/>
          </a:prstGeom>
        </p:spPr>
        <p:txBody>
          <a:bodyPr anchor="b"/>
          <a:lstStyle>
            <a:lvl1pPr marL="0" indent="0">
              <a:buNone/>
              <a:defRPr sz="2400" b="1">
                <a:latin typeface="Helvetica"/>
                <a:cs typeface="Helvetica"/>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30" y="1631156"/>
            <a:ext cx="4041775" cy="2963466"/>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F0784CB-8CC4-EC4F-AEBD-74AC7F28F255}" type="datetimeFigureOut">
              <a:rPr lang="es-ES" smtClean="0"/>
              <a:t>18/03/2024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5975CB7-5D67-5A4B-A2D4-58727A2D6AA7}" type="slidenum">
              <a:rPr lang="es-ES" smtClean="0"/>
              <a:t>‹Nº›</a:t>
            </a:fld>
            <a:endParaRPr lang="es-ES"/>
          </a:p>
        </p:txBody>
      </p:sp>
      <p:sp>
        <p:nvSpPr>
          <p:cNvPr id="11" name="Título 1"/>
          <p:cNvSpPr txBox="1">
            <a:spLocks/>
          </p:cNvSpPr>
          <p:nvPr userDrawn="1"/>
        </p:nvSpPr>
        <p:spPr>
          <a:xfrm>
            <a:off x="1847851" y="180580"/>
            <a:ext cx="5488928" cy="433489"/>
          </a:xfrm>
          <a:prstGeom prst="rect">
            <a:avLst/>
          </a:prstGeom>
        </p:spPr>
        <p:txBody>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r>
              <a:rPr lang="es-ES_tradnl" sz="1800"/>
              <a:t>Clic para editar título</a:t>
            </a:r>
            <a:endParaRPr lang="es-ES" sz="1800" dirty="0"/>
          </a:p>
        </p:txBody>
      </p:sp>
    </p:spTree>
    <p:extLst>
      <p:ext uri="{BB962C8B-B14F-4D97-AF65-F5344CB8AC3E}">
        <p14:creationId xmlns:p14="http://schemas.microsoft.com/office/powerpoint/2010/main" val="3852994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t>18/03/2024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655372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5" y="1816100"/>
            <a:ext cx="3008313" cy="473075"/>
          </a:xfrm>
          <a:prstGeom prst="rect">
            <a:avLst/>
          </a:prstGeom>
        </p:spPr>
        <p:txBody>
          <a:bodyPr anchor="b"/>
          <a:lstStyle>
            <a:lvl1pPr algn="l">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idx="1"/>
          </p:nvPr>
        </p:nvSpPr>
        <p:spPr>
          <a:xfrm>
            <a:off x="3575050" y="1403351"/>
            <a:ext cx="5111750" cy="2622550"/>
          </a:xfrm>
          <a:prstGeom prst="rect">
            <a:avLst/>
          </a:prstGeom>
        </p:spPr>
        <p:txBody>
          <a:bodyPr/>
          <a:lstStyle>
            <a:lvl1pPr>
              <a:defRPr sz="2400">
                <a:solidFill>
                  <a:srgbClr val="4D4D4D"/>
                </a:solidFill>
                <a:latin typeface="Helvetica"/>
                <a:cs typeface="Helvetica"/>
              </a:defRPr>
            </a:lvl1pPr>
            <a:lvl2pPr>
              <a:defRPr sz="2000">
                <a:solidFill>
                  <a:srgbClr val="4D4D4D"/>
                </a:solidFill>
                <a:latin typeface="Helvetica"/>
                <a:cs typeface="Helvetica"/>
              </a:defRPr>
            </a:lvl2pPr>
            <a:lvl3pPr>
              <a:defRPr sz="1800">
                <a:solidFill>
                  <a:srgbClr val="4D4D4D"/>
                </a:solidFill>
                <a:latin typeface="Helvetica"/>
                <a:cs typeface="Helvetica"/>
              </a:defRPr>
            </a:lvl3pPr>
            <a:lvl4pPr>
              <a:defRPr sz="1600">
                <a:solidFill>
                  <a:srgbClr val="4D4D4D"/>
                </a:solidFill>
                <a:latin typeface="Helvetica"/>
                <a:cs typeface="Helvetica"/>
              </a:defRPr>
            </a:lvl4pPr>
            <a:lvl5pPr>
              <a:defRPr sz="1400">
                <a:solidFill>
                  <a:srgbClr val="4D4D4D"/>
                </a:solidFill>
                <a:latin typeface="Helvetica"/>
                <a:cs typeface="Helvetica"/>
              </a:defRPr>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457205" y="2308224"/>
            <a:ext cx="3008313" cy="1343424"/>
          </a:xfrm>
          <a:prstGeom prst="rect">
            <a:avLst/>
          </a:prstGeom>
        </p:spPr>
        <p:txBody>
          <a:bodyPr/>
          <a:lstStyle>
            <a:lvl1pPr marL="0" indent="0">
              <a:buNone/>
              <a:defRPr sz="1600">
                <a:solidFill>
                  <a:srgbClr val="4D4D4D"/>
                </a:solidFill>
                <a:latin typeface="Helvetica"/>
                <a:cs typeface="Helvetic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_tradnl" dirty="0"/>
              <a:t>Haga clic para modificar el estilo de texto del patrón</a:t>
            </a:r>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340739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descr="2023-05-16_Presentacion_portad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4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a:t>Clic para editar título</a:t>
            </a:r>
            <a:endParaRPr lang="es-ES"/>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spTree>
    <p:extLst>
      <p:ext uri="{BB962C8B-B14F-4D97-AF65-F5344CB8AC3E}">
        <p14:creationId xmlns:p14="http://schemas.microsoft.com/office/powerpoint/2010/main" val="2722422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2"/>
            <a:ext cx="2057400" cy="3290888"/>
          </a:xfrm>
          <a:prstGeom prst="rect">
            <a:avLst/>
          </a:prstGeom>
        </p:spPr>
        <p:txBody>
          <a:bodyPr vert="eaVert"/>
          <a:lstStyle>
            <a:lvl1pPr>
              <a:defRPr>
                <a:latin typeface="Helvetica"/>
                <a:cs typeface="Helvetica"/>
              </a:defRPr>
            </a:lvl1pPr>
          </a:lstStyle>
          <a:p>
            <a:r>
              <a:rPr lang="es-ES_tradnl"/>
              <a:t>Clic para editar título</a:t>
            </a:r>
            <a:endParaRPr lang="es-ES"/>
          </a:p>
        </p:txBody>
      </p:sp>
      <p:sp>
        <p:nvSpPr>
          <p:cNvPr id="3" name="Marcador de texto vertical 2"/>
          <p:cNvSpPr>
            <a:spLocks noGrp="1"/>
          </p:cNvSpPr>
          <p:nvPr>
            <p:ph type="body" orient="vert" idx="1"/>
          </p:nvPr>
        </p:nvSpPr>
        <p:spPr>
          <a:xfrm>
            <a:off x="457200" y="154782"/>
            <a:ext cx="6019800" cy="3290888"/>
          </a:xfrm>
          <a:prstGeom prst="rect">
            <a:avLst/>
          </a:prstGeo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F0784CB-8CC4-EC4F-AEBD-74AC7F28F255}" type="datetimeFigureOut">
              <a:rPr lang="es-ES" smtClean="0"/>
              <a:t>18/03/2024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1504972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A49DBED4-E2DA-4485-A520-D6E5943C7D24}"/>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08E3C90E-8577-4DB2-AB93-B3745C1C0F4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821643A-E479-44E2-BA53-6B461D98D3C8}"/>
              </a:ext>
            </a:extLst>
          </p:cNvPr>
          <p:cNvSpPr>
            <a:spLocks noGrp="1"/>
          </p:cNvSpPr>
          <p:nvPr>
            <p:ph type="sldNum" sz="quarter" idx="12"/>
          </p:nvPr>
        </p:nvSpPr>
        <p:spPr/>
        <p:txBody>
          <a:bodyPr/>
          <a:lstStyle/>
          <a:p>
            <a:fld id="{81662958-5477-4D8A-8D8B-78723EA4219D}" type="slidenum">
              <a:rPr lang="es-CO" smtClean="0"/>
              <a:t>‹Nº›</a:t>
            </a:fld>
            <a:endParaRPr lang="es-CO"/>
          </a:p>
        </p:txBody>
      </p:sp>
    </p:spTree>
    <p:extLst>
      <p:ext uri="{BB962C8B-B14F-4D97-AF65-F5344CB8AC3E}">
        <p14:creationId xmlns:p14="http://schemas.microsoft.com/office/powerpoint/2010/main" val="3603157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420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020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C8050AC-F16E-42A9-9589-C8825D758BFD}"/>
              </a:ext>
            </a:extLst>
          </p:cNvPr>
          <p:cNvSpPr>
            <a:spLocks noGrp="1"/>
          </p:cNvSpPr>
          <p:nvPr>
            <p:ph type="pic" sz="quarter" idx="11"/>
          </p:nvPr>
        </p:nvSpPr>
        <p:spPr>
          <a:xfrm>
            <a:off x="5410582" y="671513"/>
            <a:ext cx="2964635" cy="2343150"/>
          </a:xfrm>
          <a:custGeom>
            <a:avLst/>
            <a:gdLst>
              <a:gd name="connsiteX0" fmla="*/ 0 w 3952846"/>
              <a:gd name="connsiteY0" fmla="*/ 0 h 2876550"/>
              <a:gd name="connsiteX1" fmla="*/ 3952846 w 3952846"/>
              <a:gd name="connsiteY1" fmla="*/ 0 h 2876550"/>
              <a:gd name="connsiteX2" fmla="*/ 3952846 w 3952846"/>
              <a:gd name="connsiteY2" fmla="*/ 2876550 h 2876550"/>
              <a:gd name="connsiteX3" fmla="*/ 0 w 3952846"/>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952846" h="2876550">
                <a:moveTo>
                  <a:pt x="0" y="0"/>
                </a:moveTo>
                <a:lnTo>
                  <a:pt x="3952846" y="0"/>
                </a:lnTo>
                <a:lnTo>
                  <a:pt x="3952846" y="2876550"/>
                </a:lnTo>
                <a:lnTo>
                  <a:pt x="0" y="2876550"/>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
        <p:nvSpPr>
          <p:cNvPr id="6" name="Picture Placeholder 5">
            <a:extLst>
              <a:ext uri="{FF2B5EF4-FFF2-40B4-BE49-F238E27FC236}">
                <a16:creationId xmlns:a16="http://schemas.microsoft.com/office/drawing/2014/main" id="{A0E5B0F6-9BFF-4CA0-92C8-74767AA3BDB3}"/>
              </a:ext>
            </a:extLst>
          </p:cNvPr>
          <p:cNvSpPr>
            <a:spLocks noGrp="1"/>
          </p:cNvSpPr>
          <p:nvPr>
            <p:ph type="pic" sz="quarter" idx="10"/>
          </p:nvPr>
        </p:nvSpPr>
        <p:spPr>
          <a:xfrm>
            <a:off x="1607366" y="2157413"/>
            <a:ext cx="2964635" cy="2157413"/>
          </a:xfrm>
          <a:custGeom>
            <a:avLst/>
            <a:gdLst>
              <a:gd name="connsiteX0" fmla="*/ 0 w 3952846"/>
              <a:gd name="connsiteY0" fmla="*/ 0 h 2876550"/>
              <a:gd name="connsiteX1" fmla="*/ 3952846 w 3952846"/>
              <a:gd name="connsiteY1" fmla="*/ 0 h 2876550"/>
              <a:gd name="connsiteX2" fmla="*/ 3952846 w 3952846"/>
              <a:gd name="connsiteY2" fmla="*/ 2876550 h 2876550"/>
              <a:gd name="connsiteX3" fmla="*/ 0 w 3952846"/>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952846" h="2876550">
                <a:moveTo>
                  <a:pt x="0" y="0"/>
                </a:moveTo>
                <a:lnTo>
                  <a:pt x="3952846" y="0"/>
                </a:lnTo>
                <a:lnTo>
                  <a:pt x="3952846" y="2876550"/>
                </a:lnTo>
                <a:lnTo>
                  <a:pt x="0" y="2876550"/>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4758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9149891-1493-44AE-AC87-80E54FDB201D}"/>
              </a:ext>
            </a:extLst>
          </p:cNvPr>
          <p:cNvSpPr>
            <a:spLocks noGrp="1"/>
          </p:cNvSpPr>
          <p:nvPr>
            <p:ph type="pic" sz="quarter" idx="10"/>
          </p:nvPr>
        </p:nvSpPr>
        <p:spPr>
          <a:xfrm>
            <a:off x="5356087" y="-96982"/>
            <a:ext cx="3787914" cy="4243358"/>
          </a:xfrm>
          <a:custGeom>
            <a:avLst/>
            <a:gdLst>
              <a:gd name="connsiteX0" fmla="*/ 3937355 w 4018085"/>
              <a:gd name="connsiteY0" fmla="*/ 906 h 5725155"/>
              <a:gd name="connsiteX1" fmla="*/ 4004277 w 4018085"/>
              <a:gd name="connsiteY1" fmla="*/ 19367 h 5725155"/>
              <a:gd name="connsiteX2" fmla="*/ 4018085 w 4018085"/>
              <a:gd name="connsiteY2" fmla="*/ 24218 h 5725155"/>
              <a:gd name="connsiteX3" fmla="*/ 4018085 w 4018085"/>
              <a:gd name="connsiteY3" fmla="*/ 5449349 h 5725155"/>
              <a:gd name="connsiteX4" fmla="*/ 3936725 w 4018085"/>
              <a:gd name="connsiteY4" fmla="*/ 5510557 h 5725155"/>
              <a:gd name="connsiteX5" fmla="*/ 3776987 w 4018085"/>
              <a:gd name="connsiteY5" fmla="*/ 5510557 h 5725155"/>
              <a:gd name="connsiteX6" fmla="*/ 3568728 w 4018085"/>
              <a:gd name="connsiteY6" fmla="*/ 5510557 h 5725155"/>
              <a:gd name="connsiteX7" fmla="*/ 3408618 w 4018085"/>
              <a:gd name="connsiteY7" fmla="*/ 5526230 h 5725155"/>
              <a:gd name="connsiteX8" fmla="*/ 3265301 w 4018085"/>
              <a:gd name="connsiteY8" fmla="*/ 5482564 h 5725155"/>
              <a:gd name="connsiteX9" fmla="*/ 3120492 w 4018085"/>
              <a:gd name="connsiteY9" fmla="*/ 5438522 h 5725155"/>
              <a:gd name="connsiteX10" fmla="*/ 2951796 w 4018085"/>
              <a:gd name="connsiteY10" fmla="*/ 5435537 h 5725155"/>
              <a:gd name="connsiteX11" fmla="*/ 2776008 w 4018085"/>
              <a:gd name="connsiteY11" fmla="*/ 5427700 h 5725155"/>
              <a:gd name="connsiteX12" fmla="*/ 2639412 w 4018085"/>
              <a:gd name="connsiteY12" fmla="*/ 5445987 h 5725155"/>
              <a:gd name="connsiteX13" fmla="*/ 2444965 w 4018085"/>
              <a:gd name="connsiteY13" fmla="*/ 5509436 h 5725155"/>
              <a:gd name="connsiteX14" fmla="*/ 2379275 w 4018085"/>
              <a:gd name="connsiteY14" fmla="*/ 5481071 h 5725155"/>
              <a:gd name="connsiteX15" fmla="*/ 2299408 w 4018085"/>
              <a:gd name="connsiteY15" fmla="*/ 5481071 h 5725155"/>
              <a:gd name="connsiteX16" fmla="*/ 2242306 w 4018085"/>
              <a:gd name="connsiteY16" fmla="*/ 5478830 h 5725155"/>
              <a:gd name="connsiteX17" fmla="*/ 2187442 w 4018085"/>
              <a:gd name="connsiteY17" fmla="*/ 5525482 h 5725155"/>
              <a:gd name="connsiteX18" fmla="*/ 2110560 w 4018085"/>
              <a:gd name="connsiteY18" fmla="*/ 5552730 h 5725155"/>
              <a:gd name="connsiteX19" fmla="*/ 2035916 w 4018085"/>
              <a:gd name="connsiteY19" fmla="*/ 5566910 h 5725155"/>
              <a:gd name="connsiteX20" fmla="*/ 1911259 w 4018085"/>
              <a:gd name="connsiteY20" fmla="*/ 5569524 h 5725155"/>
              <a:gd name="connsiteX21" fmla="*/ 1814594 w 4018085"/>
              <a:gd name="connsiteY21" fmla="*/ 5630732 h 5725155"/>
              <a:gd name="connsiteX22" fmla="*/ 1755254 w 4018085"/>
              <a:gd name="connsiteY22" fmla="*/ 5668054 h 5725155"/>
              <a:gd name="connsiteX23" fmla="*/ 1647019 w 4018085"/>
              <a:gd name="connsiteY23" fmla="*/ 5668054 h 5725155"/>
              <a:gd name="connsiteX24" fmla="*/ 1567152 w 4018085"/>
              <a:gd name="connsiteY24" fmla="*/ 5653125 h 5725155"/>
              <a:gd name="connsiteX25" fmla="*/ 1538411 w 4018085"/>
              <a:gd name="connsiteY25" fmla="*/ 5637824 h 5725155"/>
              <a:gd name="connsiteX26" fmla="*/ 1457423 w 4018085"/>
              <a:gd name="connsiteY26" fmla="*/ 5664696 h 5725155"/>
              <a:gd name="connsiteX27" fmla="*/ 1321571 w 4018085"/>
              <a:gd name="connsiteY27" fmla="*/ 5666933 h 5725155"/>
              <a:gd name="connsiteX28" fmla="*/ 1216697 w 4018085"/>
              <a:gd name="connsiteY28" fmla="*/ 5707989 h 5725155"/>
              <a:gd name="connsiteX29" fmla="*/ 1126004 w 4018085"/>
              <a:gd name="connsiteY29" fmla="*/ 5725155 h 5725155"/>
              <a:gd name="connsiteX30" fmla="*/ 980074 w 4018085"/>
              <a:gd name="connsiteY30" fmla="*/ 5594903 h 5725155"/>
              <a:gd name="connsiteX31" fmla="*/ 933050 w 4018085"/>
              <a:gd name="connsiteY31" fmla="*/ 5611324 h 5725155"/>
              <a:gd name="connsiteX32" fmla="*/ 884529 w 4018085"/>
              <a:gd name="connsiteY32" fmla="*/ 5562804 h 5725155"/>
              <a:gd name="connsiteX33" fmla="*/ 768833 w 4018085"/>
              <a:gd name="connsiteY33" fmla="*/ 5435537 h 5725155"/>
              <a:gd name="connsiteX34" fmla="*/ 764961 w 4018085"/>
              <a:gd name="connsiteY34" fmla="*/ 5362712 h 5725155"/>
              <a:gd name="connsiteX35" fmla="*/ 764478 w 4018085"/>
              <a:gd name="connsiteY35" fmla="*/ 5357286 h 5725155"/>
              <a:gd name="connsiteX36" fmla="*/ 765847 w 4018085"/>
              <a:gd name="connsiteY36" fmla="*/ 5357907 h 5725155"/>
              <a:gd name="connsiteX37" fmla="*/ 764477 w 4018085"/>
              <a:gd name="connsiteY37" fmla="*/ 5357283 h 5725155"/>
              <a:gd name="connsiteX38" fmla="*/ 764478 w 4018085"/>
              <a:gd name="connsiteY38" fmla="*/ 5357286 h 5725155"/>
              <a:gd name="connsiteX39" fmla="*/ 719562 w 4018085"/>
              <a:gd name="connsiteY39" fmla="*/ 5336930 h 5725155"/>
              <a:gd name="connsiteX40" fmla="*/ 669182 w 4018085"/>
              <a:gd name="connsiteY40" fmla="*/ 5330291 h 5725155"/>
              <a:gd name="connsiteX41" fmla="*/ 594538 w 4018085"/>
              <a:gd name="connsiteY41" fmla="*/ 5308642 h 5725155"/>
              <a:gd name="connsiteX42" fmla="*/ 536316 w 4018085"/>
              <a:gd name="connsiteY42" fmla="*/ 5266841 h 5725155"/>
              <a:gd name="connsiteX43" fmla="*/ 400836 w 4018085"/>
              <a:gd name="connsiteY43" fmla="*/ 5247434 h 5725155"/>
              <a:gd name="connsiteX44" fmla="*/ 347841 w 4018085"/>
              <a:gd name="connsiteY44" fmla="*/ 5221310 h 5725155"/>
              <a:gd name="connsiteX45" fmla="*/ 142196 w 4018085"/>
              <a:gd name="connsiteY45" fmla="*/ 5221310 h 5725155"/>
              <a:gd name="connsiteX46" fmla="*/ 0 w 4018085"/>
              <a:gd name="connsiteY46" fmla="*/ 5275798 h 5725155"/>
              <a:gd name="connsiteX47" fmla="*/ 0 w 4018085"/>
              <a:gd name="connsiteY47" fmla="*/ 386616 h 5725155"/>
              <a:gd name="connsiteX48" fmla="*/ 34336 w 4018085"/>
              <a:gd name="connsiteY48" fmla="*/ 384002 h 5725155"/>
              <a:gd name="connsiteX49" fmla="*/ 260882 w 4018085"/>
              <a:gd name="connsiteY49" fmla="*/ 379151 h 5725155"/>
              <a:gd name="connsiteX50" fmla="*/ 486679 w 4018085"/>
              <a:gd name="connsiteY50" fmla="*/ 370566 h 5725155"/>
              <a:gd name="connsiteX51" fmla="*/ 550873 w 4018085"/>
              <a:gd name="connsiteY51" fmla="*/ 350042 h 5725155"/>
              <a:gd name="connsiteX52" fmla="*/ 681874 w 4018085"/>
              <a:gd name="connsiteY52" fmla="*/ 341457 h 5725155"/>
              <a:gd name="connsiteX53" fmla="*/ 894980 w 4018085"/>
              <a:gd name="connsiteY53" fmla="*/ 341457 h 5725155"/>
              <a:gd name="connsiteX54" fmla="*/ 1101369 w 4018085"/>
              <a:gd name="connsiteY54" fmla="*/ 327649 h 5725155"/>
              <a:gd name="connsiteX55" fmla="*/ 1297685 w 4018085"/>
              <a:gd name="connsiteY55" fmla="*/ 283607 h 5725155"/>
              <a:gd name="connsiteX56" fmla="*/ 1407413 w 4018085"/>
              <a:gd name="connsiteY56" fmla="*/ 283607 h 5725155"/>
              <a:gd name="connsiteX57" fmla="*/ 1444736 w 4018085"/>
              <a:gd name="connsiteY57" fmla="*/ 239193 h 5725155"/>
              <a:gd name="connsiteX58" fmla="*/ 1642912 w 4018085"/>
              <a:gd name="connsiteY58" fmla="*/ 201871 h 5725155"/>
              <a:gd name="connsiteX59" fmla="*/ 1737712 w 4018085"/>
              <a:gd name="connsiteY59" fmla="*/ 179105 h 5725155"/>
              <a:gd name="connsiteX60" fmla="*/ 1881401 w 4018085"/>
              <a:gd name="connsiteY60" fmla="*/ 173134 h 5725155"/>
              <a:gd name="connsiteX61" fmla="*/ 2006431 w 4018085"/>
              <a:gd name="connsiteY61" fmla="*/ 215307 h 5725155"/>
              <a:gd name="connsiteX62" fmla="*/ 2089284 w 4018085"/>
              <a:gd name="connsiteY62" fmla="*/ 276142 h 5725155"/>
              <a:gd name="connsiteX63" fmla="*/ 2225136 w 4018085"/>
              <a:gd name="connsiteY63" fmla="*/ 313464 h 5725155"/>
              <a:gd name="connsiteX64" fmla="*/ 2434515 w 4018085"/>
              <a:gd name="connsiteY64" fmla="*/ 327649 h 5725155"/>
              <a:gd name="connsiteX65" fmla="*/ 2593877 w 4018085"/>
              <a:gd name="connsiteY65" fmla="*/ 327649 h 5725155"/>
              <a:gd name="connsiteX66" fmla="*/ 2694276 w 4018085"/>
              <a:gd name="connsiteY66" fmla="*/ 327649 h 5725155"/>
              <a:gd name="connsiteX67" fmla="*/ 2781608 w 4018085"/>
              <a:gd name="connsiteY67" fmla="*/ 342950 h 5725155"/>
              <a:gd name="connsiteX68" fmla="*/ 2884244 w 4018085"/>
              <a:gd name="connsiteY68" fmla="*/ 372059 h 5725155"/>
              <a:gd name="connsiteX69" fmla="*/ 2970832 w 4018085"/>
              <a:gd name="connsiteY69" fmla="*/ 385871 h 5725155"/>
              <a:gd name="connsiteX70" fmla="*/ 3137662 w 4018085"/>
              <a:gd name="connsiteY70" fmla="*/ 385871 h 5725155"/>
              <a:gd name="connsiteX71" fmla="*/ 3339201 w 4018085"/>
              <a:gd name="connsiteY71" fmla="*/ 358251 h 5725155"/>
              <a:gd name="connsiteX72" fmla="*/ 3525811 w 4018085"/>
              <a:gd name="connsiteY72" fmla="*/ 286593 h 5725155"/>
              <a:gd name="connsiteX73" fmla="*/ 3528048 w 4018085"/>
              <a:gd name="connsiteY73" fmla="*/ 290327 h 5725155"/>
              <a:gd name="connsiteX74" fmla="*/ 3551562 w 4018085"/>
              <a:gd name="connsiteY74" fmla="*/ 195899 h 5725155"/>
              <a:gd name="connsiteX75" fmla="*/ 3654198 w 4018085"/>
              <a:gd name="connsiteY75" fmla="*/ 148875 h 5725155"/>
              <a:gd name="connsiteX76" fmla="*/ 3741902 w 4018085"/>
              <a:gd name="connsiteY76" fmla="*/ 100355 h 5725155"/>
              <a:gd name="connsiteX77" fmla="*/ 3813188 w 4018085"/>
              <a:gd name="connsiteY77" fmla="*/ 85802 h 5725155"/>
              <a:gd name="connsiteX78" fmla="*/ 3898654 w 4018085"/>
              <a:gd name="connsiteY78" fmla="*/ 35789 h 5725155"/>
              <a:gd name="connsiteX79" fmla="*/ 3937355 w 4018085"/>
              <a:gd name="connsiteY79" fmla="*/ 906 h 572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018085" h="5725155">
                <a:moveTo>
                  <a:pt x="3937355" y="906"/>
                </a:moveTo>
                <a:cubicBezTo>
                  <a:pt x="3959578" y="6829"/>
                  <a:pt x="3982584" y="39194"/>
                  <a:pt x="4004277" y="19367"/>
                </a:cubicBezTo>
                <a:cubicBezTo>
                  <a:pt x="4008685" y="21499"/>
                  <a:pt x="4013316" y="23125"/>
                  <a:pt x="4018085" y="24218"/>
                </a:cubicBezTo>
                <a:lnTo>
                  <a:pt x="4018085" y="5449349"/>
                </a:lnTo>
                <a:cubicBezTo>
                  <a:pt x="3991962" y="5445615"/>
                  <a:pt x="3964718" y="5455316"/>
                  <a:pt x="3936725" y="5510557"/>
                </a:cubicBezTo>
                <a:cubicBezTo>
                  <a:pt x="3884846" y="5525109"/>
                  <a:pt x="3830730" y="5464274"/>
                  <a:pt x="3776987" y="5510557"/>
                </a:cubicBezTo>
                <a:cubicBezTo>
                  <a:pt x="3707566" y="5439643"/>
                  <a:pt x="3638149" y="5452335"/>
                  <a:pt x="3568728" y="5510557"/>
                </a:cubicBezTo>
                <a:cubicBezTo>
                  <a:pt x="3513492" y="5534067"/>
                  <a:pt x="3463854" y="5496000"/>
                  <a:pt x="3408618" y="5526230"/>
                </a:cubicBezTo>
                <a:cubicBezTo>
                  <a:pt x="3351888" y="5541903"/>
                  <a:pt x="3308594" y="5498238"/>
                  <a:pt x="3265301" y="5482564"/>
                </a:cubicBezTo>
                <a:cubicBezTo>
                  <a:pt x="3222008" y="5475844"/>
                  <a:pt x="3178714" y="5403814"/>
                  <a:pt x="3120492" y="5438522"/>
                </a:cubicBezTo>
                <a:cubicBezTo>
                  <a:pt x="3066376" y="5518766"/>
                  <a:pt x="3008526" y="5443373"/>
                  <a:pt x="2951796" y="5435537"/>
                </a:cubicBezTo>
                <a:cubicBezTo>
                  <a:pt x="2895067" y="5427700"/>
                  <a:pt x="2833859" y="5393364"/>
                  <a:pt x="2776008" y="5427700"/>
                </a:cubicBezTo>
                <a:cubicBezTo>
                  <a:pt x="2731970" y="5391122"/>
                  <a:pt x="2684943" y="5419487"/>
                  <a:pt x="2639412" y="5445987"/>
                </a:cubicBezTo>
                <a:cubicBezTo>
                  <a:pt x="2587161" y="5461288"/>
                  <a:pt x="2497588" y="5535187"/>
                  <a:pt x="2444965" y="5509436"/>
                </a:cubicBezTo>
                <a:cubicBezTo>
                  <a:pt x="2416597" y="5490773"/>
                  <a:pt x="2416597" y="5434416"/>
                  <a:pt x="2379275" y="5481071"/>
                </a:cubicBezTo>
                <a:cubicBezTo>
                  <a:pt x="2353151" y="5425086"/>
                  <a:pt x="2325907" y="5456809"/>
                  <a:pt x="2299408" y="5481071"/>
                </a:cubicBezTo>
                <a:cubicBezTo>
                  <a:pt x="2293436" y="5459799"/>
                  <a:pt x="2252384" y="5535560"/>
                  <a:pt x="2242306" y="5478830"/>
                </a:cubicBezTo>
                <a:cubicBezTo>
                  <a:pt x="2209090" y="5456809"/>
                  <a:pt x="2212448" y="5582211"/>
                  <a:pt x="2187442" y="5525482"/>
                </a:cubicBezTo>
                <a:cubicBezTo>
                  <a:pt x="2165048" y="5508316"/>
                  <a:pt x="2136311" y="5596395"/>
                  <a:pt x="2110560" y="5552730"/>
                </a:cubicBezTo>
                <a:cubicBezTo>
                  <a:pt x="2079954" y="5515032"/>
                  <a:pt x="2076224" y="5612817"/>
                  <a:pt x="2035916" y="5566910"/>
                </a:cubicBezTo>
                <a:cubicBezTo>
                  <a:pt x="1995980" y="5611324"/>
                  <a:pt x="1948581" y="5562431"/>
                  <a:pt x="1911259" y="5569524"/>
                </a:cubicBezTo>
                <a:cubicBezTo>
                  <a:pt x="1867221" y="5613189"/>
                  <a:pt x="1844079" y="5641926"/>
                  <a:pt x="1814594" y="5630732"/>
                </a:cubicBezTo>
                <a:cubicBezTo>
                  <a:pt x="1798172" y="5722918"/>
                  <a:pt x="1778392" y="5692312"/>
                  <a:pt x="1755254" y="5668054"/>
                </a:cubicBezTo>
                <a:cubicBezTo>
                  <a:pt x="1726141" y="5697167"/>
                  <a:pt x="1676876" y="5618040"/>
                  <a:pt x="1647019" y="5668054"/>
                </a:cubicBezTo>
                <a:cubicBezTo>
                  <a:pt x="1604474" y="5668798"/>
                  <a:pt x="1597005" y="5742326"/>
                  <a:pt x="1567152" y="5653125"/>
                </a:cubicBezTo>
                <a:cubicBezTo>
                  <a:pt x="1552223" y="5703883"/>
                  <a:pt x="1559311" y="5693805"/>
                  <a:pt x="1538411" y="5637824"/>
                </a:cubicBezTo>
                <a:cubicBezTo>
                  <a:pt x="1509674" y="5597888"/>
                  <a:pt x="1483546" y="5677756"/>
                  <a:pt x="1457423" y="5664696"/>
                </a:cubicBezTo>
                <a:cubicBezTo>
                  <a:pt x="1413385" y="5710975"/>
                  <a:pt x="1366357" y="5611324"/>
                  <a:pt x="1321571" y="5666933"/>
                </a:cubicBezTo>
                <a:cubicBezTo>
                  <a:pt x="1275292" y="5654618"/>
                  <a:pt x="1254019" y="5653497"/>
                  <a:pt x="1216697" y="5707989"/>
                </a:cubicBezTo>
                <a:cubicBezTo>
                  <a:pt x="1196541" y="5738591"/>
                  <a:pt x="1146904" y="5687833"/>
                  <a:pt x="1126004" y="5725155"/>
                </a:cubicBezTo>
                <a:cubicBezTo>
                  <a:pt x="1071888" y="5656855"/>
                  <a:pt x="1066660" y="5545638"/>
                  <a:pt x="980074" y="5594903"/>
                </a:cubicBezTo>
                <a:cubicBezTo>
                  <a:pt x="961415" y="5574002"/>
                  <a:pt x="952081" y="5685968"/>
                  <a:pt x="933050" y="5611324"/>
                </a:cubicBezTo>
                <a:cubicBezTo>
                  <a:pt x="921851" y="5603488"/>
                  <a:pt x="879306" y="5483685"/>
                  <a:pt x="884529" y="5562804"/>
                </a:cubicBezTo>
                <a:cubicBezTo>
                  <a:pt x="861392" y="5547503"/>
                  <a:pt x="806155" y="5432179"/>
                  <a:pt x="768833" y="5435537"/>
                </a:cubicBezTo>
                <a:cubicBezTo>
                  <a:pt x="767340" y="5390190"/>
                  <a:pt x="765754" y="5370783"/>
                  <a:pt x="764961" y="5362712"/>
                </a:cubicBezTo>
                <a:lnTo>
                  <a:pt x="764478" y="5357286"/>
                </a:lnTo>
                <a:lnTo>
                  <a:pt x="765847" y="5357907"/>
                </a:lnTo>
                <a:cubicBezTo>
                  <a:pt x="765008" y="5357907"/>
                  <a:pt x="764588" y="5357090"/>
                  <a:pt x="764477" y="5357283"/>
                </a:cubicBezTo>
                <a:lnTo>
                  <a:pt x="764478" y="5357286"/>
                </a:lnTo>
                <a:lnTo>
                  <a:pt x="719562" y="5336930"/>
                </a:lnTo>
                <a:cubicBezTo>
                  <a:pt x="703274" y="5332276"/>
                  <a:pt x="686304" y="5330013"/>
                  <a:pt x="669182" y="5330291"/>
                </a:cubicBezTo>
                <a:cubicBezTo>
                  <a:pt x="625517" y="5247434"/>
                  <a:pt x="620290" y="5308642"/>
                  <a:pt x="594538" y="5308642"/>
                </a:cubicBezTo>
                <a:cubicBezTo>
                  <a:pt x="548631" y="5306777"/>
                  <a:pt x="569532" y="5372463"/>
                  <a:pt x="536316" y="5266841"/>
                </a:cubicBezTo>
                <a:cubicBezTo>
                  <a:pt x="506458" y="5316855"/>
                  <a:pt x="411659" y="5284756"/>
                  <a:pt x="400836" y="5247434"/>
                </a:cubicBezTo>
                <a:cubicBezTo>
                  <a:pt x="347841" y="5240342"/>
                  <a:pt x="390762" y="5286625"/>
                  <a:pt x="347841" y="5221310"/>
                </a:cubicBezTo>
                <a:cubicBezTo>
                  <a:pt x="304920" y="5269827"/>
                  <a:pt x="280285" y="5221310"/>
                  <a:pt x="142196" y="5221310"/>
                </a:cubicBezTo>
                <a:cubicBezTo>
                  <a:pt x="74644" y="5157116"/>
                  <a:pt x="16049" y="5219069"/>
                  <a:pt x="0" y="5275798"/>
                </a:cubicBezTo>
                <a:lnTo>
                  <a:pt x="0" y="386616"/>
                </a:lnTo>
                <a:lnTo>
                  <a:pt x="34336" y="384002"/>
                </a:lnTo>
                <a:cubicBezTo>
                  <a:pt x="125774" y="440731"/>
                  <a:pt x="148916" y="471710"/>
                  <a:pt x="260882" y="379151"/>
                </a:cubicBezTo>
                <a:cubicBezTo>
                  <a:pt x="354185" y="393708"/>
                  <a:pt x="446743" y="370566"/>
                  <a:pt x="486679" y="370566"/>
                </a:cubicBezTo>
                <a:cubicBezTo>
                  <a:pt x="507579" y="365343"/>
                  <a:pt x="563936" y="387364"/>
                  <a:pt x="550873" y="350042"/>
                </a:cubicBezTo>
                <a:cubicBezTo>
                  <a:pt x="587407" y="317488"/>
                  <a:pt x="641401" y="313954"/>
                  <a:pt x="681874" y="341457"/>
                </a:cubicBezTo>
                <a:cubicBezTo>
                  <a:pt x="750919" y="314213"/>
                  <a:pt x="824070" y="254121"/>
                  <a:pt x="894980" y="341457"/>
                </a:cubicBezTo>
                <a:cubicBezTo>
                  <a:pt x="963389" y="332241"/>
                  <a:pt x="1032344" y="327625"/>
                  <a:pt x="1101369" y="327649"/>
                </a:cubicBezTo>
                <a:cubicBezTo>
                  <a:pt x="1170046" y="346680"/>
                  <a:pt x="1226775" y="296298"/>
                  <a:pt x="1297685" y="283607"/>
                </a:cubicBezTo>
                <a:cubicBezTo>
                  <a:pt x="1328291" y="363102"/>
                  <a:pt x="1379421" y="241806"/>
                  <a:pt x="1407413" y="283607"/>
                </a:cubicBezTo>
                <a:cubicBezTo>
                  <a:pt x="1423459" y="193289"/>
                  <a:pt x="1435402" y="230611"/>
                  <a:pt x="1444736" y="239193"/>
                </a:cubicBezTo>
                <a:cubicBezTo>
                  <a:pt x="1495866" y="98490"/>
                  <a:pt x="1561552" y="229491"/>
                  <a:pt x="1642912" y="201871"/>
                </a:cubicBezTo>
                <a:cubicBezTo>
                  <a:pt x="1689568" y="245913"/>
                  <a:pt x="1697028" y="153354"/>
                  <a:pt x="1737712" y="179105"/>
                </a:cubicBezTo>
                <a:cubicBezTo>
                  <a:pt x="1777272" y="141039"/>
                  <a:pt x="1839228" y="165669"/>
                  <a:pt x="1881401" y="173134"/>
                </a:cubicBezTo>
                <a:cubicBezTo>
                  <a:pt x="1922829" y="191797"/>
                  <a:pt x="1969109" y="158953"/>
                  <a:pt x="2006431" y="215307"/>
                </a:cubicBezTo>
                <a:cubicBezTo>
                  <a:pt x="2045990" y="229119"/>
                  <a:pt x="2058682" y="205977"/>
                  <a:pt x="2089284" y="276142"/>
                </a:cubicBezTo>
                <a:cubicBezTo>
                  <a:pt x="2126982" y="242178"/>
                  <a:pt x="2177364" y="305628"/>
                  <a:pt x="2225136" y="313464"/>
                </a:cubicBezTo>
                <a:cubicBezTo>
                  <a:pt x="2295677" y="412367"/>
                  <a:pt x="2363601" y="301521"/>
                  <a:pt x="2434515" y="327649"/>
                </a:cubicBezTo>
                <a:cubicBezTo>
                  <a:pt x="2487510" y="327649"/>
                  <a:pt x="2540882" y="267557"/>
                  <a:pt x="2593877" y="327649"/>
                </a:cubicBezTo>
                <a:cubicBezTo>
                  <a:pt x="2626348" y="340336"/>
                  <a:pt x="2662178" y="327649"/>
                  <a:pt x="2694276" y="327649"/>
                </a:cubicBezTo>
                <a:cubicBezTo>
                  <a:pt x="2724134" y="264948"/>
                  <a:pt x="2751006" y="354521"/>
                  <a:pt x="2781608" y="342950"/>
                </a:cubicBezTo>
                <a:cubicBezTo>
                  <a:pt x="2831994" y="264199"/>
                  <a:pt x="2837965" y="434015"/>
                  <a:pt x="2884244" y="372059"/>
                </a:cubicBezTo>
                <a:cubicBezTo>
                  <a:pt x="2914846" y="504925"/>
                  <a:pt x="2937988" y="322422"/>
                  <a:pt x="2970832" y="385871"/>
                </a:cubicBezTo>
                <a:cubicBezTo>
                  <a:pt x="3025696" y="385871"/>
                  <a:pt x="3083918" y="396693"/>
                  <a:pt x="3137662" y="385871"/>
                </a:cubicBezTo>
                <a:cubicBezTo>
                  <a:pt x="3205214" y="346308"/>
                  <a:pt x="3270900" y="302270"/>
                  <a:pt x="3339201" y="358251"/>
                </a:cubicBezTo>
                <a:cubicBezTo>
                  <a:pt x="3430266" y="355265"/>
                  <a:pt x="3504534" y="409757"/>
                  <a:pt x="3525811" y="286593"/>
                </a:cubicBezTo>
                <a:cubicBezTo>
                  <a:pt x="3526947" y="287552"/>
                  <a:pt x="3527738" y="288869"/>
                  <a:pt x="3528048" y="290327"/>
                </a:cubicBezTo>
                <a:cubicBezTo>
                  <a:pt x="3532668" y="258134"/>
                  <a:pt x="3540544" y="226497"/>
                  <a:pt x="3551562" y="195899"/>
                </a:cubicBezTo>
                <a:cubicBezTo>
                  <a:pt x="3592842" y="210166"/>
                  <a:pt x="3638043" y="189453"/>
                  <a:pt x="3654198" y="148875"/>
                </a:cubicBezTo>
                <a:cubicBezTo>
                  <a:pt x="3686666" y="94383"/>
                  <a:pt x="3698236" y="133947"/>
                  <a:pt x="3741902" y="100355"/>
                </a:cubicBezTo>
                <a:cubicBezTo>
                  <a:pt x="3768030" y="114911"/>
                  <a:pt x="3788930" y="6303"/>
                  <a:pt x="3813188" y="85802"/>
                </a:cubicBezTo>
                <a:cubicBezTo>
                  <a:pt x="3844539" y="77217"/>
                  <a:pt x="3865811" y="25711"/>
                  <a:pt x="3898654" y="35789"/>
                </a:cubicBezTo>
                <a:cubicBezTo>
                  <a:pt x="3910971" y="3319"/>
                  <a:pt x="3924022" y="-2647"/>
                  <a:pt x="3937355" y="906"/>
                </a:cubicBezTo>
                <a:close/>
              </a:path>
            </a:pathLst>
          </a:custGeom>
          <a:solidFill>
            <a:schemeClr val="bg1">
              <a:alpha val="30000"/>
            </a:schemeClr>
          </a:solidFill>
        </p:spPr>
        <p:txBody>
          <a:bodyPr wrap="square">
            <a:noAutofit/>
          </a:bodyPr>
          <a:lstStyle>
            <a:lvl1pPr marL="0" indent="0">
              <a:buNone/>
              <a:defRPr sz="1800">
                <a:solidFill>
                  <a:schemeClr val="bg1"/>
                </a:solidFill>
              </a:defRPr>
            </a:lvl1pPr>
          </a:lstStyle>
          <a:p>
            <a:endParaRPr lang="en-US"/>
          </a:p>
        </p:txBody>
      </p:sp>
    </p:spTree>
    <p:extLst>
      <p:ext uri="{BB962C8B-B14F-4D97-AF65-F5344CB8AC3E}">
        <p14:creationId xmlns:p14="http://schemas.microsoft.com/office/powerpoint/2010/main" val="325791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293DF9C-0128-4DAB-8463-1502BB0FDBCF}"/>
              </a:ext>
            </a:extLst>
          </p:cNvPr>
          <p:cNvSpPr/>
          <p:nvPr userDrawn="1"/>
        </p:nvSpPr>
        <p:spPr>
          <a:xfrm>
            <a:off x="94544" y="-14287"/>
            <a:ext cx="4426656" cy="5161757"/>
          </a:xfrm>
          <a:custGeom>
            <a:avLst/>
            <a:gdLst>
              <a:gd name="connsiteX0" fmla="*/ 0 w 4979988"/>
              <a:gd name="connsiteY0" fmla="*/ 0 h 10323513"/>
              <a:gd name="connsiteX1" fmla="*/ 4753796 w 4979988"/>
              <a:gd name="connsiteY1" fmla="*/ 0 h 10323513"/>
              <a:gd name="connsiteX2" fmla="*/ 4755574 w 4979988"/>
              <a:gd name="connsiteY2" fmla="*/ 35616 h 10323513"/>
              <a:gd name="connsiteX3" fmla="*/ 4755574 w 4979988"/>
              <a:gd name="connsiteY3" fmla="*/ 132975 h 10323513"/>
              <a:gd name="connsiteX4" fmla="*/ 4784603 w 4979988"/>
              <a:gd name="connsiteY4" fmla="*/ 150009 h 10323513"/>
              <a:gd name="connsiteX5" fmla="*/ 4779626 w 4979988"/>
              <a:gd name="connsiteY5" fmla="*/ 150009 h 10323513"/>
              <a:gd name="connsiteX6" fmla="*/ 4804510 w 4979988"/>
              <a:gd name="connsiteY6" fmla="*/ 347651 h 10323513"/>
              <a:gd name="connsiteX7" fmla="*/ 4804510 w 4979988"/>
              <a:gd name="connsiteY7" fmla="*/ 626581 h 10323513"/>
              <a:gd name="connsiteX8" fmla="*/ 4734008 w 4979988"/>
              <a:gd name="connsiteY8" fmla="*/ 777000 h 10323513"/>
              <a:gd name="connsiteX9" fmla="*/ 4730272 w 4979988"/>
              <a:gd name="connsiteY9" fmla="*/ 910384 h 10323513"/>
              <a:gd name="connsiteX10" fmla="*/ 4724469 w 4979988"/>
              <a:gd name="connsiteY10" fmla="*/ 1090985 h 10323513"/>
              <a:gd name="connsiteX11" fmla="*/ 4697094 w 4979988"/>
              <a:gd name="connsiteY11" fmla="*/ 1276452 h 10323513"/>
              <a:gd name="connsiteX12" fmla="*/ 4535352 w 4979988"/>
              <a:gd name="connsiteY12" fmla="*/ 1366508 h 10323513"/>
              <a:gd name="connsiteX13" fmla="*/ 4452408 w 4979988"/>
              <a:gd name="connsiteY13" fmla="*/ 1488695 h 10323513"/>
              <a:gd name="connsiteX14" fmla="*/ 4351214 w 4979988"/>
              <a:gd name="connsiteY14" fmla="*/ 1754971 h 10323513"/>
              <a:gd name="connsiteX15" fmla="*/ 4302693 w 4979988"/>
              <a:gd name="connsiteY15" fmla="*/ 1876668 h 10323513"/>
              <a:gd name="connsiteX16" fmla="*/ 4300202 w 4979988"/>
              <a:gd name="connsiteY16" fmla="*/ 2093290 h 10323513"/>
              <a:gd name="connsiteX17" fmla="*/ 4302693 w 4979988"/>
              <a:gd name="connsiteY17" fmla="*/ 2309916 h 10323513"/>
              <a:gd name="connsiteX18" fmla="*/ 4302693 w 4979988"/>
              <a:gd name="connsiteY18" fmla="*/ 2601993 h 10323513"/>
              <a:gd name="connsiteX19" fmla="*/ 4290249 w 4979988"/>
              <a:gd name="connsiteY19" fmla="*/ 2873622 h 10323513"/>
              <a:gd name="connsiteX20" fmla="*/ 4308497 w 4979988"/>
              <a:gd name="connsiteY20" fmla="*/ 3091706 h 10323513"/>
              <a:gd name="connsiteX21" fmla="*/ 4302693 w 4979988"/>
              <a:gd name="connsiteY21" fmla="*/ 3313684 h 10323513"/>
              <a:gd name="connsiteX22" fmla="*/ 4302693 w 4979988"/>
              <a:gd name="connsiteY22" fmla="*/ 3431000 h 10323513"/>
              <a:gd name="connsiteX23" fmla="*/ 4349556 w 4979988"/>
              <a:gd name="connsiteY23" fmla="*/ 3528359 h 10323513"/>
              <a:gd name="connsiteX24" fmla="*/ 4357851 w 4979988"/>
              <a:gd name="connsiteY24" fmla="*/ 3714801 h 10323513"/>
              <a:gd name="connsiteX25" fmla="*/ 4390615 w 4979988"/>
              <a:gd name="connsiteY25" fmla="*/ 3778088 h 10323513"/>
              <a:gd name="connsiteX26" fmla="*/ 4419230 w 4979988"/>
              <a:gd name="connsiteY26" fmla="*/ 3956251 h 10323513"/>
              <a:gd name="connsiteX27" fmla="*/ 4505493 w 4979988"/>
              <a:gd name="connsiteY27" fmla="*/ 4190398 h 10323513"/>
              <a:gd name="connsiteX28" fmla="*/ 4533694 w 4979988"/>
              <a:gd name="connsiteY28" fmla="*/ 4260982 h 10323513"/>
              <a:gd name="connsiteX29" fmla="*/ 4607099 w 4979988"/>
              <a:gd name="connsiteY29" fmla="*/ 4411890 h 10323513"/>
              <a:gd name="connsiteX30" fmla="*/ 4655208 w 4979988"/>
              <a:gd name="connsiteY30" fmla="*/ 4525311 h 10323513"/>
              <a:gd name="connsiteX31" fmla="*/ 4623275 w 4979988"/>
              <a:gd name="connsiteY31" fmla="*/ 4779905 h 10323513"/>
              <a:gd name="connsiteX32" fmla="*/ 4577240 w 4979988"/>
              <a:gd name="connsiteY32" fmla="*/ 4860717 h 10323513"/>
              <a:gd name="connsiteX33" fmla="*/ 4566041 w 4979988"/>
              <a:gd name="connsiteY33" fmla="*/ 5069065 h 10323513"/>
              <a:gd name="connsiteX34" fmla="*/ 4552356 w 4979988"/>
              <a:gd name="connsiteY34" fmla="*/ 5166423 h 10323513"/>
              <a:gd name="connsiteX35" fmla="*/ 4552356 w 4979988"/>
              <a:gd name="connsiteY35" fmla="*/ 5231164 h 10323513"/>
              <a:gd name="connsiteX36" fmla="*/ 4529545 w 4979988"/>
              <a:gd name="connsiteY36" fmla="*/ 5444869 h 10323513"/>
              <a:gd name="connsiteX37" fmla="*/ 4415498 w 4979988"/>
              <a:gd name="connsiteY37" fmla="*/ 5590908 h 10323513"/>
              <a:gd name="connsiteX38" fmla="*/ 4367804 w 4979988"/>
              <a:gd name="connsiteY38" fmla="*/ 5808500 h 10323513"/>
              <a:gd name="connsiteX39" fmla="*/ 4376926 w 4979988"/>
              <a:gd name="connsiteY39" fmla="*/ 6040214 h 10323513"/>
              <a:gd name="connsiteX40" fmla="*/ 4376926 w 4979988"/>
              <a:gd name="connsiteY40" fmla="*/ 6349329 h 10323513"/>
              <a:gd name="connsiteX41" fmla="*/ 4413840 w 4979988"/>
              <a:gd name="connsiteY41" fmla="*/ 6511921 h 10323513"/>
              <a:gd name="connsiteX42" fmla="*/ 4480195 w 4979988"/>
              <a:gd name="connsiteY42" fmla="*/ 6550373 h 10323513"/>
              <a:gd name="connsiteX43" fmla="*/ 4539497 w 4979988"/>
              <a:gd name="connsiteY43" fmla="*/ 6774789 h 10323513"/>
              <a:gd name="connsiteX44" fmla="*/ 4613735 w 4979988"/>
              <a:gd name="connsiteY44" fmla="*/ 6888212 h 10323513"/>
              <a:gd name="connsiteX45" fmla="*/ 4727373 w 4979988"/>
              <a:gd name="connsiteY45" fmla="*/ 7185644 h 10323513"/>
              <a:gd name="connsiteX46" fmla="*/ 4768845 w 4979988"/>
              <a:gd name="connsiteY46" fmla="*/ 7380360 h 10323513"/>
              <a:gd name="connsiteX47" fmla="*/ 4848472 w 4979988"/>
              <a:gd name="connsiteY47" fmla="*/ 7563881 h 10323513"/>
              <a:gd name="connsiteX48" fmla="*/ 4912338 w 4979988"/>
              <a:gd name="connsiteY48" fmla="*/ 7772229 h 10323513"/>
              <a:gd name="connsiteX49" fmla="*/ 4925196 w 4979988"/>
              <a:gd name="connsiteY49" fmla="*/ 7990312 h 10323513"/>
              <a:gd name="connsiteX50" fmla="*/ 4925196 w 4979988"/>
              <a:gd name="connsiteY50" fmla="*/ 8219104 h 10323513"/>
              <a:gd name="connsiteX51" fmla="*/ 4925196 w 4979988"/>
              <a:gd name="connsiteY51" fmla="*/ 8420637 h 10323513"/>
              <a:gd name="connsiteX52" fmla="*/ 4949666 w 4979988"/>
              <a:gd name="connsiteY52" fmla="*/ 8756037 h 10323513"/>
              <a:gd name="connsiteX53" fmla="*/ 4903216 w 4979988"/>
              <a:gd name="connsiteY53" fmla="*/ 9088035 h 10323513"/>
              <a:gd name="connsiteX54" fmla="*/ 4851791 w 4979988"/>
              <a:gd name="connsiteY54" fmla="*/ 9395688 h 10323513"/>
              <a:gd name="connsiteX55" fmla="*/ 4873356 w 4979988"/>
              <a:gd name="connsiteY55" fmla="*/ 9747150 h 10323513"/>
              <a:gd name="connsiteX56" fmla="*/ 4762624 w 4979988"/>
              <a:gd name="connsiteY56" fmla="*/ 9821628 h 10323513"/>
              <a:gd name="connsiteX57" fmla="*/ 4757233 w 4979988"/>
              <a:gd name="connsiteY57" fmla="*/ 10113705 h 10323513"/>
              <a:gd name="connsiteX58" fmla="*/ 4776722 w 4979988"/>
              <a:gd name="connsiteY58" fmla="*/ 10274834 h 10323513"/>
              <a:gd name="connsiteX59" fmla="*/ 4688386 w 4979988"/>
              <a:gd name="connsiteY59" fmla="*/ 10323513 h 10323513"/>
              <a:gd name="connsiteX60" fmla="*/ 2879353 w 4979988"/>
              <a:gd name="connsiteY60" fmla="*/ 10323513 h 10323513"/>
              <a:gd name="connsiteX61" fmla="*/ 2879353 w 4979988"/>
              <a:gd name="connsiteY61" fmla="*/ 10315722 h 10323513"/>
              <a:gd name="connsiteX62" fmla="*/ 0 w 4979988"/>
              <a:gd name="connsiteY62" fmla="*/ 10315722 h 103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979988" h="10323513">
                <a:moveTo>
                  <a:pt x="0" y="0"/>
                </a:moveTo>
                <a:lnTo>
                  <a:pt x="4753796" y="0"/>
                </a:lnTo>
                <a:lnTo>
                  <a:pt x="4755574" y="35616"/>
                </a:lnTo>
                <a:cubicBezTo>
                  <a:pt x="4718660" y="21986"/>
                  <a:pt x="4735666" y="84295"/>
                  <a:pt x="4755574" y="132975"/>
                </a:cubicBezTo>
                <a:cubicBezTo>
                  <a:pt x="4767600" y="140274"/>
                  <a:pt x="4777140" y="146115"/>
                  <a:pt x="4784603" y="150009"/>
                </a:cubicBezTo>
                <a:cubicBezTo>
                  <a:pt x="4782978" y="149466"/>
                  <a:pt x="4781254" y="149466"/>
                  <a:pt x="4779626" y="150009"/>
                </a:cubicBezTo>
                <a:cubicBezTo>
                  <a:pt x="4692118" y="213779"/>
                  <a:pt x="4795801" y="190899"/>
                  <a:pt x="4804510" y="347651"/>
                </a:cubicBezTo>
                <a:cubicBezTo>
                  <a:pt x="4821930" y="431863"/>
                  <a:pt x="4734008" y="510236"/>
                  <a:pt x="4804510" y="626581"/>
                </a:cubicBezTo>
                <a:cubicBezTo>
                  <a:pt x="4858426" y="676723"/>
                  <a:pt x="4831465" y="660659"/>
                  <a:pt x="4734008" y="777000"/>
                </a:cubicBezTo>
                <a:cubicBezTo>
                  <a:pt x="4516273" y="803774"/>
                  <a:pt x="4784603" y="785279"/>
                  <a:pt x="4730272" y="910384"/>
                </a:cubicBezTo>
                <a:cubicBezTo>
                  <a:pt x="4742516" y="970066"/>
                  <a:pt x="4740509" y="1032555"/>
                  <a:pt x="4724469" y="1090985"/>
                </a:cubicBezTo>
                <a:cubicBezTo>
                  <a:pt x="4610004" y="1154265"/>
                  <a:pt x="4634887" y="1193695"/>
                  <a:pt x="4697094" y="1276452"/>
                </a:cubicBezTo>
                <a:cubicBezTo>
                  <a:pt x="4707879" y="1339733"/>
                  <a:pt x="4561064" y="1368940"/>
                  <a:pt x="4535352" y="1366508"/>
                </a:cubicBezTo>
                <a:cubicBezTo>
                  <a:pt x="4497612" y="1417134"/>
                  <a:pt x="4425452" y="1410808"/>
                  <a:pt x="4452408" y="1488695"/>
                </a:cubicBezTo>
                <a:cubicBezTo>
                  <a:pt x="4413421" y="1590434"/>
                  <a:pt x="4371121" y="1654204"/>
                  <a:pt x="4351214" y="1754971"/>
                </a:cubicBezTo>
                <a:cubicBezTo>
                  <a:pt x="4299375" y="1817768"/>
                  <a:pt x="4281541" y="1815821"/>
                  <a:pt x="4302693" y="1876668"/>
                </a:cubicBezTo>
                <a:cubicBezTo>
                  <a:pt x="4277809" y="1947252"/>
                  <a:pt x="4252925" y="2020760"/>
                  <a:pt x="4300202" y="2093290"/>
                </a:cubicBezTo>
                <a:cubicBezTo>
                  <a:pt x="4464434" y="2163878"/>
                  <a:pt x="4369463" y="2238357"/>
                  <a:pt x="4302693" y="2309916"/>
                </a:cubicBezTo>
                <a:cubicBezTo>
                  <a:pt x="4241726" y="2421877"/>
                  <a:pt x="4292321" y="2498303"/>
                  <a:pt x="4302693" y="2601993"/>
                </a:cubicBezTo>
                <a:cubicBezTo>
                  <a:pt x="4277809" y="2689125"/>
                  <a:pt x="4207304" y="2787460"/>
                  <a:pt x="4290249" y="2873622"/>
                </a:cubicBezTo>
                <a:cubicBezTo>
                  <a:pt x="4264120" y="2942257"/>
                  <a:pt x="4313474" y="3016741"/>
                  <a:pt x="4308497" y="3091706"/>
                </a:cubicBezTo>
                <a:cubicBezTo>
                  <a:pt x="4156291" y="3167645"/>
                  <a:pt x="4321768" y="3243099"/>
                  <a:pt x="4302693" y="3313684"/>
                </a:cubicBezTo>
                <a:cubicBezTo>
                  <a:pt x="4398078" y="3349217"/>
                  <a:pt x="4349142" y="3395949"/>
                  <a:pt x="4302693" y="3431000"/>
                </a:cubicBezTo>
                <a:cubicBezTo>
                  <a:pt x="4315546" y="3475783"/>
                  <a:pt x="4355778" y="3486495"/>
                  <a:pt x="4349556" y="3528359"/>
                </a:cubicBezTo>
                <a:cubicBezTo>
                  <a:pt x="4345407" y="3586773"/>
                  <a:pt x="4381075" y="3655900"/>
                  <a:pt x="4357851" y="3714801"/>
                </a:cubicBezTo>
                <a:cubicBezTo>
                  <a:pt x="4379002" y="3738167"/>
                  <a:pt x="4307669" y="3755692"/>
                  <a:pt x="4390615" y="3778088"/>
                </a:cubicBezTo>
                <a:cubicBezTo>
                  <a:pt x="4394132" y="3838592"/>
                  <a:pt x="4403738" y="3898393"/>
                  <a:pt x="4419230" y="3956251"/>
                </a:cubicBezTo>
                <a:cubicBezTo>
                  <a:pt x="4523740" y="4052149"/>
                  <a:pt x="4622444" y="4113001"/>
                  <a:pt x="4505493" y="4190398"/>
                </a:cubicBezTo>
                <a:cubicBezTo>
                  <a:pt x="4448258" y="4216203"/>
                  <a:pt x="4533694" y="4223501"/>
                  <a:pt x="4533694" y="4260982"/>
                </a:cubicBezTo>
                <a:cubicBezTo>
                  <a:pt x="4495126" y="4314531"/>
                  <a:pt x="4385220" y="4374894"/>
                  <a:pt x="4607099" y="4411890"/>
                </a:cubicBezTo>
                <a:cubicBezTo>
                  <a:pt x="4678019" y="4457652"/>
                  <a:pt x="4667234" y="4457652"/>
                  <a:pt x="4655208" y="4525311"/>
                </a:cubicBezTo>
                <a:cubicBezTo>
                  <a:pt x="4718247" y="4600279"/>
                  <a:pt x="4618299" y="4709808"/>
                  <a:pt x="4623275" y="4779905"/>
                </a:cubicBezTo>
                <a:cubicBezTo>
                  <a:pt x="4697512" y="4812038"/>
                  <a:pt x="4789579" y="4828099"/>
                  <a:pt x="4577240" y="4860717"/>
                </a:cubicBezTo>
                <a:cubicBezTo>
                  <a:pt x="4529131" y="4913777"/>
                  <a:pt x="4566041" y="5009673"/>
                  <a:pt x="4566041" y="5069065"/>
                </a:cubicBezTo>
                <a:cubicBezTo>
                  <a:pt x="4613322" y="5100219"/>
                  <a:pt x="4588438" y="5133805"/>
                  <a:pt x="4552356" y="5166423"/>
                </a:cubicBezTo>
                <a:cubicBezTo>
                  <a:pt x="4459044" y="5187843"/>
                  <a:pt x="4641523" y="5209745"/>
                  <a:pt x="4552356" y="5231164"/>
                </a:cubicBezTo>
                <a:cubicBezTo>
                  <a:pt x="4529545" y="5298831"/>
                  <a:pt x="4446600" y="5379151"/>
                  <a:pt x="4529545" y="5444869"/>
                </a:cubicBezTo>
                <a:cubicBezTo>
                  <a:pt x="4539916" y="5507664"/>
                  <a:pt x="4531204" y="5536386"/>
                  <a:pt x="4415498" y="5590908"/>
                </a:cubicBezTo>
                <a:cubicBezTo>
                  <a:pt x="4353701" y="5651265"/>
                  <a:pt x="4304766" y="5729157"/>
                  <a:pt x="4367804" y="5808500"/>
                </a:cubicBezTo>
                <a:cubicBezTo>
                  <a:pt x="4418398" y="5888334"/>
                  <a:pt x="4381903" y="5970601"/>
                  <a:pt x="4376926" y="6040214"/>
                </a:cubicBezTo>
                <a:cubicBezTo>
                  <a:pt x="4369048" y="6143414"/>
                  <a:pt x="4408445" y="6246614"/>
                  <a:pt x="4376926" y="6349329"/>
                </a:cubicBezTo>
                <a:cubicBezTo>
                  <a:pt x="4269515" y="6408716"/>
                  <a:pt x="4420475" y="6490011"/>
                  <a:pt x="4413840" y="6511921"/>
                </a:cubicBezTo>
                <a:cubicBezTo>
                  <a:pt x="4482681" y="6529932"/>
                  <a:pt x="4455311" y="6486117"/>
                  <a:pt x="4480195" y="6550373"/>
                </a:cubicBezTo>
                <a:cubicBezTo>
                  <a:pt x="4300616" y="6620472"/>
                  <a:pt x="4529131" y="6700792"/>
                  <a:pt x="4539497" y="6774789"/>
                </a:cubicBezTo>
                <a:cubicBezTo>
                  <a:pt x="4648572" y="6832230"/>
                  <a:pt x="4422547" y="6846344"/>
                  <a:pt x="4613735" y="6888212"/>
                </a:cubicBezTo>
                <a:cubicBezTo>
                  <a:pt x="4841837" y="6974373"/>
                  <a:pt x="4680091" y="7069785"/>
                  <a:pt x="4727373" y="7185644"/>
                </a:cubicBezTo>
                <a:cubicBezTo>
                  <a:pt x="4701657" y="7259635"/>
                  <a:pt x="4783775" y="7311718"/>
                  <a:pt x="4768845" y="7380360"/>
                </a:cubicBezTo>
                <a:cubicBezTo>
                  <a:pt x="4771332" y="7447537"/>
                  <a:pt x="4803264" y="7500111"/>
                  <a:pt x="4848472" y="7563881"/>
                </a:cubicBezTo>
                <a:cubicBezTo>
                  <a:pt x="4831883" y="7634950"/>
                  <a:pt x="4809900" y="7703101"/>
                  <a:pt x="4912338" y="7772229"/>
                </a:cubicBezTo>
                <a:cubicBezTo>
                  <a:pt x="4728614" y="7841836"/>
                  <a:pt x="4939294" y="7912911"/>
                  <a:pt x="4925196" y="7990312"/>
                </a:cubicBezTo>
                <a:cubicBezTo>
                  <a:pt x="4887869" y="8080369"/>
                  <a:pt x="5065372" y="8144625"/>
                  <a:pt x="4925196" y="8219104"/>
                </a:cubicBezTo>
                <a:cubicBezTo>
                  <a:pt x="4835616" y="8262432"/>
                  <a:pt x="4902799" y="8367089"/>
                  <a:pt x="4925196" y="8420637"/>
                </a:cubicBezTo>
                <a:cubicBezTo>
                  <a:pt x="4915657" y="8871898"/>
                  <a:pt x="4979108" y="8517996"/>
                  <a:pt x="4949666" y="8756037"/>
                </a:cubicBezTo>
                <a:cubicBezTo>
                  <a:pt x="4933491" y="8688373"/>
                  <a:pt x="4962938" y="9015499"/>
                  <a:pt x="4903216" y="9088035"/>
                </a:cubicBezTo>
                <a:cubicBezTo>
                  <a:pt x="4928100" y="9120160"/>
                  <a:pt x="4893263" y="9314876"/>
                  <a:pt x="4851791" y="9395688"/>
                </a:cubicBezTo>
                <a:cubicBezTo>
                  <a:pt x="4914829" y="9799238"/>
                  <a:pt x="4911925" y="9823090"/>
                  <a:pt x="4873356" y="9747150"/>
                </a:cubicBezTo>
                <a:cubicBezTo>
                  <a:pt x="4845568" y="9796806"/>
                  <a:pt x="4789579" y="9837690"/>
                  <a:pt x="4762624" y="9821628"/>
                </a:cubicBezTo>
                <a:cubicBezTo>
                  <a:pt x="4781699" y="9886862"/>
                  <a:pt x="4736495" y="10105916"/>
                  <a:pt x="4757233" y="10113705"/>
                </a:cubicBezTo>
                <a:cubicBezTo>
                  <a:pt x="4765109" y="9801185"/>
                  <a:pt x="4835616" y="10259257"/>
                  <a:pt x="4776722" y="10274834"/>
                </a:cubicBezTo>
                <a:cubicBezTo>
                  <a:pt x="4716587" y="10207660"/>
                  <a:pt x="4688386" y="10257310"/>
                  <a:pt x="4688386" y="10323513"/>
                </a:cubicBezTo>
                <a:lnTo>
                  <a:pt x="2879353" y="10323513"/>
                </a:lnTo>
                <a:lnTo>
                  <a:pt x="2879353" y="10315722"/>
                </a:lnTo>
                <a:lnTo>
                  <a:pt x="0" y="1031572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900"/>
          </a:p>
        </p:txBody>
      </p:sp>
      <p:sp>
        <p:nvSpPr>
          <p:cNvPr id="6" name="Picture Placeholder 5">
            <a:extLst>
              <a:ext uri="{FF2B5EF4-FFF2-40B4-BE49-F238E27FC236}">
                <a16:creationId xmlns:a16="http://schemas.microsoft.com/office/drawing/2014/main" id="{AFC62779-162A-4935-9261-84AE1BCB7AFE}"/>
              </a:ext>
            </a:extLst>
          </p:cNvPr>
          <p:cNvSpPr>
            <a:spLocks noGrp="1"/>
          </p:cNvSpPr>
          <p:nvPr>
            <p:ph type="pic" sz="quarter" idx="10"/>
          </p:nvPr>
        </p:nvSpPr>
        <p:spPr>
          <a:xfrm>
            <a:off x="1" y="-14287"/>
            <a:ext cx="4426253" cy="5161599"/>
          </a:xfrm>
          <a:custGeom>
            <a:avLst/>
            <a:gdLst>
              <a:gd name="connsiteX0" fmla="*/ 0 w 5333187"/>
              <a:gd name="connsiteY0" fmla="*/ 0 h 6882132"/>
              <a:gd name="connsiteX1" fmla="*/ 5090952 w 5333187"/>
              <a:gd name="connsiteY1" fmla="*/ 0 h 6882132"/>
              <a:gd name="connsiteX2" fmla="*/ 5092857 w 5333187"/>
              <a:gd name="connsiteY2" fmla="*/ 23743 h 6882132"/>
              <a:gd name="connsiteX3" fmla="*/ 5092857 w 5333187"/>
              <a:gd name="connsiteY3" fmla="*/ 88647 h 6882132"/>
              <a:gd name="connsiteX4" fmla="*/ 5123944 w 5333187"/>
              <a:gd name="connsiteY4" fmla="*/ 100003 h 6882132"/>
              <a:gd name="connsiteX5" fmla="*/ 5118614 w 5333187"/>
              <a:gd name="connsiteY5" fmla="*/ 100003 h 6882132"/>
              <a:gd name="connsiteX6" fmla="*/ 5145263 w 5333187"/>
              <a:gd name="connsiteY6" fmla="*/ 231760 h 6882132"/>
              <a:gd name="connsiteX7" fmla="*/ 5145263 w 5333187"/>
              <a:gd name="connsiteY7" fmla="*/ 417708 h 6882132"/>
              <a:gd name="connsiteX8" fmla="*/ 5069761 w 5333187"/>
              <a:gd name="connsiteY8" fmla="*/ 517984 h 6882132"/>
              <a:gd name="connsiteX9" fmla="*/ 5065760 w 5333187"/>
              <a:gd name="connsiteY9" fmla="*/ 606904 h 6882132"/>
              <a:gd name="connsiteX10" fmla="*/ 5059545 w 5333187"/>
              <a:gd name="connsiteY10" fmla="*/ 727301 h 6882132"/>
              <a:gd name="connsiteX11" fmla="*/ 5030229 w 5333187"/>
              <a:gd name="connsiteY11" fmla="*/ 850942 h 6882132"/>
              <a:gd name="connsiteX12" fmla="*/ 4857016 w 5333187"/>
              <a:gd name="connsiteY12" fmla="*/ 910977 h 6882132"/>
              <a:gd name="connsiteX13" fmla="*/ 4768189 w 5333187"/>
              <a:gd name="connsiteY13" fmla="*/ 992433 h 6882132"/>
              <a:gd name="connsiteX14" fmla="*/ 4659818 w 5333187"/>
              <a:gd name="connsiteY14" fmla="*/ 1169945 h 6882132"/>
              <a:gd name="connsiteX15" fmla="*/ 4607855 w 5333187"/>
              <a:gd name="connsiteY15" fmla="*/ 1251074 h 6882132"/>
              <a:gd name="connsiteX16" fmla="*/ 4605188 w 5333187"/>
              <a:gd name="connsiteY16" fmla="*/ 1395484 h 6882132"/>
              <a:gd name="connsiteX17" fmla="*/ 4607855 w 5333187"/>
              <a:gd name="connsiteY17" fmla="*/ 1539897 h 6882132"/>
              <a:gd name="connsiteX18" fmla="*/ 4607855 w 5333187"/>
              <a:gd name="connsiteY18" fmla="*/ 1734609 h 6882132"/>
              <a:gd name="connsiteX19" fmla="*/ 4594529 w 5333187"/>
              <a:gd name="connsiteY19" fmla="*/ 1915689 h 6882132"/>
              <a:gd name="connsiteX20" fmla="*/ 4614071 w 5333187"/>
              <a:gd name="connsiteY20" fmla="*/ 2061074 h 6882132"/>
              <a:gd name="connsiteX21" fmla="*/ 4607855 w 5333187"/>
              <a:gd name="connsiteY21" fmla="*/ 2209055 h 6882132"/>
              <a:gd name="connsiteX22" fmla="*/ 4607855 w 5333187"/>
              <a:gd name="connsiteY22" fmla="*/ 2287263 h 6882132"/>
              <a:gd name="connsiteX23" fmla="*/ 4658042 w 5333187"/>
              <a:gd name="connsiteY23" fmla="*/ 2352167 h 6882132"/>
              <a:gd name="connsiteX24" fmla="*/ 4666925 w 5333187"/>
              <a:gd name="connsiteY24" fmla="*/ 2476458 h 6882132"/>
              <a:gd name="connsiteX25" fmla="*/ 4702013 w 5333187"/>
              <a:gd name="connsiteY25" fmla="*/ 2518648 h 6882132"/>
              <a:gd name="connsiteX26" fmla="*/ 4732658 w 5333187"/>
              <a:gd name="connsiteY26" fmla="*/ 2637420 h 6882132"/>
              <a:gd name="connsiteX27" fmla="*/ 4825039 w 5333187"/>
              <a:gd name="connsiteY27" fmla="*/ 2793513 h 6882132"/>
              <a:gd name="connsiteX28" fmla="*/ 4855240 w 5333187"/>
              <a:gd name="connsiteY28" fmla="*/ 2840568 h 6882132"/>
              <a:gd name="connsiteX29" fmla="*/ 4933851 w 5333187"/>
              <a:gd name="connsiteY29" fmla="*/ 2941170 h 6882132"/>
              <a:gd name="connsiteX30" fmla="*/ 4985372 w 5333187"/>
              <a:gd name="connsiteY30" fmla="*/ 3016782 h 6882132"/>
              <a:gd name="connsiteX31" fmla="*/ 4951174 w 5333187"/>
              <a:gd name="connsiteY31" fmla="*/ 3186506 h 6882132"/>
              <a:gd name="connsiteX32" fmla="*/ 4901874 w 5333187"/>
              <a:gd name="connsiteY32" fmla="*/ 3240379 h 6882132"/>
              <a:gd name="connsiteX33" fmla="*/ 4889881 w 5333187"/>
              <a:gd name="connsiteY33" fmla="*/ 3379273 h 6882132"/>
              <a:gd name="connsiteX34" fmla="*/ 4875225 w 5333187"/>
              <a:gd name="connsiteY34" fmla="*/ 3444177 h 6882132"/>
              <a:gd name="connsiteX35" fmla="*/ 4875225 w 5333187"/>
              <a:gd name="connsiteY35" fmla="*/ 3487336 h 6882132"/>
              <a:gd name="connsiteX36" fmla="*/ 4850797 w 5333187"/>
              <a:gd name="connsiteY36" fmla="*/ 3629802 h 6882132"/>
              <a:gd name="connsiteX37" fmla="*/ 4728661 w 5333187"/>
              <a:gd name="connsiteY37" fmla="*/ 3727158 h 6882132"/>
              <a:gd name="connsiteX38" fmla="*/ 4677584 w 5333187"/>
              <a:gd name="connsiteY38" fmla="*/ 3872215 h 6882132"/>
              <a:gd name="connsiteX39" fmla="*/ 4687353 w 5333187"/>
              <a:gd name="connsiteY39" fmla="*/ 4026686 h 6882132"/>
              <a:gd name="connsiteX40" fmla="*/ 4687353 w 5333187"/>
              <a:gd name="connsiteY40" fmla="*/ 4232757 h 6882132"/>
              <a:gd name="connsiteX41" fmla="*/ 4726885 w 5333187"/>
              <a:gd name="connsiteY41" fmla="*/ 4341148 h 6882132"/>
              <a:gd name="connsiteX42" fmla="*/ 4797947 w 5333187"/>
              <a:gd name="connsiteY42" fmla="*/ 4366782 h 6882132"/>
              <a:gd name="connsiteX43" fmla="*/ 4861455 w 5333187"/>
              <a:gd name="connsiteY43" fmla="*/ 4516388 h 6882132"/>
              <a:gd name="connsiteX44" fmla="*/ 4940958 w 5333187"/>
              <a:gd name="connsiteY44" fmla="*/ 4592001 h 6882132"/>
              <a:gd name="connsiteX45" fmla="*/ 5062655 w 5333187"/>
              <a:gd name="connsiteY45" fmla="*/ 4790283 h 6882132"/>
              <a:gd name="connsiteX46" fmla="*/ 5107069 w 5333187"/>
              <a:gd name="connsiteY46" fmla="*/ 4920090 h 6882132"/>
              <a:gd name="connsiteX47" fmla="*/ 5192343 w 5333187"/>
              <a:gd name="connsiteY47" fmla="*/ 5042433 h 6882132"/>
              <a:gd name="connsiteX48" fmla="*/ 5260739 w 5333187"/>
              <a:gd name="connsiteY48" fmla="*/ 5181328 h 6882132"/>
              <a:gd name="connsiteX49" fmla="*/ 5274509 w 5333187"/>
              <a:gd name="connsiteY49" fmla="*/ 5326712 h 6882132"/>
              <a:gd name="connsiteX50" fmla="*/ 5274509 w 5333187"/>
              <a:gd name="connsiteY50" fmla="*/ 5479235 h 6882132"/>
              <a:gd name="connsiteX51" fmla="*/ 5274509 w 5333187"/>
              <a:gd name="connsiteY51" fmla="*/ 5613587 h 6882132"/>
              <a:gd name="connsiteX52" fmla="*/ 5300714 w 5333187"/>
              <a:gd name="connsiteY52" fmla="*/ 5837180 h 6882132"/>
              <a:gd name="connsiteX53" fmla="*/ 5250970 w 5333187"/>
              <a:gd name="connsiteY53" fmla="*/ 6058505 h 6882132"/>
              <a:gd name="connsiteX54" fmla="*/ 5195897 w 5333187"/>
              <a:gd name="connsiteY54" fmla="*/ 6263601 h 6882132"/>
              <a:gd name="connsiteX55" fmla="*/ 5218992 w 5333187"/>
              <a:gd name="connsiteY55" fmla="*/ 6497902 h 6882132"/>
              <a:gd name="connsiteX56" fmla="*/ 5100406 w 5333187"/>
              <a:gd name="connsiteY56" fmla="*/ 6547552 h 6882132"/>
              <a:gd name="connsiteX57" fmla="*/ 5094633 w 5333187"/>
              <a:gd name="connsiteY57" fmla="*/ 6742264 h 6882132"/>
              <a:gd name="connsiteX58" fmla="*/ 5115504 w 5333187"/>
              <a:gd name="connsiteY58" fmla="*/ 6849680 h 6882132"/>
              <a:gd name="connsiteX59" fmla="*/ 5020903 w 5333187"/>
              <a:gd name="connsiteY59" fmla="*/ 6882132 h 6882132"/>
              <a:gd name="connsiteX60" fmla="*/ 3083567 w 5333187"/>
              <a:gd name="connsiteY60" fmla="*/ 6882132 h 6882132"/>
              <a:gd name="connsiteX61" fmla="*/ 3083567 w 5333187"/>
              <a:gd name="connsiteY61" fmla="*/ 6876938 h 6882132"/>
              <a:gd name="connsiteX62" fmla="*/ 0 w 5333187"/>
              <a:gd name="connsiteY62" fmla="*/ 6876938 h 688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33187" h="6882132">
                <a:moveTo>
                  <a:pt x="0" y="0"/>
                </a:moveTo>
                <a:lnTo>
                  <a:pt x="5090952" y="0"/>
                </a:lnTo>
                <a:lnTo>
                  <a:pt x="5092857" y="23743"/>
                </a:lnTo>
                <a:cubicBezTo>
                  <a:pt x="5053324" y="14657"/>
                  <a:pt x="5071537" y="56195"/>
                  <a:pt x="5092857" y="88647"/>
                </a:cubicBezTo>
                <a:cubicBezTo>
                  <a:pt x="5105735" y="93513"/>
                  <a:pt x="5115952" y="97407"/>
                  <a:pt x="5123944" y="100003"/>
                </a:cubicBezTo>
                <a:cubicBezTo>
                  <a:pt x="5122204" y="99641"/>
                  <a:pt x="5120358" y="99641"/>
                  <a:pt x="5118614" y="100003"/>
                </a:cubicBezTo>
                <a:cubicBezTo>
                  <a:pt x="5024900" y="142515"/>
                  <a:pt x="5135936" y="127262"/>
                  <a:pt x="5145263" y="231760"/>
                </a:cubicBezTo>
                <a:cubicBezTo>
                  <a:pt x="5163919" y="287900"/>
                  <a:pt x="5069761" y="340147"/>
                  <a:pt x="5145263" y="417708"/>
                </a:cubicBezTo>
                <a:cubicBezTo>
                  <a:pt x="5203003" y="451135"/>
                  <a:pt x="5174130" y="440426"/>
                  <a:pt x="5069761" y="517984"/>
                </a:cubicBezTo>
                <a:cubicBezTo>
                  <a:pt x="4836583" y="535833"/>
                  <a:pt x="5123944" y="523503"/>
                  <a:pt x="5065760" y="606904"/>
                </a:cubicBezTo>
                <a:cubicBezTo>
                  <a:pt x="5078872" y="646691"/>
                  <a:pt x="5076723" y="688349"/>
                  <a:pt x="5059545" y="727301"/>
                </a:cubicBezTo>
                <a:cubicBezTo>
                  <a:pt x="4936962" y="769486"/>
                  <a:pt x="4963610" y="795772"/>
                  <a:pt x="5030229" y="850942"/>
                </a:cubicBezTo>
                <a:cubicBezTo>
                  <a:pt x="5041779" y="893128"/>
                  <a:pt x="4884551" y="912599"/>
                  <a:pt x="4857016" y="910977"/>
                </a:cubicBezTo>
                <a:cubicBezTo>
                  <a:pt x="4816599" y="944727"/>
                  <a:pt x="4739321" y="940510"/>
                  <a:pt x="4768189" y="992433"/>
                </a:cubicBezTo>
                <a:cubicBezTo>
                  <a:pt x="4726437" y="1060257"/>
                  <a:pt x="4681137" y="1102769"/>
                  <a:pt x="4659818" y="1169945"/>
                </a:cubicBezTo>
                <a:cubicBezTo>
                  <a:pt x="4604302" y="1211808"/>
                  <a:pt x="4585203" y="1210510"/>
                  <a:pt x="4607855" y="1251074"/>
                </a:cubicBezTo>
                <a:cubicBezTo>
                  <a:pt x="4581207" y="1298128"/>
                  <a:pt x="4554558" y="1347132"/>
                  <a:pt x="4605188" y="1395484"/>
                </a:cubicBezTo>
                <a:cubicBezTo>
                  <a:pt x="4781068" y="1442541"/>
                  <a:pt x="4679361" y="1492192"/>
                  <a:pt x="4607855" y="1539897"/>
                </a:cubicBezTo>
                <a:cubicBezTo>
                  <a:pt x="4542565" y="1614535"/>
                  <a:pt x="4596748" y="1665484"/>
                  <a:pt x="4607855" y="1734609"/>
                </a:cubicBezTo>
                <a:cubicBezTo>
                  <a:pt x="4581207" y="1792695"/>
                  <a:pt x="4505701" y="1858250"/>
                  <a:pt x="4594529" y="1915689"/>
                </a:cubicBezTo>
                <a:cubicBezTo>
                  <a:pt x="4566547" y="1961445"/>
                  <a:pt x="4619401" y="2011099"/>
                  <a:pt x="4614071" y="2061074"/>
                </a:cubicBezTo>
                <a:cubicBezTo>
                  <a:pt x="4451070" y="2111699"/>
                  <a:pt x="4628283" y="2162000"/>
                  <a:pt x="4607855" y="2209055"/>
                </a:cubicBezTo>
                <a:cubicBezTo>
                  <a:pt x="4710006" y="2232743"/>
                  <a:pt x="4657599" y="2263897"/>
                  <a:pt x="4607855" y="2287263"/>
                </a:cubicBezTo>
                <a:cubicBezTo>
                  <a:pt x="4621620" y="2317118"/>
                  <a:pt x="4664705" y="2324259"/>
                  <a:pt x="4658042" y="2352167"/>
                </a:cubicBezTo>
                <a:cubicBezTo>
                  <a:pt x="4653599" y="2391109"/>
                  <a:pt x="4691797" y="2437192"/>
                  <a:pt x="4666925" y="2476458"/>
                </a:cubicBezTo>
                <a:cubicBezTo>
                  <a:pt x="4689577" y="2492035"/>
                  <a:pt x="4613184" y="2503718"/>
                  <a:pt x="4702013" y="2518648"/>
                </a:cubicBezTo>
                <a:cubicBezTo>
                  <a:pt x="4705780" y="2558983"/>
                  <a:pt x="4716067" y="2598849"/>
                  <a:pt x="4732658" y="2637420"/>
                </a:cubicBezTo>
                <a:cubicBezTo>
                  <a:pt x="4844580" y="2701350"/>
                  <a:pt x="4950284" y="2741917"/>
                  <a:pt x="4825039" y="2793513"/>
                </a:cubicBezTo>
                <a:cubicBezTo>
                  <a:pt x="4763745" y="2810716"/>
                  <a:pt x="4855240" y="2815581"/>
                  <a:pt x="4855240" y="2840568"/>
                </a:cubicBezTo>
                <a:cubicBezTo>
                  <a:pt x="4813937" y="2876266"/>
                  <a:pt x="4696236" y="2916507"/>
                  <a:pt x="4933851" y="2941170"/>
                </a:cubicBezTo>
                <a:cubicBezTo>
                  <a:pt x="5009801" y="2971677"/>
                  <a:pt x="4998251" y="2971677"/>
                  <a:pt x="4985372" y="3016782"/>
                </a:cubicBezTo>
                <a:cubicBezTo>
                  <a:pt x="5052882" y="3066759"/>
                  <a:pt x="4945845" y="3139776"/>
                  <a:pt x="4951174" y="3186506"/>
                </a:cubicBezTo>
                <a:cubicBezTo>
                  <a:pt x="5030677" y="3207927"/>
                  <a:pt x="5129273" y="3218634"/>
                  <a:pt x="4901874" y="3240379"/>
                </a:cubicBezTo>
                <a:cubicBezTo>
                  <a:pt x="4850353" y="3275751"/>
                  <a:pt x="4889881" y="3339680"/>
                  <a:pt x="4889881" y="3379273"/>
                </a:cubicBezTo>
                <a:cubicBezTo>
                  <a:pt x="4940515" y="3400042"/>
                  <a:pt x="4913867" y="3422432"/>
                  <a:pt x="4875225" y="3444177"/>
                </a:cubicBezTo>
                <a:cubicBezTo>
                  <a:pt x="4775295" y="3458456"/>
                  <a:pt x="4970717" y="3473057"/>
                  <a:pt x="4875225" y="3487336"/>
                </a:cubicBezTo>
                <a:cubicBezTo>
                  <a:pt x="4850797" y="3532446"/>
                  <a:pt x="4761969" y="3585991"/>
                  <a:pt x="4850797" y="3629802"/>
                </a:cubicBezTo>
                <a:cubicBezTo>
                  <a:pt x="4861903" y="3671664"/>
                  <a:pt x="4852573" y="3690811"/>
                  <a:pt x="4728661" y="3727158"/>
                </a:cubicBezTo>
                <a:cubicBezTo>
                  <a:pt x="4662481" y="3767395"/>
                  <a:pt x="4610075" y="3819321"/>
                  <a:pt x="4677584" y="3872215"/>
                </a:cubicBezTo>
                <a:cubicBezTo>
                  <a:pt x="4731767" y="3925436"/>
                  <a:pt x="4692683" y="3980279"/>
                  <a:pt x="4687353" y="4026686"/>
                </a:cubicBezTo>
                <a:cubicBezTo>
                  <a:pt x="4678917" y="4095484"/>
                  <a:pt x="4721108" y="4164282"/>
                  <a:pt x="4687353" y="4232757"/>
                </a:cubicBezTo>
                <a:cubicBezTo>
                  <a:pt x="4572324" y="4272347"/>
                  <a:pt x="4733991" y="4326542"/>
                  <a:pt x="4726885" y="4341148"/>
                </a:cubicBezTo>
                <a:cubicBezTo>
                  <a:pt x="4800609" y="4353155"/>
                  <a:pt x="4771298" y="4323946"/>
                  <a:pt x="4797947" y="4366782"/>
                </a:cubicBezTo>
                <a:cubicBezTo>
                  <a:pt x="4605631" y="4413513"/>
                  <a:pt x="4850353" y="4467058"/>
                  <a:pt x="4861455" y="4516388"/>
                </a:cubicBezTo>
                <a:cubicBezTo>
                  <a:pt x="4978266" y="4554681"/>
                  <a:pt x="4736210" y="4564090"/>
                  <a:pt x="4940958" y="4592001"/>
                </a:cubicBezTo>
                <a:cubicBezTo>
                  <a:pt x="5185238" y="4649440"/>
                  <a:pt x="5012020" y="4713046"/>
                  <a:pt x="5062655" y="4790283"/>
                </a:cubicBezTo>
                <a:cubicBezTo>
                  <a:pt x="5035116" y="4839609"/>
                  <a:pt x="5123058" y="4874330"/>
                  <a:pt x="5107069" y="4920090"/>
                </a:cubicBezTo>
                <a:cubicBezTo>
                  <a:pt x="5109732" y="4964873"/>
                  <a:pt x="5143929" y="4999921"/>
                  <a:pt x="5192343" y="5042433"/>
                </a:cubicBezTo>
                <a:cubicBezTo>
                  <a:pt x="5174578" y="5089811"/>
                  <a:pt x="5151035" y="5135244"/>
                  <a:pt x="5260739" y="5181328"/>
                </a:cubicBezTo>
                <a:cubicBezTo>
                  <a:pt x="5063984" y="5227731"/>
                  <a:pt x="5289607" y="5275113"/>
                  <a:pt x="5274509" y="5326712"/>
                </a:cubicBezTo>
                <a:cubicBezTo>
                  <a:pt x="5234534" y="5386748"/>
                  <a:pt x="5424627" y="5429584"/>
                  <a:pt x="5274509" y="5479235"/>
                </a:cubicBezTo>
                <a:cubicBezTo>
                  <a:pt x="5178575" y="5508120"/>
                  <a:pt x="5250523" y="5577889"/>
                  <a:pt x="5274509" y="5613587"/>
                </a:cubicBezTo>
                <a:cubicBezTo>
                  <a:pt x="5264293" y="5914418"/>
                  <a:pt x="5332244" y="5678491"/>
                  <a:pt x="5300714" y="5837180"/>
                </a:cubicBezTo>
                <a:cubicBezTo>
                  <a:pt x="5283392" y="5792072"/>
                  <a:pt x="5314927" y="6010149"/>
                  <a:pt x="5250970" y="6058505"/>
                </a:cubicBezTo>
                <a:cubicBezTo>
                  <a:pt x="5277619" y="6079921"/>
                  <a:pt x="5240311" y="6209728"/>
                  <a:pt x="5195897" y="6263601"/>
                </a:cubicBezTo>
                <a:cubicBezTo>
                  <a:pt x="5263406" y="6532626"/>
                  <a:pt x="5260296" y="6548527"/>
                  <a:pt x="5218992" y="6497902"/>
                </a:cubicBezTo>
                <a:cubicBezTo>
                  <a:pt x="5189233" y="6531005"/>
                  <a:pt x="5129273" y="6558260"/>
                  <a:pt x="5100406" y="6547552"/>
                </a:cubicBezTo>
                <a:cubicBezTo>
                  <a:pt x="5120834" y="6591040"/>
                  <a:pt x="5072424" y="6737072"/>
                  <a:pt x="5094633" y="6742264"/>
                </a:cubicBezTo>
                <a:cubicBezTo>
                  <a:pt x="5103068" y="6533924"/>
                  <a:pt x="5178575" y="6839296"/>
                  <a:pt x="5115504" y="6849680"/>
                </a:cubicBezTo>
                <a:cubicBezTo>
                  <a:pt x="5051104" y="6804899"/>
                  <a:pt x="5020903" y="6837998"/>
                  <a:pt x="5020903" y="6882132"/>
                </a:cubicBezTo>
                <a:lnTo>
                  <a:pt x="3083567" y="6882132"/>
                </a:lnTo>
                <a:lnTo>
                  <a:pt x="3083567" y="6876938"/>
                </a:lnTo>
                <a:lnTo>
                  <a:pt x="0" y="6876938"/>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1046431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2F3DC5-DB13-4CA8-9D18-900626527892}"/>
              </a:ext>
            </a:extLst>
          </p:cNvPr>
          <p:cNvSpPr>
            <a:spLocks noGrp="1"/>
          </p:cNvSpPr>
          <p:nvPr>
            <p:ph type="pic" sz="quarter" idx="10"/>
          </p:nvPr>
        </p:nvSpPr>
        <p:spPr>
          <a:xfrm>
            <a:off x="0" y="1"/>
            <a:ext cx="9144000" cy="2157413"/>
          </a:xfrm>
          <a:prstGeom prst="rect">
            <a:avLst/>
          </a:pr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3850751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C385246-068A-4ADD-A87A-2E0F44BCDFF0}"/>
              </a:ext>
            </a:extLst>
          </p:cNvPr>
          <p:cNvSpPr>
            <a:spLocks noGrp="1"/>
          </p:cNvSpPr>
          <p:nvPr>
            <p:ph type="pic" sz="quarter" idx="10"/>
          </p:nvPr>
        </p:nvSpPr>
        <p:spPr>
          <a:xfrm>
            <a:off x="4716704" y="1163719"/>
            <a:ext cx="4427297" cy="3443247"/>
          </a:xfrm>
          <a:custGeom>
            <a:avLst/>
            <a:gdLst>
              <a:gd name="connsiteX0" fmla="*/ 2903383 w 2972896"/>
              <a:gd name="connsiteY0" fmla="*/ 854 h 4235921"/>
              <a:gd name="connsiteX1" fmla="*/ 2962680 w 2972896"/>
              <a:gd name="connsiteY1" fmla="*/ 14329 h 4235921"/>
              <a:gd name="connsiteX2" fmla="*/ 2972896 w 2972896"/>
              <a:gd name="connsiteY2" fmla="*/ 17918 h 4235921"/>
              <a:gd name="connsiteX3" fmla="*/ 2972896 w 2972896"/>
              <a:gd name="connsiteY3" fmla="*/ 4031857 h 4235921"/>
              <a:gd name="connsiteX4" fmla="*/ 2912699 w 2972896"/>
              <a:gd name="connsiteY4" fmla="*/ 4077144 h 4235921"/>
              <a:gd name="connsiteX5" fmla="*/ 2794513 w 2972896"/>
              <a:gd name="connsiteY5" fmla="*/ 4077144 h 4235921"/>
              <a:gd name="connsiteX6" fmla="*/ 2640427 w 2972896"/>
              <a:gd name="connsiteY6" fmla="*/ 4077144 h 4235921"/>
              <a:gd name="connsiteX7" fmla="*/ 2521964 w 2972896"/>
              <a:gd name="connsiteY7" fmla="*/ 4088740 h 4235921"/>
              <a:gd name="connsiteX8" fmla="*/ 2415927 w 2972896"/>
              <a:gd name="connsiteY8" fmla="*/ 4056433 h 4235921"/>
              <a:gd name="connsiteX9" fmla="*/ 2308786 w 2972896"/>
              <a:gd name="connsiteY9" fmla="*/ 4023847 h 4235921"/>
              <a:gd name="connsiteX10" fmla="*/ 2183972 w 2972896"/>
              <a:gd name="connsiteY10" fmla="*/ 4021638 h 4235921"/>
              <a:gd name="connsiteX11" fmla="*/ 2053910 w 2972896"/>
              <a:gd name="connsiteY11" fmla="*/ 4015840 h 4235921"/>
              <a:gd name="connsiteX12" fmla="*/ 1952845 w 2972896"/>
              <a:gd name="connsiteY12" fmla="*/ 4029370 h 4235921"/>
              <a:gd name="connsiteX13" fmla="*/ 1808978 w 2972896"/>
              <a:gd name="connsiteY13" fmla="*/ 4076315 h 4235921"/>
              <a:gd name="connsiteX14" fmla="*/ 1760375 w 2972896"/>
              <a:gd name="connsiteY14" fmla="*/ 4055328 h 4235921"/>
              <a:gd name="connsiteX15" fmla="*/ 1701283 w 2972896"/>
              <a:gd name="connsiteY15" fmla="*/ 4055328 h 4235921"/>
              <a:gd name="connsiteX16" fmla="*/ 1659035 w 2972896"/>
              <a:gd name="connsiteY16" fmla="*/ 4053670 h 4235921"/>
              <a:gd name="connsiteX17" fmla="*/ 1618442 w 2972896"/>
              <a:gd name="connsiteY17" fmla="*/ 4088187 h 4235921"/>
              <a:gd name="connsiteX18" fmla="*/ 1561559 w 2972896"/>
              <a:gd name="connsiteY18" fmla="*/ 4108347 h 4235921"/>
              <a:gd name="connsiteX19" fmla="*/ 1506331 w 2972896"/>
              <a:gd name="connsiteY19" fmla="*/ 4118839 h 4235921"/>
              <a:gd name="connsiteX20" fmla="*/ 1414100 w 2972896"/>
              <a:gd name="connsiteY20" fmla="*/ 4120772 h 4235921"/>
              <a:gd name="connsiteX21" fmla="*/ 1342580 w 2972896"/>
              <a:gd name="connsiteY21" fmla="*/ 4166059 h 4235921"/>
              <a:gd name="connsiteX22" fmla="*/ 1298676 w 2972896"/>
              <a:gd name="connsiteY22" fmla="*/ 4193673 h 4235921"/>
              <a:gd name="connsiteX23" fmla="*/ 1218595 w 2972896"/>
              <a:gd name="connsiteY23" fmla="*/ 4193673 h 4235921"/>
              <a:gd name="connsiteX24" fmla="*/ 1159503 w 2972896"/>
              <a:gd name="connsiteY24" fmla="*/ 4182627 h 4235921"/>
              <a:gd name="connsiteX25" fmla="*/ 1138238 w 2972896"/>
              <a:gd name="connsiteY25" fmla="*/ 4171306 h 4235921"/>
              <a:gd name="connsiteX26" fmla="*/ 1078317 w 2972896"/>
              <a:gd name="connsiteY26" fmla="*/ 4191188 h 4235921"/>
              <a:gd name="connsiteX27" fmla="*/ 977803 w 2972896"/>
              <a:gd name="connsiteY27" fmla="*/ 4192844 h 4235921"/>
              <a:gd name="connsiteX28" fmla="*/ 900209 w 2972896"/>
              <a:gd name="connsiteY28" fmla="*/ 4223220 h 4235921"/>
              <a:gd name="connsiteX29" fmla="*/ 833107 w 2972896"/>
              <a:gd name="connsiteY29" fmla="*/ 4235921 h 4235921"/>
              <a:gd name="connsiteX30" fmla="*/ 725136 w 2972896"/>
              <a:gd name="connsiteY30" fmla="*/ 4139550 h 4235921"/>
              <a:gd name="connsiteX31" fmla="*/ 690344 w 2972896"/>
              <a:gd name="connsiteY31" fmla="*/ 4151700 h 4235921"/>
              <a:gd name="connsiteX32" fmla="*/ 654445 w 2972896"/>
              <a:gd name="connsiteY32" fmla="*/ 4115800 h 4235921"/>
              <a:gd name="connsiteX33" fmla="*/ 568844 w 2972896"/>
              <a:gd name="connsiteY33" fmla="*/ 4021638 h 4235921"/>
              <a:gd name="connsiteX34" fmla="*/ 565979 w 2972896"/>
              <a:gd name="connsiteY34" fmla="*/ 3967757 h 4235921"/>
              <a:gd name="connsiteX35" fmla="*/ 565621 w 2972896"/>
              <a:gd name="connsiteY35" fmla="*/ 3963743 h 4235921"/>
              <a:gd name="connsiteX36" fmla="*/ 566634 w 2972896"/>
              <a:gd name="connsiteY36" fmla="*/ 3964202 h 4235921"/>
              <a:gd name="connsiteX37" fmla="*/ 565621 w 2972896"/>
              <a:gd name="connsiteY37" fmla="*/ 3963740 h 4235921"/>
              <a:gd name="connsiteX38" fmla="*/ 565621 w 2972896"/>
              <a:gd name="connsiteY38" fmla="*/ 3963743 h 4235921"/>
              <a:gd name="connsiteX39" fmla="*/ 532389 w 2972896"/>
              <a:gd name="connsiteY39" fmla="*/ 3948681 h 4235921"/>
              <a:gd name="connsiteX40" fmla="*/ 495114 w 2972896"/>
              <a:gd name="connsiteY40" fmla="*/ 3943769 h 4235921"/>
              <a:gd name="connsiteX41" fmla="*/ 439887 w 2972896"/>
              <a:gd name="connsiteY41" fmla="*/ 3927751 h 4235921"/>
              <a:gd name="connsiteX42" fmla="*/ 396809 w 2972896"/>
              <a:gd name="connsiteY42" fmla="*/ 3896824 h 4235921"/>
              <a:gd name="connsiteX43" fmla="*/ 296570 w 2972896"/>
              <a:gd name="connsiteY43" fmla="*/ 3882465 h 4235921"/>
              <a:gd name="connsiteX44" fmla="*/ 257360 w 2972896"/>
              <a:gd name="connsiteY44" fmla="*/ 3863137 h 4235921"/>
              <a:gd name="connsiteX45" fmla="*/ 105208 w 2972896"/>
              <a:gd name="connsiteY45" fmla="*/ 3863137 h 4235921"/>
              <a:gd name="connsiteX46" fmla="*/ 0 w 2972896"/>
              <a:gd name="connsiteY46" fmla="*/ 3903451 h 4235921"/>
              <a:gd name="connsiteX47" fmla="*/ 0 w 2972896"/>
              <a:gd name="connsiteY47" fmla="*/ 286048 h 4235921"/>
              <a:gd name="connsiteX48" fmla="*/ 25405 w 2972896"/>
              <a:gd name="connsiteY48" fmla="*/ 284114 h 4235921"/>
              <a:gd name="connsiteX49" fmla="*/ 193021 w 2972896"/>
              <a:gd name="connsiteY49" fmla="*/ 280525 h 4235921"/>
              <a:gd name="connsiteX50" fmla="*/ 360083 w 2972896"/>
              <a:gd name="connsiteY50" fmla="*/ 274173 h 4235921"/>
              <a:gd name="connsiteX51" fmla="*/ 407579 w 2972896"/>
              <a:gd name="connsiteY51" fmla="*/ 258988 h 4235921"/>
              <a:gd name="connsiteX52" fmla="*/ 504504 w 2972896"/>
              <a:gd name="connsiteY52" fmla="*/ 252636 h 4235921"/>
              <a:gd name="connsiteX53" fmla="*/ 662177 w 2972896"/>
              <a:gd name="connsiteY53" fmla="*/ 252636 h 4235921"/>
              <a:gd name="connsiteX54" fmla="*/ 814880 w 2972896"/>
              <a:gd name="connsiteY54" fmla="*/ 242420 h 4235921"/>
              <a:gd name="connsiteX55" fmla="*/ 960130 w 2972896"/>
              <a:gd name="connsiteY55" fmla="*/ 209834 h 4235921"/>
              <a:gd name="connsiteX56" fmla="*/ 1041316 w 2972896"/>
              <a:gd name="connsiteY56" fmla="*/ 209834 h 4235921"/>
              <a:gd name="connsiteX57" fmla="*/ 1068929 w 2972896"/>
              <a:gd name="connsiteY57" fmla="*/ 176973 h 4235921"/>
              <a:gd name="connsiteX58" fmla="*/ 1215556 w 2972896"/>
              <a:gd name="connsiteY58" fmla="*/ 149359 h 4235921"/>
              <a:gd name="connsiteX59" fmla="*/ 1285697 w 2972896"/>
              <a:gd name="connsiteY59" fmla="*/ 132515 h 4235921"/>
              <a:gd name="connsiteX60" fmla="*/ 1392009 w 2972896"/>
              <a:gd name="connsiteY60" fmla="*/ 128097 h 4235921"/>
              <a:gd name="connsiteX61" fmla="*/ 1484516 w 2972896"/>
              <a:gd name="connsiteY61" fmla="*/ 159300 h 4235921"/>
              <a:gd name="connsiteX62" fmla="*/ 1545817 w 2972896"/>
              <a:gd name="connsiteY62" fmla="*/ 204311 h 4235921"/>
              <a:gd name="connsiteX63" fmla="*/ 1646331 w 2972896"/>
              <a:gd name="connsiteY63" fmla="*/ 231925 h 4235921"/>
              <a:gd name="connsiteX64" fmla="*/ 1801246 w 2972896"/>
              <a:gd name="connsiteY64" fmla="*/ 242420 h 4235921"/>
              <a:gd name="connsiteX65" fmla="*/ 1919155 w 2972896"/>
              <a:gd name="connsiteY65" fmla="*/ 242420 h 4235921"/>
              <a:gd name="connsiteX66" fmla="*/ 1993438 w 2972896"/>
              <a:gd name="connsiteY66" fmla="*/ 242420 h 4235921"/>
              <a:gd name="connsiteX67" fmla="*/ 2058053 w 2972896"/>
              <a:gd name="connsiteY67" fmla="*/ 253741 h 4235921"/>
              <a:gd name="connsiteX68" fmla="*/ 2133991 w 2972896"/>
              <a:gd name="connsiteY68" fmla="*/ 275278 h 4235921"/>
              <a:gd name="connsiteX69" fmla="*/ 2198055 w 2972896"/>
              <a:gd name="connsiteY69" fmla="*/ 285497 h 4235921"/>
              <a:gd name="connsiteX70" fmla="*/ 2321490 w 2972896"/>
              <a:gd name="connsiteY70" fmla="*/ 285497 h 4235921"/>
              <a:gd name="connsiteX71" fmla="*/ 2470604 w 2972896"/>
              <a:gd name="connsiteY71" fmla="*/ 265061 h 4235921"/>
              <a:gd name="connsiteX72" fmla="*/ 2608673 w 2972896"/>
              <a:gd name="connsiteY72" fmla="*/ 212043 h 4235921"/>
              <a:gd name="connsiteX73" fmla="*/ 2610328 w 2972896"/>
              <a:gd name="connsiteY73" fmla="*/ 214806 h 4235921"/>
              <a:gd name="connsiteX74" fmla="*/ 2627725 w 2972896"/>
              <a:gd name="connsiteY74" fmla="*/ 144941 h 4235921"/>
              <a:gd name="connsiteX75" fmla="*/ 2703664 w 2972896"/>
              <a:gd name="connsiteY75" fmla="*/ 110149 h 4235921"/>
              <a:gd name="connsiteX76" fmla="*/ 2768554 w 2972896"/>
              <a:gd name="connsiteY76" fmla="*/ 74250 h 4235921"/>
              <a:gd name="connsiteX77" fmla="*/ 2821297 w 2972896"/>
              <a:gd name="connsiteY77" fmla="*/ 63482 h 4235921"/>
              <a:gd name="connsiteX78" fmla="*/ 2884532 w 2972896"/>
              <a:gd name="connsiteY78" fmla="*/ 26479 h 4235921"/>
              <a:gd name="connsiteX79" fmla="*/ 2903383 w 2972896"/>
              <a:gd name="connsiteY79" fmla="*/ 854 h 423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972896" h="4235921">
                <a:moveTo>
                  <a:pt x="2903383" y="854"/>
                </a:moveTo>
                <a:cubicBezTo>
                  <a:pt x="2922761" y="-6071"/>
                  <a:pt x="2943420" y="31932"/>
                  <a:pt x="2962680" y="14329"/>
                </a:cubicBezTo>
                <a:cubicBezTo>
                  <a:pt x="2965941" y="15905"/>
                  <a:pt x="2969368" y="17109"/>
                  <a:pt x="2972896" y="17918"/>
                </a:cubicBezTo>
                <a:lnTo>
                  <a:pt x="2972896" y="4031857"/>
                </a:lnTo>
                <a:cubicBezTo>
                  <a:pt x="2953568" y="4029095"/>
                  <a:pt x="2933411" y="4036273"/>
                  <a:pt x="2912699" y="4077144"/>
                </a:cubicBezTo>
                <a:cubicBezTo>
                  <a:pt x="2874316" y="4087911"/>
                  <a:pt x="2834277" y="4042900"/>
                  <a:pt x="2794513" y="4077144"/>
                </a:cubicBezTo>
                <a:cubicBezTo>
                  <a:pt x="2743150" y="4024676"/>
                  <a:pt x="2691789" y="4034067"/>
                  <a:pt x="2640427" y="4077144"/>
                </a:cubicBezTo>
                <a:cubicBezTo>
                  <a:pt x="2599558" y="4094539"/>
                  <a:pt x="2562833" y="4066374"/>
                  <a:pt x="2521964" y="4088740"/>
                </a:cubicBezTo>
                <a:cubicBezTo>
                  <a:pt x="2479991" y="4100337"/>
                  <a:pt x="2447959" y="4068029"/>
                  <a:pt x="2415927" y="4056433"/>
                </a:cubicBezTo>
                <a:cubicBezTo>
                  <a:pt x="2383895" y="4051461"/>
                  <a:pt x="2351863" y="3998167"/>
                  <a:pt x="2308786" y="4023847"/>
                </a:cubicBezTo>
                <a:cubicBezTo>
                  <a:pt x="2268747" y="4083218"/>
                  <a:pt x="2225945" y="4027436"/>
                  <a:pt x="2183972" y="4021638"/>
                </a:cubicBezTo>
                <a:cubicBezTo>
                  <a:pt x="2141999" y="4015840"/>
                  <a:pt x="2096712" y="3990435"/>
                  <a:pt x="2053910" y="4015840"/>
                </a:cubicBezTo>
                <a:cubicBezTo>
                  <a:pt x="2021327" y="3988777"/>
                  <a:pt x="1986533" y="4009764"/>
                  <a:pt x="1952845" y="4029370"/>
                </a:cubicBezTo>
                <a:cubicBezTo>
                  <a:pt x="1914186" y="4040691"/>
                  <a:pt x="1847913" y="4095368"/>
                  <a:pt x="1808978" y="4076315"/>
                </a:cubicBezTo>
                <a:cubicBezTo>
                  <a:pt x="1787989" y="4062507"/>
                  <a:pt x="1787989" y="4020809"/>
                  <a:pt x="1760375" y="4055328"/>
                </a:cubicBezTo>
                <a:cubicBezTo>
                  <a:pt x="1741047" y="4013906"/>
                  <a:pt x="1720890" y="4037377"/>
                  <a:pt x="1701283" y="4055328"/>
                </a:cubicBezTo>
                <a:cubicBezTo>
                  <a:pt x="1696865" y="4039589"/>
                  <a:pt x="1666491" y="4095643"/>
                  <a:pt x="1659035" y="4053670"/>
                </a:cubicBezTo>
                <a:cubicBezTo>
                  <a:pt x="1634459" y="4037377"/>
                  <a:pt x="1636944" y="4130160"/>
                  <a:pt x="1618442" y="4088187"/>
                </a:cubicBezTo>
                <a:cubicBezTo>
                  <a:pt x="1601874" y="4075486"/>
                  <a:pt x="1580612" y="4140654"/>
                  <a:pt x="1561559" y="4108347"/>
                </a:cubicBezTo>
                <a:cubicBezTo>
                  <a:pt x="1538914" y="4080455"/>
                  <a:pt x="1536154" y="4152804"/>
                  <a:pt x="1506331" y="4118839"/>
                </a:cubicBezTo>
                <a:cubicBezTo>
                  <a:pt x="1476784" y="4151700"/>
                  <a:pt x="1441714" y="4115525"/>
                  <a:pt x="1414100" y="4120772"/>
                </a:cubicBezTo>
                <a:cubicBezTo>
                  <a:pt x="1381517" y="4153080"/>
                  <a:pt x="1364395" y="4174342"/>
                  <a:pt x="1342580" y="4166059"/>
                </a:cubicBezTo>
                <a:cubicBezTo>
                  <a:pt x="1330430" y="4234266"/>
                  <a:pt x="1315795" y="4211621"/>
                  <a:pt x="1298676" y="4193673"/>
                </a:cubicBezTo>
                <a:cubicBezTo>
                  <a:pt x="1277136" y="4215213"/>
                  <a:pt x="1240686" y="4156669"/>
                  <a:pt x="1218595" y="4193673"/>
                </a:cubicBezTo>
                <a:cubicBezTo>
                  <a:pt x="1187116" y="4194224"/>
                  <a:pt x="1181591" y="4248625"/>
                  <a:pt x="1159503" y="4182627"/>
                </a:cubicBezTo>
                <a:cubicBezTo>
                  <a:pt x="1148457" y="4220182"/>
                  <a:pt x="1153701" y="4212726"/>
                  <a:pt x="1138238" y="4171306"/>
                </a:cubicBezTo>
                <a:cubicBezTo>
                  <a:pt x="1116976" y="4141759"/>
                  <a:pt x="1097645" y="4200851"/>
                  <a:pt x="1078317" y="4191188"/>
                </a:cubicBezTo>
                <a:cubicBezTo>
                  <a:pt x="1045734" y="4225429"/>
                  <a:pt x="1010939" y="4151700"/>
                  <a:pt x="977803" y="4192844"/>
                </a:cubicBezTo>
                <a:cubicBezTo>
                  <a:pt x="943562" y="4183732"/>
                  <a:pt x="927822" y="4182903"/>
                  <a:pt x="900209" y="4223220"/>
                </a:cubicBezTo>
                <a:cubicBezTo>
                  <a:pt x="885296" y="4245862"/>
                  <a:pt x="848570" y="4208307"/>
                  <a:pt x="833107" y="4235921"/>
                </a:cubicBezTo>
                <a:cubicBezTo>
                  <a:pt x="793067" y="4185387"/>
                  <a:pt x="789200" y="4103100"/>
                  <a:pt x="725136" y="4139550"/>
                </a:cubicBezTo>
                <a:cubicBezTo>
                  <a:pt x="711331" y="4124086"/>
                  <a:pt x="704425" y="4206927"/>
                  <a:pt x="690344" y="4151700"/>
                </a:cubicBezTo>
                <a:cubicBezTo>
                  <a:pt x="682059" y="4145902"/>
                  <a:pt x="650580" y="4057262"/>
                  <a:pt x="654445" y="4115800"/>
                </a:cubicBezTo>
                <a:cubicBezTo>
                  <a:pt x="637326" y="4104479"/>
                  <a:pt x="596457" y="4019154"/>
                  <a:pt x="568844" y="4021638"/>
                </a:cubicBezTo>
                <a:cubicBezTo>
                  <a:pt x="567739" y="3988087"/>
                  <a:pt x="566566" y="3973728"/>
                  <a:pt x="565979" y="3967757"/>
                </a:cubicBezTo>
                <a:lnTo>
                  <a:pt x="565621" y="3963743"/>
                </a:lnTo>
                <a:lnTo>
                  <a:pt x="566634" y="3964202"/>
                </a:lnTo>
                <a:cubicBezTo>
                  <a:pt x="566013" y="3964202"/>
                  <a:pt x="565703" y="3963598"/>
                  <a:pt x="565621" y="3963740"/>
                </a:cubicBezTo>
                <a:lnTo>
                  <a:pt x="565621" y="3963743"/>
                </a:lnTo>
                <a:lnTo>
                  <a:pt x="532389" y="3948681"/>
                </a:lnTo>
                <a:cubicBezTo>
                  <a:pt x="520338" y="3945238"/>
                  <a:pt x="507782" y="3943563"/>
                  <a:pt x="495114" y="3943769"/>
                </a:cubicBezTo>
                <a:cubicBezTo>
                  <a:pt x="462807" y="3882465"/>
                  <a:pt x="458939" y="3927751"/>
                  <a:pt x="439887" y="3927751"/>
                </a:cubicBezTo>
                <a:cubicBezTo>
                  <a:pt x="405921" y="3926371"/>
                  <a:pt x="421385" y="3974972"/>
                  <a:pt x="396809" y="3896824"/>
                </a:cubicBezTo>
                <a:cubicBezTo>
                  <a:pt x="374718" y="3933828"/>
                  <a:pt x="304578" y="3910079"/>
                  <a:pt x="296570" y="3882465"/>
                </a:cubicBezTo>
                <a:cubicBezTo>
                  <a:pt x="257360" y="3877217"/>
                  <a:pt x="289117" y="3911461"/>
                  <a:pt x="257360" y="3863137"/>
                </a:cubicBezTo>
                <a:cubicBezTo>
                  <a:pt x="225604" y="3899033"/>
                  <a:pt x="207377" y="3863137"/>
                  <a:pt x="105208" y="3863137"/>
                </a:cubicBezTo>
                <a:cubicBezTo>
                  <a:pt x="55228" y="3815641"/>
                  <a:pt x="11875" y="3861478"/>
                  <a:pt x="0" y="3903451"/>
                </a:cubicBezTo>
                <a:lnTo>
                  <a:pt x="0" y="286048"/>
                </a:lnTo>
                <a:lnTo>
                  <a:pt x="25405" y="284114"/>
                </a:lnTo>
                <a:cubicBezTo>
                  <a:pt x="93058" y="326087"/>
                  <a:pt x="110180" y="349007"/>
                  <a:pt x="193021" y="280525"/>
                </a:cubicBezTo>
                <a:cubicBezTo>
                  <a:pt x="262054" y="291295"/>
                  <a:pt x="330536" y="274173"/>
                  <a:pt x="360083" y="274173"/>
                </a:cubicBezTo>
                <a:cubicBezTo>
                  <a:pt x="375547" y="270309"/>
                  <a:pt x="417245" y="286602"/>
                  <a:pt x="407579" y="258988"/>
                </a:cubicBezTo>
                <a:cubicBezTo>
                  <a:pt x="434610" y="234903"/>
                  <a:pt x="474560" y="232287"/>
                  <a:pt x="504504" y="252636"/>
                </a:cubicBezTo>
                <a:cubicBezTo>
                  <a:pt x="555589" y="232479"/>
                  <a:pt x="609712" y="188018"/>
                  <a:pt x="662177" y="252636"/>
                </a:cubicBezTo>
                <a:cubicBezTo>
                  <a:pt x="712792" y="245817"/>
                  <a:pt x="763810" y="242402"/>
                  <a:pt x="814880" y="242420"/>
                </a:cubicBezTo>
                <a:cubicBezTo>
                  <a:pt x="865692" y="256500"/>
                  <a:pt x="907665" y="219224"/>
                  <a:pt x="960130" y="209834"/>
                </a:cubicBezTo>
                <a:cubicBezTo>
                  <a:pt x="982775" y="268651"/>
                  <a:pt x="1020605" y="178906"/>
                  <a:pt x="1041316" y="209834"/>
                </a:cubicBezTo>
                <a:cubicBezTo>
                  <a:pt x="1053187" y="143010"/>
                  <a:pt x="1062024" y="170624"/>
                  <a:pt x="1068929" y="176973"/>
                </a:cubicBezTo>
                <a:cubicBezTo>
                  <a:pt x="1106760" y="72870"/>
                  <a:pt x="1155360" y="169795"/>
                  <a:pt x="1215556" y="149359"/>
                </a:cubicBezTo>
                <a:cubicBezTo>
                  <a:pt x="1250076" y="181945"/>
                  <a:pt x="1255596" y="113463"/>
                  <a:pt x="1285697" y="132515"/>
                </a:cubicBezTo>
                <a:cubicBezTo>
                  <a:pt x="1314966" y="104351"/>
                  <a:pt x="1360806" y="122574"/>
                  <a:pt x="1392009" y="128097"/>
                </a:cubicBezTo>
                <a:cubicBezTo>
                  <a:pt x="1422661" y="141906"/>
                  <a:pt x="1456902" y="117605"/>
                  <a:pt x="1484516" y="159300"/>
                </a:cubicBezTo>
                <a:cubicBezTo>
                  <a:pt x="1513785" y="169519"/>
                  <a:pt x="1523175" y="152398"/>
                  <a:pt x="1545817" y="204311"/>
                </a:cubicBezTo>
                <a:cubicBezTo>
                  <a:pt x="1573709" y="179182"/>
                  <a:pt x="1610985" y="226127"/>
                  <a:pt x="1646331" y="231925"/>
                </a:cubicBezTo>
                <a:cubicBezTo>
                  <a:pt x="1698523" y="305101"/>
                  <a:pt x="1748779" y="223089"/>
                  <a:pt x="1801246" y="242420"/>
                </a:cubicBezTo>
                <a:cubicBezTo>
                  <a:pt x="1840457" y="242420"/>
                  <a:pt x="1879945" y="197959"/>
                  <a:pt x="1919155" y="242420"/>
                </a:cubicBezTo>
                <a:cubicBezTo>
                  <a:pt x="1943180" y="251807"/>
                  <a:pt x="1969689" y="242420"/>
                  <a:pt x="1993438" y="242420"/>
                </a:cubicBezTo>
                <a:cubicBezTo>
                  <a:pt x="2015529" y="196028"/>
                  <a:pt x="2035411" y="262302"/>
                  <a:pt x="2058053" y="253741"/>
                </a:cubicBezTo>
                <a:cubicBezTo>
                  <a:pt x="2095332" y="195475"/>
                  <a:pt x="2099751" y="321118"/>
                  <a:pt x="2133991" y="275278"/>
                </a:cubicBezTo>
                <a:cubicBezTo>
                  <a:pt x="2156633" y="373583"/>
                  <a:pt x="2173755" y="238552"/>
                  <a:pt x="2198055" y="285497"/>
                </a:cubicBezTo>
                <a:cubicBezTo>
                  <a:pt x="2238649" y="285497"/>
                  <a:pt x="2281726" y="293504"/>
                  <a:pt x="2321490" y="285497"/>
                </a:cubicBezTo>
                <a:cubicBezTo>
                  <a:pt x="2371470" y="256225"/>
                  <a:pt x="2420070" y="223642"/>
                  <a:pt x="2470604" y="265061"/>
                </a:cubicBezTo>
                <a:cubicBezTo>
                  <a:pt x="2537981" y="262852"/>
                  <a:pt x="2592931" y="303170"/>
                  <a:pt x="2608673" y="212043"/>
                </a:cubicBezTo>
                <a:cubicBezTo>
                  <a:pt x="2609513" y="212754"/>
                  <a:pt x="2610099" y="213727"/>
                  <a:pt x="2610328" y="214806"/>
                </a:cubicBezTo>
                <a:cubicBezTo>
                  <a:pt x="2613746" y="190987"/>
                  <a:pt x="2619573" y="167580"/>
                  <a:pt x="2627725" y="144941"/>
                </a:cubicBezTo>
                <a:cubicBezTo>
                  <a:pt x="2658267" y="155496"/>
                  <a:pt x="2691711" y="140172"/>
                  <a:pt x="2703664" y="110149"/>
                </a:cubicBezTo>
                <a:cubicBezTo>
                  <a:pt x="2727686" y="69831"/>
                  <a:pt x="2736247" y="99103"/>
                  <a:pt x="2768554" y="74250"/>
                </a:cubicBezTo>
                <a:cubicBezTo>
                  <a:pt x="2787885" y="85020"/>
                  <a:pt x="2803349" y="4663"/>
                  <a:pt x="2821297" y="63482"/>
                </a:cubicBezTo>
                <a:cubicBezTo>
                  <a:pt x="2844493" y="57131"/>
                  <a:pt x="2860232" y="19022"/>
                  <a:pt x="2884532" y="26479"/>
                </a:cubicBezTo>
                <a:cubicBezTo>
                  <a:pt x="2890607" y="10463"/>
                  <a:pt x="2896924" y="3162"/>
                  <a:pt x="2903383" y="854"/>
                </a:cubicBez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211750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6" name="Marcador de contenido 2"/>
          <p:cNvSpPr>
            <a:spLocks noGrp="1"/>
          </p:cNvSpPr>
          <p:nvPr>
            <p:ph idx="1"/>
          </p:nvPr>
        </p:nvSpPr>
        <p:spPr>
          <a:xfrm>
            <a:off x="3202940" y="121920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10" name="Marcador de contenido 2"/>
          <p:cNvSpPr>
            <a:spLocks noGrp="1"/>
          </p:cNvSpPr>
          <p:nvPr>
            <p:ph idx="13" hasCustomPrompt="1"/>
          </p:nvPr>
        </p:nvSpPr>
        <p:spPr>
          <a:xfrm>
            <a:off x="467360" y="2175530"/>
            <a:ext cx="1676400" cy="506729"/>
          </a:xfrm>
          <a:prstGeom prst="rect">
            <a:avLst/>
          </a:prstGeom>
        </p:spPr>
        <p:txBody>
          <a:bodyPr/>
          <a:lstStyle>
            <a:lvl1pPr marL="0" indent="0">
              <a:buNone/>
              <a:defRPr sz="2000" b="1">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Contenido</a:t>
            </a:r>
          </a:p>
        </p:txBody>
      </p:sp>
      <p:sp>
        <p:nvSpPr>
          <p:cNvPr id="11" name="Marcador de contenido 2"/>
          <p:cNvSpPr>
            <a:spLocks noGrp="1"/>
          </p:cNvSpPr>
          <p:nvPr>
            <p:ph idx="14" hasCustomPrompt="1"/>
          </p:nvPr>
        </p:nvSpPr>
        <p:spPr>
          <a:xfrm>
            <a:off x="2593340" y="103950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1</a:t>
            </a:r>
          </a:p>
        </p:txBody>
      </p:sp>
      <p:sp>
        <p:nvSpPr>
          <p:cNvPr id="14" name="Rectángulo 13"/>
          <p:cNvSpPr/>
          <p:nvPr userDrawn="1"/>
        </p:nvSpPr>
        <p:spPr>
          <a:xfrm>
            <a:off x="2207260" y="836302"/>
            <a:ext cx="66040" cy="3735698"/>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Marcador de contenido 2"/>
          <p:cNvSpPr>
            <a:spLocks noGrp="1"/>
          </p:cNvSpPr>
          <p:nvPr>
            <p:ph idx="15"/>
          </p:nvPr>
        </p:nvSpPr>
        <p:spPr>
          <a:xfrm>
            <a:off x="3202940" y="189230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16" name="Marcador de contenido 2"/>
          <p:cNvSpPr>
            <a:spLocks noGrp="1"/>
          </p:cNvSpPr>
          <p:nvPr>
            <p:ph idx="16" hasCustomPrompt="1"/>
          </p:nvPr>
        </p:nvSpPr>
        <p:spPr>
          <a:xfrm>
            <a:off x="2593340" y="171260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2</a:t>
            </a:r>
          </a:p>
        </p:txBody>
      </p:sp>
      <p:sp>
        <p:nvSpPr>
          <p:cNvPr id="17" name="Marcador de contenido 2"/>
          <p:cNvSpPr>
            <a:spLocks noGrp="1"/>
          </p:cNvSpPr>
          <p:nvPr>
            <p:ph idx="17"/>
          </p:nvPr>
        </p:nvSpPr>
        <p:spPr>
          <a:xfrm>
            <a:off x="3202940" y="255905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18" name="Marcador de contenido 2"/>
          <p:cNvSpPr>
            <a:spLocks noGrp="1"/>
          </p:cNvSpPr>
          <p:nvPr>
            <p:ph idx="18" hasCustomPrompt="1"/>
          </p:nvPr>
        </p:nvSpPr>
        <p:spPr>
          <a:xfrm>
            <a:off x="2593340" y="237935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3</a:t>
            </a:r>
          </a:p>
        </p:txBody>
      </p:sp>
      <p:sp>
        <p:nvSpPr>
          <p:cNvPr id="19" name="Marcador de contenido 2"/>
          <p:cNvSpPr>
            <a:spLocks noGrp="1"/>
          </p:cNvSpPr>
          <p:nvPr>
            <p:ph idx="19"/>
          </p:nvPr>
        </p:nvSpPr>
        <p:spPr>
          <a:xfrm>
            <a:off x="3202940" y="325120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20" name="Marcador de contenido 2"/>
          <p:cNvSpPr>
            <a:spLocks noGrp="1"/>
          </p:cNvSpPr>
          <p:nvPr>
            <p:ph idx="20" hasCustomPrompt="1"/>
          </p:nvPr>
        </p:nvSpPr>
        <p:spPr>
          <a:xfrm>
            <a:off x="2593340" y="307150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4</a:t>
            </a:r>
          </a:p>
        </p:txBody>
      </p:sp>
      <p:sp>
        <p:nvSpPr>
          <p:cNvPr id="21" name="Marcador de contenido 2"/>
          <p:cNvSpPr>
            <a:spLocks noGrp="1"/>
          </p:cNvSpPr>
          <p:nvPr>
            <p:ph idx="21"/>
          </p:nvPr>
        </p:nvSpPr>
        <p:spPr>
          <a:xfrm>
            <a:off x="3202940" y="398145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22" name="Marcador de contenido 2"/>
          <p:cNvSpPr>
            <a:spLocks noGrp="1"/>
          </p:cNvSpPr>
          <p:nvPr>
            <p:ph idx="22" hasCustomPrompt="1"/>
          </p:nvPr>
        </p:nvSpPr>
        <p:spPr>
          <a:xfrm>
            <a:off x="2593340" y="380175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5</a:t>
            </a:r>
          </a:p>
        </p:txBody>
      </p:sp>
    </p:spTree>
    <p:extLst>
      <p:ext uri="{BB962C8B-B14F-4D97-AF65-F5344CB8AC3E}">
        <p14:creationId xmlns:p14="http://schemas.microsoft.com/office/powerpoint/2010/main" val="1202414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2015689-F2EA-428F-8DA6-E4896CBC221D}"/>
              </a:ext>
            </a:extLst>
          </p:cNvPr>
          <p:cNvSpPr>
            <a:spLocks noGrp="1"/>
          </p:cNvSpPr>
          <p:nvPr>
            <p:ph type="pic" sz="quarter" idx="10"/>
          </p:nvPr>
        </p:nvSpPr>
        <p:spPr>
          <a:xfrm>
            <a:off x="1991078" y="1406482"/>
            <a:ext cx="3666617" cy="3681413"/>
          </a:xfrm>
          <a:custGeom>
            <a:avLst/>
            <a:gdLst>
              <a:gd name="connsiteX0" fmla="*/ 1773912 w 4451626"/>
              <a:gd name="connsiteY0" fmla="*/ 823 h 4907697"/>
              <a:gd name="connsiteX1" fmla="*/ 1884907 w 4451626"/>
              <a:gd name="connsiteY1" fmla="*/ 89825 h 4907697"/>
              <a:gd name="connsiteX2" fmla="*/ 2101674 w 4451626"/>
              <a:gd name="connsiteY2" fmla="*/ 210587 h 4907697"/>
              <a:gd name="connsiteX3" fmla="*/ 2272022 w 4451626"/>
              <a:gd name="connsiteY3" fmla="*/ 237423 h 4907697"/>
              <a:gd name="connsiteX4" fmla="*/ 2335476 w 4451626"/>
              <a:gd name="connsiteY4" fmla="*/ 321285 h 4907697"/>
              <a:gd name="connsiteX5" fmla="*/ 2424911 w 4451626"/>
              <a:gd name="connsiteY5" fmla="*/ 411856 h 4907697"/>
              <a:gd name="connsiteX6" fmla="*/ 2529672 w 4451626"/>
              <a:gd name="connsiteY6" fmla="*/ 508290 h 4907697"/>
              <a:gd name="connsiteX7" fmla="*/ 2754108 w 4451626"/>
              <a:gd name="connsiteY7" fmla="*/ 508291 h 4907697"/>
              <a:gd name="connsiteX8" fmla="*/ 2937230 w 4451626"/>
              <a:gd name="connsiteY8" fmla="*/ 560289 h 4907697"/>
              <a:gd name="connsiteX9" fmla="*/ 3121206 w 4451626"/>
              <a:gd name="connsiteY9" fmla="*/ 595506 h 4907697"/>
              <a:gd name="connsiteX10" fmla="*/ 3202973 w 4451626"/>
              <a:gd name="connsiteY10" fmla="*/ 571189 h 4907697"/>
              <a:gd name="connsiteX11" fmla="*/ 3308165 w 4451626"/>
              <a:gd name="connsiteY11" fmla="*/ 564480 h 4907697"/>
              <a:gd name="connsiteX12" fmla="*/ 3481494 w 4451626"/>
              <a:gd name="connsiteY12" fmla="*/ 564479 h 4907697"/>
              <a:gd name="connsiteX13" fmla="*/ 3671861 w 4451626"/>
              <a:gd name="connsiteY13" fmla="*/ 533453 h 4907697"/>
              <a:gd name="connsiteX14" fmla="*/ 3775344 w 4451626"/>
              <a:gd name="connsiteY14" fmla="*/ 533453 h 4907697"/>
              <a:gd name="connsiteX15" fmla="*/ 3806436 w 4451626"/>
              <a:gd name="connsiteY15" fmla="*/ 455463 h 4907697"/>
              <a:gd name="connsiteX16" fmla="*/ 3976784 w 4451626"/>
              <a:gd name="connsiteY16" fmla="*/ 330503 h 4907697"/>
              <a:gd name="connsiteX17" fmla="*/ 4170552 w 4451626"/>
              <a:gd name="connsiteY17" fmla="*/ 323793 h 4907697"/>
              <a:gd name="connsiteX18" fmla="*/ 4359639 w 4451626"/>
              <a:gd name="connsiteY18" fmla="*/ 291094 h 4907697"/>
              <a:gd name="connsiteX19" fmla="*/ 4451626 w 4451626"/>
              <a:gd name="connsiteY19" fmla="*/ 268449 h 4907697"/>
              <a:gd name="connsiteX20" fmla="*/ 4451626 w 4451626"/>
              <a:gd name="connsiteY20" fmla="*/ 3931162 h 4907697"/>
              <a:gd name="connsiteX21" fmla="*/ 4445409 w 4451626"/>
              <a:gd name="connsiteY21" fmla="*/ 3933981 h 4907697"/>
              <a:gd name="connsiteX22" fmla="*/ 4398020 w 4451626"/>
              <a:gd name="connsiteY22" fmla="*/ 3942359 h 4907697"/>
              <a:gd name="connsiteX23" fmla="*/ 4268327 w 4451626"/>
              <a:gd name="connsiteY23" fmla="*/ 4021323 h 4907697"/>
              <a:gd name="connsiteX24" fmla="*/ 4256491 w 4451626"/>
              <a:gd name="connsiteY24" fmla="*/ 4076195 h 4907697"/>
              <a:gd name="connsiteX25" fmla="*/ 4161409 w 4451626"/>
              <a:gd name="connsiteY25" fmla="*/ 4128953 h 4907697"/>
              <a:gd name="connsiteX26" fmla="*/ 3967670 w 4451626"/>
              <a:gd name="connsiteY26" fmla="*/ 4177628 h 4907697"/>
              <a:gd name="connsiteX27" fmla="*/ 3824129 w 4451626"/>
              <a:gd name="connsiteY27" fmla="*/ 4220825 h 4907697"/>
              <a:gd name="connsiteX28" fmla="*/ 3678936 w 4451626"/>
              <a:gd name="connsiteY28" fmla="*/ 4220001 h 4907697"/>
              <a:gd name="connsiteX29" fmla="*/ 3566327 w 4451626"/>
              <a:gd name="connsiteY29" fmla="*/ 4159097 h 4907697"/>
              <a:gd name="connsiteX30" fmla="*/ 3428172 w 4451626"/>
              <a:gd name="connsiteY30" fmla="*/ 4175966 h 4907697"/>
              <a:gd name="connsiteX31" fmla="*/ 3387595 w 4451626"/>
              <a:gd name="connsiteY31" fmla="*/ 4186161 h 4907697"/>
              <a:gd name="connsiteX32" fmla="*/ 3324045 w 4451626"/>
              <a:gd name="connsiteY32" fmla="*/ 4191423 h 4907697"/>
              <a:gd name="connsiteX33" fmla="*/ 3191392 w 4451626"/>
              <a:gd name="connsiteY33" fmla="*/ 4215993 h 4907697"/>
              <a:gd name="connsiteX34" fmla="*/ 3132236 w 4451626"/>
              <a:gd name="connsiteY34" fmla="*/ 4194851 h 4907697"/>
              <a:gd name="connsiteX35" fmla="*/ 2966766 w 4451626"/>
              <a:gd name="connsiteY35" fmla="*/ 4211448 h 4907697"/>
              <a:gd name="connsiteX36" fmla="*/ 2904571 w 4451626"/>
              <a:gd name="connsiteY36" fmla="*/ 4264699 h 4907697"/>
              <a:gd name="connsiteX37" fmla="*/ 2823555 w 4451626"/>
              <a:gd name="connsiteY37" fmla="*/ 4342465 h 4907697"/>
              <a:gd name="connsiteX38" fmla="*/ 2784529 w 4451626"/>
              <a:gd name="connsiteY38" fmla="*/ 4374326 h 4907697"/>
              <a:gd name="connsiteX39" fmla="*/ 2653721 w 4451626"/>
              <a:gd name="connsiteY39" fmla="*/ 4474655 h 4907697"/>
              <a:gd name="connsiteX40" fmla="*/ 2547345 w 4451626"/>
              <a:gd name="connsiteY40" fmla="*/ 4523761 h 4907697"/>
              <a:gd name="connsiteX41" fmla="*/ 2513736 w 4451626"/>
              <a:gd name="connsiteY41" fmla="*/ 4557831 h 4907697"/>
              <a:gd name="connsiteX42" fmla="*/ 2398415 w 4451626"/>
              <a:gd name="connsiteY42" fmla="*/ 4593290 h 4907697"/>
              <a:gd name="connsiteX43" fmla="*/ 2346057 w 4451626"/>
              <a:gd name="connsiteY43" fmla="*/ 4643096 h 4907697"/>
              <a:gd name="connsiteX44" fmla="*/ 2272529 w 4451626"/>
              <a:gd name="connsiteY44" fmla="*/ 4661569 h 4907697"/>
              <a:gd name="connsiteX45" fmla="*/ 2132331 w 4451626"/>
              <a:gd name="connsiteY45" fmla="*/ 4692254 h 4907697"/>
              <a:gd name="connsiteX46" fmla="*/ 1999019 w 4451626"/>
              <a:gd name="connsiteY46" fmla="*/ 4740019 h 4907697"/>
              <a:gd name="connsiteX47" fmla="*/ 1826475 w 4451626"/>
              <a:gd name="connsiteY47" fmla="*/ 4773635 h 4907697"/>
              <a:gd name="connsiteX48" fmla="*/ 1643415 w 4451626"/>
              <a:gd name="connsiteY48" fmla="*/ 4819627 h 4907697"/>
              <a:gd name="connsiteX49" fmla="*/ 1508104 w 4451626"/>
              <a:gd name="connsiteY49" fmla="*/ 4855571 h 4907697"/>
              <a:gd name="connsiteX50" fmla="*/ 1371875 w 4451626"/>
              <a:gd name="connsiteY50" fmla="*/ 4887849 h 4907697"/>
              <a:gd name="connsiteX51" fmla="*/ 1286633 w 4451626"/>
              <a:gd name="connsiteY51" fmla="*/ 4871316 h 4907697"/>
              <a:gd name="connsiteX52" fmla="*/ 1101040 w 4451626"/>
              <a:gd name="connsiteY52" fmla="*/ 4838800 h 4907697"/>
              <a:gd name="connsiteX53" fmla="*/ 1009129 w 4451626"/>
              <a:gd name="connsiteY53" fmla="*/ 4797020 h 4907697"/>
              <a:gd name="connsiteX54" fmla="*/ 922792 w 4451626"/>
              <a:gd name="connsiteY54" fmla="*/ 4692214 h 4907697"/>
              <a:gd name="connsiteX55" fmla="*/ 801491 w 4451626"/>
              <a:gd name="connsiteY55" fmla="*/ 4701280 h 4907697"/>
              <a:gd name="connsiteX56" fmla="*/ 687225 w 4451626"/>
              <a:gd name="connsiteY56" fmla="*/ 4725449 h 4907697"/>
              <a:gd name="connsiteX57" fmla="*/ 602935 w 4451626"/>
              <a:gd name="connsiteY57" fmla="*/ 4743704 h 4907697"/>
              <a:gd name="connsiteX58" fmla="*/ 495631 w 4451626"/>
              <a:gd name="connsiteY58" fmla="*/ 4715524 h 4907697"/>
              <a:gd name="connsiteX59" fmla="*/ 320809 w 4451626"/>
              <a:gd name="connsiteY59" fmla="*/ 4759446 h 4907697"/>
              <a:gd name="connsiteX60" fmla="*/ 201536 w 4451626"/>
              <a:gd name="connsiteY60" fmla="*/ 4808873 h 4907697"/>
              <a:gd name="connsiteX61" fmla="*/ 200617 w 4451626"/>
              <a:gd name="connsiteY61" fmla="*/ 4805212 h 4907697"/>
              <a:gd name="connsiteX62" fmla="*/ 195305 w 4451626"/>
              <a:gd name="connsiteY62" fmla="*/ 4829248 h 4907697"/>
              <a:gd name="connsiteX63" fmla="*/ 134286 w 4451626"/>
              <a:gd name="connsiteY63" fmla="*/ 4844580 h 4907697"/>
              <a:gd name="connsiteX64" fmla="*/ 36041 w 4451626"/>
              <a:gd name="connsiteY64" fmla="*/ 4869263 h 4907697"/>
              <a:gd name="connsiteX65" fmla="*/ 12246 w 4451626"/>
              <a:gd name="connsiteY65" fmla="*/ 4875240 h 4907697"/>
              <a:gd name="connsiteX66" fmla="*/ 20400 w 4451626"/>
              <a:gd name="connsiteY66" fmla="*/ 4907697 h 4907697"/>
              <a:gd name="connsiteX67" fmla="*/ 1 w 4451626"/>
              <a:gd name="connsiteY67" fmla="*/ 4907697 h 4907697"/>
              <a:gd name="connsiteX68" fmla="*/ 0 w 4451626"/>
              <a:gd name="connsiteY68" fmla="*/ 159424 h 4907697"/>
              <a:gd name="connsiteX69" fmla="*/ 14054 w 4451626"/>
              <a:gd name="connsiteY69" fmla="*/ 159423 h 4907697"/>
              <a:gd name="connsiteX70" fmla="*/ 172906 w 4451626"/>
              <a:gd name="connsiteY70" fmla="*/ 120016 h 4907697"/>
              <a:gd name="connsiteX71" fmla="*/ 352197 w 4451626"/>
              <a:gd name="connsiteY71" fmla="*/ 150206 h 4907697"/>
              <a:gd name="connsiteX72" fmla="*/ 483790 w 4451626"/>
              <a:gd name="connsiteY72" fmla="*/ 182068 h 4907697"/>
              <a:gd name="connsiteX73" fmla="*/ 616662 w 4451626"/>
              <a:gd name="connsiteY73" fmla="*/ 210586 h 4907697"/>
              <a:gd name="connsiteX74" fmla="*/ 749958 w 4451626"/>
              <a:gd name="connsiteY74" fmla="*/ 210587 h 4907697"/>
              <a:gd name="connsiteX75" fmla="*/ 883255 w 4451626"/>
              <a:gd name="connsiteY75" fmla="*/ 210587 h 4907697"/>
              <a:gd name="connsiteX76" fmla="*/ 1064253 w 4451626"/>
              <a:gd name="connsiteY76" fmla="*/ 144334 h 4907697"/>
              <a:gd name="connsiteX77" fmla="*/ 1172847 w 4451626"/>
              <a:gd name="connsiteY77" fmla="*/ 60472 h 4907697"/>
              <a:gd name="connsiteX78" fmla="*/ 1415595 w 4451626"/>
              <a:gd name="connsiteY78" fmla="*/ 52080 h 4907697"/>
              <a:gd name="connsiteX79" fmla="*/ 1658769 w 4451626"/>
              <a:gd name="connsiteY79" fmla="*/ 62143 h 4907697"/>
              <a:gd name="connsiteX80" fmla="*/ 1773912 w 4451626"/>
              <a:gd name="connsiteY80" fmla="*/ 823 h 490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451626" h="4907697">
                <a:moveTo>
                  <a:pt x="1773912" y="823"/>
                </a:moveTo>
                <a:cubicBezTo>
                  <a:pt x="1812932" y="-4523"/>
                  <a:pt x="1851262" y="15185"/>
                  <a:pt x="1884907" y="89825"/>
                </a:cubicBezTo>
                <a:cubicBezTo>
                  <a:pt x="1952192" y="239096"/>
                  <a:pt x="2019907" y="211423"/>
                  <a:pt x="2101674" y="210587"/>
                </a:cubicBezTo>
                <a:cubicBezTo>
                  <a:pt x="2158739" y="301993"/>
                  <a:pt x="2226028" y="219805"/>
                  <a:pt x="2272022" y="237423"/>
                </a:cubicBezTo>
                <a:cubicBezTo>
                  <a:pt x="2293742" y="175359"/>
                  <a:pt x="2314609" y="275157"/>
                  <a:pt x="2335476" y="321285"/>
                </a:cubicBezTo>
                <a:cubicBezTo>
                  <a:pt x="2364859" y="366566"/>
                  <a:pt x="2395951" y="350629"/>
                  <a:pt x="2424911" y="411856"/>
                </a:cubicBezTo>
                <a:cubicBezTo>
                  <a:pt x="2460680" y="318767"/>
                  <a:pt x="2480272" y="452945"/>
                  <a:pt x="2529672" y="508290"/>
                </a:cubicBezTo>
                <a:cubicBezTo>
                  <a:pt x="2603348" y="515845"/>
                  <a:pt x="2680434" y="508291"/>
                  <a:pt x="2754108" y="508291"/>
                </a:cubicBezTo>
                <a:cubicBezTo>
                  <a:pt x="2815434" y="498226"/>
                  <a:pt x="2875905" y="610606"/>
                  <a:pt x="2937230" y="560289"/>
                </a:cubicBezTo>
                <a:cubicBezTo>
                  <a:pt x="2998131" y="555252"/>
                  <a:pt x="3059032" y="502427"/>
                  <a:pt x="3121206" y="595506"/>
                </a:cubicBezTo>
                <a:cubicBezTo>
                  <a:pt x="3152722" y="668468"/>
                  <a:pt x="3174014" y="679368"/>
                  <a:pt x="3202973" y="571189"/>
                </a:cubicBezTo>
                <a:cubicBezTo>
                  <a:pt x="3238322" y="671823"/>
                  <a:pt x="3272392" y="636605"/>
                  <a:pt x="3308165" y="564480"/>
                </a:cubicBezTo>
                <a:cubicBezTo>
                  <a:pt x="3363101" y="480617"/>
                  <a:pt x="3428263" y="443718"/>
                  <a:pt x="3481494" y="564479"/>
                </a:cubicBezTo>
                <a:cubicBezTo>
                  <a:pt x="3547077" y="522553"/>
                  <a:pt x="3604571" y="618988"/>
                  <a:pt x="3671861" y="533453"/>
                </a:cubicBezTo>
                <a:cubicBezTo>
                  <a:pt x="3698687" y="565316"/>
                  <a:pt x="3751920" y="511644"/>
                  <a:pt x="3775344" y="533453"/>
                </a:cubicBezTo>
                <a:cubicBezTo>
                  <a:pt x="3789826" y="573706"/>
                  <a:pt x="3797919" y="327993"/>
                  <a:pt x="3806436" y="455463"/>
                </a:cubicBezTo>
                <a:cubicBezTo>
                  <a:pt x="3853280" y="411010"/>
                  <a:pt x="3934197" y="287739"/>
                  <a:pt x="3976784" y="330503"/>
                </a:cubicBezTo>
                <a:cubicBezTo>
                  <a:pt x="4030442" y="230714"/>
                  <a:pt x="4046198" y="292767"/>
                  <a:pt x="4170552" y="323793"/>
                </a:cubicBezTo>
                <a:cubicBezTo>
                  <a:pt x="4228900" y="296958"/>
                  <a:pt x="4280854" y="217295"/>
                  <a:pt x="4359639" y="291094"/>
                </a:cubicBezTo>
                <a:cubicBezTo>
                  <a:pt x="4387543" y="259698"/>
                  <a:pt x="4420660" y="251545"/>
                  <a:pt x="4451626" y="268449"/>
                </a:cubicBezTo>
                <a:lnTo>
                  <a:pt x="4451626" y="3931162"/>
                </a:lnTo>
                <a:lnTo>
                  <a:pt x="4445409" y="3933981"/>
                </a:lnTo>
                <a:cubicBezTo>
                  <a:pt x="4431407" y="3929713"/>
                  <a:pt x="4407920" y="3886555"/>
                  <a:pt x="4398020" y="3942359"/>
                </a:cubicBezTo>
                <a:cubicBezTo>
                  <a:pt x="4353557" y="3961637"/>
                  <a:pt x="4345452" y="4142395"/>
                  <a:pt x="4268327" y="4021323"/>
                </a:cubicBezTo>
                <a:cubicBezTo>
                  <a:pt x="4232652" y="4049747"/>
                  <a:pt x="4255055" y="4022714"/>
                  <a:pt x="4256491" y="4076195"/>
                </a:cubicBezTo>
                <a:cubicBezTo>
                  <a:pt x="4241532" y="4074763"/>
                  <a:pt x="4218482" y="4198621"/>
                  <a:pt x="4161409" y="4128953"/>
                </a:cubicBezTo>
                <a:cubicBezTo>
                  <a:pt x="4091207" y="4121940"/>
                  <a:pt x="4033806" y="4167172"/>
                  <a:pt x="3967670" y="4177628"/>
                </a:cubicBezTo>
                <a:cubicBezTo>
                  <a:pt x="3923120" y="4184927"/>
                  <a:pt x="3864814" y="4171034"/>
                  <a:pt x="3824129" y="4220825"/>
                </a:cubicBezTo>
                <a:cubicBezTo>
                  <a:pt x="3786051" y="4279694"/>
                  <a:pt x="3728187" y="4255959"/>
                  <a:pt x="3678936" y="4220001"/>
                </a:cubicBezTo>
                <a:cubicBezTo>
                  <a:pt x="3623380" y="4143466"/>
                  <a:pt x="3603768" y="4141579"/>
                  <a:pt x="3566327" y="4159097"/>
                </a:cubicBezTo>
                <a:cubicBezTo>
                  <a:pt x="3540469" y="4230465"/>
                  <a:pt x="3474798" y="4182093"/>
                  <a:pt x="3428172" y="4175966"/>
                </a:cubicBezTo>
                <a:cubicBezTo>
                  <a:pt x="3398267" y="4113742"/>
                  <a:pt x="3418266" y="4251435"/>
                  <a:pt x="3387595" y="4186161"/>
                </a:cubicBezTo>
                <a:cubicBezTo>
                  <a:pt x="3360482" y="4164753"/>
                  <a:pt x="3334833" y="4151735"/>
                  <a:pt x="3324045" y="4191423"/>
                </a:cubicBezTo>
                <a:cubicBezTo>
                  <a:pt x="3286822" y="4200775"/>
                  <a:pt x="3233540" y="4243030"/>
                  <a:pt x="3191392" y="4215993"/>
                </a:cubicBezTo>
                <a:cubicBezTo>
                  <a:pt x="3131703" y="4064917"/>
                  <a:pt x="3138653" y="4135178"/>
                  <a:pt x="3132236" y="4194851"/>
                </a:cubicBezTo>
                <a:cubicBezTo>
                  <a:pt x="3089222" y="4209550"/>
                  <a:pt x="3002101" y="4153269"/>
                  <a:pt x="2966766" y="4211448"/>
                </a:cubicBezTo>
                <a:cubicBezTo>
                  <a:pt x="2922137" y="4213255"/>
                  <a:pt x="2920144" y="4205322"/>
                  <a:pt x="2904571" y="4264699"/>
                </a:cubicBezTo>
                <a:cubicBezTo>
                  <a:pt x="2922392" y="4433754"/>
                  <a:pt x="2864247" y="4362406"/>
                  <a:pt x="2823555" y="4342465"/>
                </a:cubicBezTo>
                <a:cubicBezTo>
                  <a:pt x="2800064" y="4348367"/>
                  <a:pt x="2811280" y="4412368"/>
                  <a:pt x="2784529" y="4374326"/>
                </a:cubicBezTo>
                <a:cubicBezTo>
                  <a:pt x="2714405" y="4300477"/>
                  <a:pt x="2694508" y="4382670"/>
                  <a:pt x="2653721" y="4474655"/>
                </a:cubicBezTo>
                <a:cubicBezTo>
                  <a:pt x="2620322" y="4495163"/>
                  <a:pt x="2584617" y="4511645"/>
                  <a:pt x="2547345" y="4523761"/>
                </a:cubicBezTo>
                <a:cubicBezTo>
                  <a:pt x="2548639" y="4588308"/>
                  <a:pt x="2524472" y="4538590"/>
                  <a:pt x="2513736" y="4557831"/>
                </a:cubicBezTo>
                <a:cubicBezTo>
                  <a:pt x="2472528" y="4550019"/>
                  <a:pt x="2435794" y="4587145"/>
                  <a:pt x="2398415" y="4593290"/>
                </a:cubicBezTo>
                <a:cubicBezTo>
                  <a:pt x="2371028" y="4595305"/>
                  <a:pt x="2371751" y="4626589"/>
                  <a:pt x="2346057" y="4643096"/>
                </a:cubicBezTo>
                <a:cubicBezTo>
                  <a:pt x="2315505" y="4614444"/>
                  <a:pt x="2277171" y="4585802"/>
                  <a:pt x="2272529" y="4661569"/>
                </a:cubicBezTo>
                <a:cubicBezTo>
                  <a:pt x="2224765" y="4658651"/>
                  <a:pt x="2208058" y="4792268"/>
                  <a:pt x="2132331" y="4692254"/>
                </a:cubicBezTo>
                <a:cubicBezTo>
                  <a:pt x="2084427" y="4700396"/>
                  <a:pt x="2046867" y="4748432"/>
                  <a:pt x="1999019" y="4740019"/>
                </a:cubicBezTo>
                <a:cubicBezTo>
                  <a:pt x="1960348" y="4814606"/>
                  <a:pt x="1885685" y="4778221"/>
                  <a:pt x="1826475" y="4773635"/>
                </a:cubicBezTo>
                <a:cubicBezTo>
                  <a:pt x="1763404" y="4797592"/>
                  <a:pt x="1724855" y="4846847"/>
                  <a:pt x="1643415" y="4819627"/>
                </a:cubicBezTo>
                <a:cubicBezTo>
                  <a:pt x="1586224" y="4781774"/>
                  <a:pt x="1521992" y="4723635"/>
                  <a:pt x="1508104" y="4855571"/>
                </a:cubicBezTo>
                <a:cubicBezTo>
                  <a:pt x="1471383" y="4901771"/>
                  <a:pt x="1420713" y="4895040"/>
                  <a:pt x="1371875" y="4887849"/>
                </a:cubicBezTo>
                <a:cubicBezTo>
                  <a:pt x="1337648" y="4912991"/>
                  <a:pt x="1335572" y="4899564"/>
                  <a:pt x="1286633" y="4871316"/>
                </a:cubicBezTo>
                <a:cubicBezTo>
                  <a:pt x="1219798" y="4872538"/>
                  <a:pt x="1172010" y="4851460"/>
                  <a:pt x="1101040" y="4838800"/>
                </a:cubicBezTo>
                <a:cubicBezTo>
                  <a:pt x="1057207" y="4870896"/>
                  <a:pt x="1047834" y="4816814"/>
                  <a:pt x="1009129" y="4797020"/>
                </a:cubicBezTo>
                <a:cubicBezTo>
                  <a:pt x="1005901" y="4777723"/>
                  <a:pt x="960460" y="4674315"/>
                  <a:pt x="922792" y="4692214"/>
                </a:cubicBezTo>
                <a:cubicBezTo>
                  <a:pt x="882420" y="4751009"/>
                  <a:pt x="862307" y="4775523"/>
                  <a:pt x="801491" y="4701280"/>
                </a:cubicBezTo>
                <a:cubicBezTo>
                  <a:pt x="761904" y="4698680"/>
                  <a:pt x="722368" y="4707044"/>
                  <a:pt x="687225" y="4725449"/>
                </a:cubicBezTo>
                <a:cubicBezTo>
                  <a:pt x="598774" y="4705179"/>
                  <a:pt x="659961" y="4899666"/>
                  <a:pt x="602935" y="4743704"/>
                </a:cubicBezTo>
                <a:cubicBezTo>
                  <a:pt x="512007" y="4690327"/>
                  <a:pt x="517091" y="4667963"/>
                  <a:pt x="495631" y="4715524"/>
                </a:cubicBezTo>
                <a:cubicBezTo>
                  <a:pt x="435741" y="4785708"/>
                  <a:pt x="370370" y="4733368"/>
                  <a:pt x="320809" y="4759446"/>
                </a:cubicBezTo>
                <a:cubicBezTo>
                  <a:pt x="224174" y="4790534"/>
                  <a:pt x="257679" y="4863208"/>
                  <a:pt x="201536" y="4808873"/>
                </a:cubicBezTo>
                <a:cubicBezTo>
                  <a:pt x="200896" y="4807760"/>
                  <a:pt x="200576" y="4806491"/>
                  <a:pt x="200617" y="4805212"/>
                </a:cubicBezTo>
                <a:cubicBezTo>
                  <a:pt x="199555" y="4811315"/>
                  <a:pt x="197657" y="4819252"/>
                  <a:pt x="195305" y="4829248"/>
                </a:cubicBezTo>
                <a:cubicBezTo>
                  <a:pt x="168474" y="4851560"/>
                  <a:pt x="132565" y="4873882"/>
                  <a:pt x="134286" y="4844580"/>
                </a:cubicBezTo>
                <a:cubicBezTo>
                  <a:pt x="99271" y="4849811"/>
                  <a:pt x="60325" y="4885868"/>
                  <a:pt x="36041" y="4869263"/>
                </a:cubicBezTo>
                <a:cubicBezTo>
                  <a:pt x="27500" y="4871409"/>
                  <a:pt x="27965" y="4875835"/>
                  <a:pt x="12246" y="4875240"/>
                </a:cubicBezTo>
                <a:lnTo>
                  <a:pt x="20400" y="4907697"/>
                </a:lnTo>
                <a:lnTo>
                  <a:pt x="1" y="4907697"/>
                </a:lnTo>
                <a:lnTo>
                  <a:pt x="0" y="159424"/>
                </a:lnTo>
                <a:cubicBezTo>
                  <a:pt x="4672" y="158588"/>
                  <a:pt x="9380" y="158588"/>
                  <a:pt x="14054" y="159423"/>
                </a:cubicBezTo>
                <a:cubicBezTo>
                  <a:pt x="65158" y="65498"/>
                  <a:pt x="116686" y="149361"/>
                  <a:pt x="172906" y="120016"/>
                </a:cubicBezTo>
                <a:cubicBezTo>
                  <a:pt x="234657" y="52080"/>
                  <a:pt x="289593" y="89824"/>
                  <a:pt x="352197" y="150206"/>
                </a:cubicBezTo>
                <a:cubicBezTo>
                  <a:pt x="397766" y="118333"/>
                  <a:pt x="440777" y="22735"/>
                  <a:pt x="483790" y="182068"/>
                </a:cubicBezTo>
                <a:cubicBezTo>
                  <a:pt x="526377" y="125042"/>
                  <a:pt x="568964" y="182068"/>
                  <a:pt x="616662" y="210586"/>
                </a:cubicBezTo>
                <a:cubicBezTo>
                  <a:pt x="664359" y="239095"/>
                  <a:pt x="705243" y="347274"/>
                  <a:pt x="749958" y="210587"/>
                </a:cubicBezTo>
                <a:cubicBezTo>
                  <a:pt x="792545" y="306184"/>
                  <a:pt x="838964" y="126724"/>
                  <a:pt x="883255" y="210587"/>
                </a:cubicBezTo>
                <a:cubicBezTo>
                  <a:pt x="953097" y="272639"/>
                  <a:pt x="1002074" y="237422"/>
                  <a:pt x="1064253" y="144334"/>
                </a:cubicBezTo>
                <a:cubicBezTo>
                  <a:pt x="1101180" y="120191"/>
                  <a:pt x="1137431" y="92193"/>
                  <a:pt x="1172847" y="60472"/>
                </a:cubicBezTo>
                <a:cubicBezTo>
                  <a:pt x="1252061" y="23572"/>
                  <a:pt x="1333828" y="73052"/>
                  <a:pt x="1415595" y="52080"/>
                </a:cubicBezTo>
                <a:cubicBezTo>
                  <a:pt x="1496937" y="207231"/>
                  <a:pt x="1578705" y="-13328"/>
                  <a:pt x="1658769" y="62143"/>
                </a:cubicBezTo>
                <a:cubicBezTo>
                  <a:pt x="1695178" y="36567"/>
                  <a:pt x="1734891" y="6168"/>
                  <a:pt x="1773912" y="823"/>
                </a:cubicBezTo>
                <a:close/>
              </a:path>
            </a:pathLst>
          </a:custGeom>
          <a:solidFill>
            <a:schemeClr val="bg1">
              <a:alpha val="30000"/>
            </a:schemeClr>
          </a:solidFill>
        </p:spPr>
        <p:txBody>
          <a:bodyPr wrap="square">
            <a:noAutofit/>
          </a:bodyPr>
          <a:lstStyle>
            <a:lvl1pPr>
              <a:defRPr lang="en-ID" sz="1800">
                <a:solidFill>
                  <a:schemeClr val="bg1"/>
                </a:solidFill>
              </a:defRPr>
            </a:lvl1pPr>
          </a:lstStyle>
          <a:p>
            <a:pPr marL="0" lvl="0" indent="0">
              <a:buNone/>
            </a:pPr>
            <a:endParaRPr lang="en-ID"/>
          </a:p>
        </p:txBody>
      </p:sp>
    </p:spTree>
    <p:extLst>
      <p:ext uri="{BB962C8B-B14F-4D97-AF65-F5344CB8AC3E}">
        <p14:creationId xmlns:p14="http://schemas.microsoft.com/office/powerpoint/2010/main" val="1169764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17A50B8-E72A-4640-90BD-85237D06EF4B}"/>
              </a:ext>
            </a:extLst>
          </p:cNvPr>
          <p:cNvSpPr>
            <a:spLocks noGrp="1"/>
          </p:cNvSpPr>
          <p:nvPr>
            <p:ph type="pic" sz="quarter" idx="10"/>
          </p:nvPr>
        </p:nvSpPr>
        <p:spPr>
          <a:xfrm>
            <a:off x="1026616" y="720150"/>
            <a:ext cx="3628221" cy="3711696"/>
          </a:xfrm>
          <a:custGeom>
            <a:avLst/>
            <a:gdLst>
              <a:gd name="connsiteX0" fmla="*/ 0 w 4034971"/>
              <a:gd name="connsiteY0" fmla="*/ 0 h 4948928"/>
              <a:gd name="connsiteX1" fmla="*/ 4034971 w 4034971"/>
              <a:gd name="connsiteY1" fmla="*/ 0 h 4948928"/>
              <a:gd name="connsiteX2" fmla="*/ 4034971 w 4034971"/>
              <a:gd name="connsiteY2" fmla="*/ 4948928 h 4948928"/>
              <a:gd name="connsiteX3" fmla="*/ 0 w 4034971"/>
              <a:gd name="connsiteY3" fmla="*/ 4948928 h 4948928"/>
            </a:gdLst>
            <a:ahLst/>
            <a:cxnLst>
              <a:cxn ang="0">
                <a:pos x="connsiteX0" y="connsiteY0"/>
              </a:cxn>
              <a:cxn ang="0">
                <a:pos x="connsiteX1" y="connsiteY1"/>
              </a:cxn>
              <a:cxn ang="0">
                <a:pos x="connsiteX2" y="connsiteY2"/>
              </a:cxn>
              <a:cxn ang="0">
                <a:pos x="connsiteX3" y="connsiteY3"/>
              </a:cxn>
            </a:cxnLst>
            <a:rect l="l" t="t" r="r" b="b"/>
            <a:pathLst>
              <a:path w="4034971" h="4948928">
                <a:moveTo>
                  <a:pt x="0" y="0"/>
                </a:moveTo>
                <a:lnTo>
                  <a:pt x="4034971" y="0"/>
                </a:lnTo>
                <a:lnTo>
                  <a:pt x="4034971" y="4948928"/>
                </a:lnTo>
                <a:lnTo>
                  <a:pt x="0" y="4948928"/>
                </a:lnTo>
                <a:close/>
              </a:path>
            </a:pathLst>
          </a:custGeom>
          <a:solidFill>
            <a:schemeClr val="bg1">
              <a:alpha val="30000"/>
            </a:schemeClr>
          </a:solidFill>
        </p:spPr>
        <p:txBody>
          <a:bodyPr wrap="square">
            <a:noAutofit/>
          </a:bodyPr>
          <a:lstStyle>
            <a:lvl1pPr>
              <a:defRPr lang="en-ID" sz="1800">
                <a:solidFill>
                  <a:schemeClr val="bg1"/>
                </a:solidFill>
              </a:defRPr>
            </a:lvl1pPr>
          </a:lstStyle>
          <a:p>
            <a:pPr marL="0" lvl="0" indent="0">
              <a:buNone/>
            </a:pPr>
            <a:endParaRPr lang="en-ID"/>
          </a:p>
        </p:txBody>
      </p:sp>
    </p:spTree>
    <p:extLst>
      <p:ext uri="{BB962C8B-B14F-4D97-AF65-F5344CB8AC3E}">
        <p14:creationId xmlns:p14="http://schemas.microsoft.com/office/powerpoint/2010/main" val="4043790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33026D8-79A9-4B9F-AE63-96B1EF911F65}"/>
              </a:ext>
            </a:extLst>
          </p:cNvPr>
          <p:cNvSpPr>
            <a:spLocks noGrp="1"/>
          </p:cNvSpPr>
          <p:nvPr>
            <p:ph type="pic" sz="quarter" idx="10"/>
          </p:nvPr>
        </p:nvSpPr>
        <p:spPr>
          <a:xfrm>
            <a:off x="4754721" y="1887860"/>
            <a:ext cx="3764297" cy="2641897"/>
          </a:xfrm>
          <a:custGeom>
            <a:avLst/>
            <a:gdLst>
              <a:gd name="connsiteX0" fmla="*/ 21314 w 5038805"/>
              <a:gd name="connsiteY0" fmla="*/ 0 h 3536385"/>
              <a:gd name="connsiteX1" fmla="*/ 4796063 w 5038805"/>
              <a:gd name="connsiteY1" fmla="*/ 0 h 3536385"/>
              <a:gd name="connsiteX2" fmla="*/ 4849933 w 5038805"/>
              <a:gd name="connsiteY2" fmla="*/ 71606 h 3536385"/>
              <a:gd name="connsiteX3" fmla="*/ 4849933 w 5038805"/>
              <a:gd name="connsiteY3" fmla="*/ 212195 h 3536385"/>
              <a:gd name="connsiteX4" fmla="*/ 4849933 w 5038805"/>
              <a:gd name="connsiteY4" fmla="*/ 395487 h 3536385"/>
              <a:gd name="connsiteX5" fmla="*/ 4863727 w 5038805"/>
              <a:gd name="connsiteY5" fmla="*/ 536403 h 3536385"/>
              <a:gd name="connsiteX6" fmla="*/ 4825297 w 5038805"/>
              <a:gd name="connsiteY6" fmla="*/ 662538 h 3536385"/>
              <a:gd name="connsiteX7" fmla="*/ 4786535 w 5038805"/>
              <a:gd name="connsiteY7" fmla="*/ 789987 h 3536385"/>
              <a:gd name="connsiteX8" fmla="*/ 4783907 w 5038805"/>
              <a:gd name="connsiteY8" fmla="*/ 938459 h 3536385"/>
              <a:gd name="connsiteX9" fmla="*/ 4777009 w 5038805"/>
              <a:gd name="connsiteY9" fmla="*/ 1093172 h 3536385"/>
              <a:gd name="connsiteX10" fmla="*/ 4793104 w 5038805"/>
              <a:gd name="connsiteY10" fmla="*/ 1213393 h 3536385"/>
              <a:gd name="connsiteX11" fmla="*/ 4848947 w 5038805"/>
              <a:gd name="connsiteY11" fmla="*/ 1384529 h 3536385"/>
              <a:gd name="connsiteX12" fmla="*/ 4823983 w 5038805"/>
              <a:gd name="connsiteY12" fmla="*/ 1442345 h 3536385"/>
              <a:gd name="connsiteX13" fmla="*/ 4823983 w 5038805"/>
              <a:gd name="connsiteY13" fmla="*/ 1512637 h 3536385"/>
              <a:gd name="connsiteX14" fmla="*/ 4822010 w 5038805"/>
              <a:gd name="connsiteY14" fmla="*/ 1562893 h 3536385"/>
              <a:gd name="connsiteX15" fmla="*/ 4863069 w 5038805"/>
              <a:gd name="connsiteY15" fmla="*/ 1611180 h 3536385"/>
              <a:gd name="connsiteX16" fmla="*/ 4887051 w 5038805"/>
              <a:gd name="connsiteY16" fmla="*/ 1678845 h 3536385"/>
              <a:gd name="connsiteX17" fmla="*/ 4899531 w 5038805"/>
              <a:gd name="connsiteY17" fmla="*/ 1744540 h 3536385"/>
              <a:gd name="connsiteX18" fmla="*/ 4901831 w 5038805"/>
              <a:gd name="connsiteY18" fmla="*/ 1854253 h 3536385"/>
              <a:gd name="connsiteX19" fmla="*/ 4955701 w 5038805"/>
              <a:gd name="connsiteY19" fmla="*/ 1939330 h 3536385"/>
              <a:gd name="connsiteX20" fmla="*/ 4988549 w 5038805"/>
              <a:gd name="connsiteY20" fmla="*/ 1991555 h 3536385"/>
              <a:gd name="connsiteX21" fmla="*/ 4988549 w 5038805"/>
              <a:gd name="connsiteY21" fmla="*/ 2086815 h 3536385"/>
              <a:gd name="connsiteX22" fmla="*/ 4975410 w 5038805"/>
              <a:gd name="connsiteY22" fmla="*/ 2157108 h 3536385"/>
              <a:gd name="connsiteX23" fmla="*/ 4961943 w 5038805"/>
              <a:gd name="connsiteY23" fmla="*/ 2182403 h 3536385"/>
              <a:gd name="connsiteX24" fmla="*/ 4985593 w 5038805"/>
              <a:gd name="connsiteY24" fmla="*/ 2253682 h 3536385"/>
              <a:gd name="connsiteX25" fmla="*/ 4987563 w 5038805"/>
              <a:gd name="connsiteY25" fmla="*/ 2373247 h 3536385"/>
              <a:gd name="connsiteX26" fmla="*/ 5023697 w 5038805"/>
              <a:gd name="connsiteY26" fmla="*/ 2465549 h 3536385"/>
              <a:gd name="connsiteX27" fmla="*/ 5038805 w 5038805"/>
              <a:gd name="connsiteY27" fmla="*/ 2545370 h 3536385"/>
              <a:gd name="connsiteX28" fmla="*/ 4924167 w 5038805"/>
              <a:gd name="connsiteY28" fmla="*/ 2673805 h 3536385"/>
              <a:gd name="connsiteX29" fmla="*/ 4938621 w 5038805"/>
              <a:gd name="connsiteY29" fmla="*/ 2715191 h 3536385"/>
              <a:gd name="connsiteX30" fmla="*/ 4895917 w 5038805"/>
              <a:gd name="connsiteY30" fmla="*/ 2757895 h 3536385"/>
              <a:gd name="connsiteX31" fmla="*/ 4783907 w 5038805"/>
              <a:gd name="connsiteY31" fmla="*/ 2859721 h 3536385"/>
              <a:gd name="connsiteX32" fmla="*/ 4719812 w 5038805"/>
              <a:gd name="connsiteY32" fmla="*/ 2863129 h 3536385"/>
              <a:gd name="connsiteX33" fmla="*/ 4715037 w 5038805"/>
              <a:gd name="connsiteY33" fmla="*/ 2863555 h 3536385"/>
              <a:gd name="connsiteX34" fmla="*/ 4715583 w 5038805"/>
              <a:gd name="connsiteY34" fmla="*/ 2862349 h 3536385"/>
              <a:gd name="connsiteX35" fmla="*/ 4715034 w 5038805"/>
              <a:gd name="connsiteY35" fmla="*/ 2863555 h 3536385"/>
              <a:gd name="connsiteX36" fmla="*/ 4715037 w 5038805"/>
              <a:gd name="connsiteY36" fmla="*/ 2863555 h 3536385"/>
              <a:gd name="connsiteX37" fmla="*/ 4697121 w 5038805"/>
              <a:gd name="connsiteY37" fmla="*/ 2903086 h 3536385"/>
              <a:gd name="connsiteX38" fmla="*/ 4691278 w 5038805"/>
              <a:gd name="connsiteY38" fmla="*/ 2947426 h 3536385"/>
              <a:gd name="connsiteX39" fmla="*/ 4672225 w 5038805"/>
              <a:gd name="connsiteY39" fmla="*/ 3013121 h 3536385"/>
              <a:gd name="connsiteX40" fmla="*/ 4635435 w 5038805"/>
              <a:gd name="connsiteY40" fmla="*/ 3064364 h 3536385"/>
              <a:gd name="connsiteX41" fmla="*/ 4618354 w 5038805"/>
              <a:gd name="connsiteY41" fmla="*/ 3183602 h 3536385"/>
              <a:gd name="connsiteX42" fmla="*/ 4595363 w 5038805"/>
              <a:gd name="connsiteY42" fmla="*/ 3230244 h 3536385"/>
              <a:gd name="connsiteX43" fmla="*/ 4595363 w 5038805"/>
              <a:gd name="connsiteY43" fmla="*/ 3411236 h 3536385"/>
              <a:gd name="connsiteX44" fmla="*/ 4643319 w 5038805"/>
              <a:gd name="connsiteY44" fmla="*/ 3536385 h 3536385"/>
              <a:gd name="connsiteX45" fmla="*/ 340266 w 5038805"/>
              <a:gd name="connsiteY45" fmla="*/ 3536385 h 3536385"/>
              <a:gd name="connsiteX46" fmla="*/ 337966 w 5038805"/>
              <a:gd name="connsiteY46" fmla="*/ 3506165 h 3536385"/>
              <a:gd name="connsiteX47" fmla="*/ 333697 w 5038805"/>
              <a:gd name="connsiteY47" fmla="*/ 3306778 h 3536385"/>
              <a:gd name="connsiteX48" fmla="*/ 326141 w 5038805"/>
              <a:gd name="connsiteY48" fmla="*/ 3108050 h 3536385"/>
              <a:gd name="connsiteX49" fmla="*/ 308077 w 5038805"/>
              <a:gd name="connsiteY49" fmla="*/ 3051552 h 3536385"/>
              <a:gd name="connsiteX50" fmla="*/ 300522 w 5038805"/>
              <a:gd name="connsiteY50" fmla="*/ 2936256 h 3536385"/>
              <a:gd name="connsiteX51" fmla="*/ 300522 w 5038805"/>
              <a:gd name="connsiteY51" fmla="*/ 2748698 h 3536385"/>
              <a:gd name="connsiteX52" fmla="*/ 288369 w 5038805"/>
              <a:gd name="connsiteY52" fmla="*/ 2567051 h 3536385"/>
              <a:gd name="connsiteX53" fmla="*/ 249607 w 5038805"/>
              <a:gd name="connsiteY53" fmla="*/ 2394270 h 3536385"/>
              <a:gd name="connsiteX54" fmla="*/ 249607 w 5038805"/>
              <a:gd name="connsiteY54" fmla="*/ 2297696 h 3536385"/>
              <a:gd name="connsiteX55" fmla="*/ 210517 w 5038805"/>
              <a:gd name="connsiteY55" fmla="*/ 2264848 h 3536385"/>
              <a:gd name="connsiteX56" fmla="*/ 177669 w 5038805"/>
              <a:gd name="connsiteY56" fmla="*/ 2090429 h 3536385"/>
              <a:gd name="connsiteX57" fmla="*/ 157633 w 5038805"/>
              <a:gd name="connsiteY57" fmla="*/ 2006994 h 3536385"/>
              <a:gd name="connsiteX58" fmla="*/ 152377 w 5038805"/>
              <a:gd name="connsiteY58" fmla="*/ 1880532 h 3536385"/>
              <a:gd name="connsiteX59" fmla="*/ 189494 w 5038805"/>
              <a:gd name="connsiteY59" fmla="*/ 1770491 h 3536385"/>
              <a:gd name="connsiteX60" fmla="*/ 243037 w 5038805"/>
              <a:gd name="connsiteY60" fmla="*/ 1697571 h 3536385"/>
              <a:gd name="connsiteX61" fmla="*/ 275885 w 5038805"/>
              <a:gd name="connsiteY61" fmla="*/ 1578005 h 3536385"/>
              <a:gd name="connsiteX62" fmla="*/ 288369 w 5038805"/>
              <a:gd name="connsiteY62" fmla="*/ 1393727 h 3536385"/>
              <a:gd name="connsiteX63" fmla="*/ 288369 w 5038805"/>
              <a:gd name="connsiteY63" fmla="*/ 1253469 h 3536385"/>
              <a:gd name="connsiteX64" fmla="*/ 288369 w 5038805"/>
              <a:gd name="connsiteY64" fmla="*/ 1165106 h 3536385"/>
              <a:gd name="connsiteX65" fmla="*/ 301835 w 5038805"/>
              <a:gd name="connsiteY65" fmla="*/ 1088244 h 3536385"/>
              <a:gd name="connsiteX66" fmla="*/ 327455 w 5038805"/>
              <a:gd name="connsiteY66" fmla="*/ 997912 h 3536385"/>
              <a:gd name="connsiteX67" fmla="*/ 339611 w 5038805"/>
              <a:gd name="connsiteY67" fmla="*/ 921706 h 3536385"/>
              <a:gd name="connsiteX68" fmla="*/ 339611 w 5038805"/>
              <a:gd name="connsiteY68" fmla="*/ 774875 h 3536385"/>
              <a:gd name="connsiteX69" fmla="*/ 315302 w 5038805"/>
              <a:gd name="connsiteY69" fmla="*/ 597498 h 3536385"/>
              <a:gd name="connsiteX70" fmla="*/ 252235 w 5038805"/>
              <a:gd name="connsiteY70" fmla="*/ 433259 h 3536385"/>
              <a:gd name="connsiteX71" fmla="*/ 255521 w 5038805"/>
              <a:gd name="connsiteY71" fmla="*/ 431290 h 3536385"/>
              <a:gd name="connsiteX72" fmla="*/ 172414 w 5038805"/>
              <a:gd name="connsiteY72" fmla="*/ 410595 h 3536385"/>
              <a:gd name="connsiteX73" fmla="*/ 131027 w 5038805"/>
              <a:gd name="connsiteY73" fmla="*/ 320263 h 3536385"/>
              <a:gd name="connsiteX74" fmla="*/ 88323 w 5038805"/>
              <a:gd name="connsiteY74" fmla="*/ 243073 h 3536385"/>
              <a:gd name="connsiteX75" fmla="*/ 75515 w 5038805"/>
              <a:gd name="connsiteY75" fmla="*/ 180333 h 3536385"/>
              <a:gd name="connsiteX76" fmla="*/ 31498 w 5038805"/>
              <a:gd name="connsiteY76" fmla="*/ 105113 h 3536385"/>
              <a:gd name="connsiteX77" fmla="*/ 17045 w 5038805"/>
              <a:gd name="connsiteY77" fmla="*/ 12153 h 3536385"/>
              <a:gd name="connsiteX78" fmla="*/ 21314 w 5038805"/>
              <a:gd name="connsiteY78" fmla="*/ 0 h 35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038805" h="3536385">
                <a:moveTo>
                  <a:pt x="21314" y="0"/>
                </a:moveTo>
                <a:lnTo>
                  <a:pt x="4796063" y="0"/>
                </a:lnTo>
                <a:cubicBezTo>
                  <a:pt x="4792777" y="22992"/>
                  <a:pt x="4801315" y="46970"/>
                  <a:pt x="4849933" y="71606"/>
                </a:cubicBezTo>
                <a:cubicBezTo>
                  <a:pt x="4862741" y="117266"/>
                  <a:pt x="4809199" y="164894"/>
                  <a:pt x="4849933" y="212195"/>
                </a:cubicBezTo>
                <a:cubicBezTo>
                  <a:pt x="4787521" y="273293"/>
                  <a:pt x="4798691" y="334388"/>
                  <a:pt x="4849933" y="395487"/>
                </a:cubicBezTo>
                <a:cubicBezTo>
                  <a:pt x="4870625" y="444101"/>
                  <a:pt x="4837122" y="487788"/>
                  <a:pt x="4863727" y="536403"/>
                </a:cubicBezTo>
                <a:cubicBezTo>
                  <a:pt x="4877522" y="586331"/>
                  <a:pt x="4839091" y="624435"/>
                  <a:pt x="4825297" y="662538"/>
                </a:cubicBezTo>
                <a:cubicBezTo>
                  <a:pt x="4819383" y="700641"/>
                  <a:pt x="4755987" y="738745"/>
                  <a:pt x="4786535" y="789987"/>
                </a:cubicBezTo>
                <a:cubicBezTo>
                  <a:pt x="4857158" y="837615"/>
                  <a:pt x="4790804" y="888530"/>
                  <a:pt x="4783907" y="938459"/>
                </a:cubicBezTo>
                <a:cubicBezTo>
                  <a:pt x="4777009" y="988387"/>
                  <a:pt x="4746789" y="1042258"/>
                  <a:pt x="4777009" y="1093172"/>
                </a:cubicBezTo>
                <a:cubicBezTo>
                  <a:pt x="4744817" y="1131931"/>
                  <a:pt x="4769781" y="1173321"/>
                  <a:pt x="4793104" y="1213393"/>
                </a:cubicBezTo>
                <a:cubicBezTo>
                  <a:pt x="4806571" y="1259380"/>
                  <a:pt x="4871611" y="1338215"/>
                  <a:pt x="4848947" y="1384529"/>
                </a:cubicBezTo>
                <a:cubicBezTo>
                  <a:pt x="4832521" y="1409497"/>
                  <a:pt x="4782921" y="1409497"/>
                  <a:pt x="4823983" y="1442345"/>
                </a:cubicBezTo>
                <a:cubicBezTo>
                  <a:pt x="4774709" y="1465336"/>
                  <a:pt x="4802629" y="1489314"/>
                  <a:pt x="4823983" y="1512637"/>
                </a:cubicBezTo>
                <a:cubicBezTo>
                  <a:pt x="4805261" y="1517893"/>
                  <a:pt x="4871939" y="1554023"/>
                  <a:pt x="4822010" y="1562893"/>
                </a:cubicBezTo>
                <a:cubicBezTo>
                  <a:pt x="4802629" y="1592127"/>
                  <a:pt x="4912997" y="1589171"/>
                  <a:pt x="4863069" y="1611180"/>
                </a:cubicBezTo>
                <a:cubicBezTo>
                  <a:pt x="4847961" y="1630889"/>
                  <a:pt x="4925481" y="1656181"/>
                  <a:pt x="4887051" y="1678845"/>
                </a:cubicBezTo>
                <a:cubicBezTo>
                  <a:pt x="4853871" y="1705782"/>
                  <a:pt x="4939935" y="1709065"/>
                  <a:pt x="4899531" y="1744540"/>
                </a:cubicBezTo>
                <a:cubicBezTo>
                  <a:pt x="4938621" y="1779688"/>
                  <a:pt x="4895589" y="1821406"/>
                  <a:pt x="4901831" y="1854253"/>
                </a:cubicBezTo>
                <a:cubicBezTo>
                  <a:pt x="4940262" y="1893012"/>
                  <a:pt x="4965554" y="1913379"/>
                  <a:pt x="4955701" y="1939330"/>
                </a:cubicBezTo>
                <a:cubicBezTo>
                  <a:pt x="5036836" y="1953783"/>
                  <a:pt x="5009899" y="1971191"/>
                  <a:pt x="4988549" y="1991555"/>
                </a:cubicBezTo>
                <a:cubicBezTo>
                  <a:pt x="5014172" y="2017178"/>
                  <a:pt x="4944531" y="2060537"/>
                  <a:pt x="4988549" y="2086815"/>
                </a:cubicBezTo>
                <a:cubicBezTo>
                  <a:pt x="4989204" y="2124260"/>
                  <a:pt x="5053917" y="2130833"/>
                  <a:pt x="4975410" y="2157108"/>
                </a:cubicBezTo>
                <a:cubicBezTo>
                  <a:pt x="5020083" y="2170247"/>
                  <a:pt x="5011213" y="2164008"/>
                  <a:pt x="4961943" y="2182403"/>
                </a:cubicBezTo>
                <a:cubicBezTo>
                  <a:pt x="4926795" y="2207695"/>
                  <a:pt x="4997087" y="2230690"/>
                  <a:pt x="4985593" y="2253682"/>
                </a:cubicBezTo>
                <a:cubicBezTo>
                  <a:pt x="5026325" y="2292440"/>
                  <a:pt x="4938621" y="2333830"/>
                  <a:pt x="4987563" y="2373247"/>
                </a:cubicBezTo>
                <a:cubicBezTo>
                  <a:pt x="4976723" y="2413979"/>
                  <a:pt x="4975737" y="2432701"/>
                  <a:pt x="5023697" y="2465549"/>
                </a:cubicBezTo>
                <a:cubicBezTo>
                  <a:pt x="5050631" y="2483288"/>
                  <a:pt x="5005957" y="2526975"/>
                  <a:pt x="5038805" y="2545370"/>
                </a:cubicBezTo>
                <a:cubicBezTo>
                  <a:pt x="4978693" y="2592998"/>
                  <a:pt x="4880809" y="2597598"/>
                  <a:pt x="4924167" y="2673805"/>
                </a:cubicBezTo>
                <a:cubicBezTo>
                  <a:pt x="4905773" y="2690227"/>
                  <a:pt x="5004316" y="2698442"/>
                  <a:pt x="4938621" y="2715191"/>
                </a:cubicBezTo>
                <a:cubicBezTo>
                  <a:pt x="4931723" y="2725047"/>
                  <a:pt x="4826283" y="2762492"/>
                  <a:pt x="4895917" y="2757895"/>
                </a:cubicBezTo>
                <a:cubicBezTo>
                  <a:pt x="4882450" y="2778259"/>
                  <a:pt x="4780951" y="2826874"/>
                  <a:pt x="4783907" y="2859721"/>
                </a:cubicBezTo>
                <a:cubicBezTo>
                  <a:pt x="4743996" y="2861035"/>
                  <a:pt x="4726915" y="2862431"/>
                  <a:pt x="4719812" y="2863129"/>
                </a:cubicBezTo>
                <a:lnTo>
                  <a:pt x="4715037" y="2863555"/>
                </a:lnTo>
                <a:lnTo>
                  <a:pt x="4715583" y="2862349"/>
                </a:lnTo>
                <a:cubicBezTo>
                  <a:pt x="4715583" y="2863088"/>
                  <a:pt x="4714864" y="2863458"/>
                  <a:pt x="4715034" y="2863555"/>
                </a:cubicBezTo>
                <a:lnTo>
                  <a:pt x="4715037" y="2863555"/>
                </a:lnTo>
                <a:lnTo>
                  <a:pt x="4697121" y="2903086"/>
                </a:lnTo>
                <a:cubicBezTo>
                  <a:pt x="4693025" y="2917422"/>
                  <a:pt x="4691033" y="2932357"/>
                  <a:pt x="4691278" y="2947426"/>
                </a:cubicBezTo>
                <a:cubicBezTo>
                  <a:pt x="4618354" y="2985857"/>
                  <a:pt x="4672225" y="2990457"/>
                  <a:pt x="4672225" y="3013121"/>
                </a:cubicBezTo>
                <a:cubicBezTo>
                  <a:pt x="4670583" y="3053525"/>
                  <a:pt x="4728395" y="3035130"/>
                  <a:pt x="4635435" y="3064364"/>
                </a:cubicBezTo>
                <a:cubicBezTo>
                  <a:pt x="4679453" y="3090642"/>
                  <a:pt x="4651202" y="3174077"/>
                  <a:pt x="4618354" y="3183602"/>
                </a:cubicBezTo>
                <a:cubicBezTo>
                  <a:pt x="4612112" y="3230244"/>
                  <a:pt x="4652847" y="3192468"/>
                  <a:pt x="4595363" y="3230244"/>
                </a:cubicBezTo>
                <a:cubicBezTo>
                  <a:pt x="4638063" y="3268020"/>
                  <a:pt x="4595363" y="3289701"/>
                  <a:pt x="4595363" y="3411236"/>
                </a:cubicBezTo>
                <a:cubicBezTo>
                  <a:pt x="4538865" y="3470689"/>
                  <a:pt x="4593390" y="3522259"/>
                  <a:pt x="4643319" y="3536385"/>
                </a:cubicBezTo>
                <a:lnTo>
                  <a:pt x="340266" y="3536385"/>
                </a:lnTo>
                <a:lnTo>
                  <a:pt x="337966" y="3506165"/>
                </a:lnTo>
                <a:cubicBezTo>
                  <a:pt x="387895" y="3425689"/>
                  <a:pt x="415159" y="3405321"/>
                  <a:pt x="333697" y="3306778"/>
                </a:cubicBezTo>
                <a:cubicBezTo>
                  <a:pt x="346508" y="3224661"/>
                  <a:pt x="326141" y="3143198"/>
                  <a:pt x="326141" y="3108050"/>
                </a:cubicBezTo>
                <a:cubicBezTo>
                  <a:pt x="321544" y="3089656"/>
                  <a:pt x="340925" y="3040055"/>
                  <a:pt x="308077" y="3051552"/>
                </a:cubicBezTo>
                <a:cubicBezTo>
                  <a:pt x="279427" y="3019398"/>
                  <a:pt x="276316" y="2971876"/>
                  <a:pt x="300522" y="2936256"/>
                </a:cubicBezTo>
                <a:cubicBezTo>
                  <a:pt x="276544" y="2875488"/>
                  <a:pt x="223656" y="2811107"/>
                  <a:pt x="300522" y="2748698"/>
                </a:cubicBezTo>
                <a:cubicBezTo>
                  <a:pt x="292410" y="2688489"/>
                  <a:pt x="288348" y="2627801"/>
                  <a:pt x="288369" y="2567051"/>
                </a:cubicBezTo>
                <a:cubicBezTo>
                  <a:pt x="305118" y="2506607"/>
                  <a:pt x="260777" y="2456679"/>
                  <a:pt x="249607" y="2394270"/>
                </a:cubicBezTo>
                <a:cubicBezTo>
                  <a:pt x="319571" y="2367333"/>
                  <a:pt x="212817" y="2322333"/>
                  <a:pt x="249607" y="2297696"/>
                </a:cubicBezTo>
                <a:cubicBezTo>
                  <a:pt x="170117" y="2283574"/>
                  <a:pt x="202965" y="2273063"/>
                  <a:pt x="210517" y="2264848"/>
                </a:cubicBezTo>
                <a:cubicBezTo>
                  <a:pt x="86682" y="2219848"/>
                  <a:pt x="201978" y="2162036"/>
                  <a:pt x="177669" y="2090429"/>
                </a:cubicBezTo>
                <a:cubicBezTo>
                  <a:pt x="216431" y="2049367"/>
                  <a:pt x="134969" y="2042801"/>
                  <a:pt x="157633" y="2006994"/>
                </a:cubicBezTo>
                <a:cubicBezTo>
                  <a:pt x="124130" y="1972178"/>
                  <a:pt x="145808" y="1917649"/>
                  <a:pt x="152377" y="1880532"/>
                </a:cubicBezTo>
                <a:cubicBezTo>
                  <a:pt x="168803" y="1844070"/>
                  <a:pt x="139897" y="1803339"/>
                  <a:pt x="189494" y="1770491"/>
                </a:cubicBezTo>
                <a:cubicBezTo>
                  <a:pt x="201651" y="1735674"/>
                  <a:pt x="181283" y="1724504"/>
                  <a:pt x="243037" y="1697571"/>
                </a:cubicBezTo>
                <a:cubicBezTo>
                  <a:pt x="213145" y="1664392"/>
                  <a:pt x="268988" y="1620050"/>
                  <a:pt x="275885" y="1578005"/>
                </a:cubicBezTo>
                <a:cubicBezTo>
                  <a:pt x="362930" y="1515920"/>
                  <a:pt x="265374" y="1456139"/>
                  <a:pt x="288369" y="1393727"/>
                </a:cubicBezTo>
                <a:cubicBezTo>
                  <a:pt x="288369" y="1347084"/>
                  <a:pt x="235481" y="1300111"/>
                  <a:pt x="288369" y="1253469"/>
                </a:cubicBezTo>
                <a:cubicBezTo>
                  <a:pt x="299535" y="1224891"/>
                  <a:pt x="288369" y="1193357"/>
                  <a:pt x="288369" y="1165106"/>
                </a:cubicBezTo>
                <a:cubicBezTo>
                  <a:pt x="233185" y="1138828"/>
                  <a:pt x="312019" y="1115178"/>
                  <a:pt x="301835" y="1088244"/>
                </a:cubicBezTo>
                <a:cubicBezTo>
                  <a:pt x="232526" y="1043899"/>
                  <a:pt x="381984" y="1038643"/>
                  <a:pt x="327455" y="997912"/>
                </a:cubicBezTo>
                <a:cubicBezTo>
                  <a:pt x="444393" y="970979"/>
                  <a:pt x="283768" y="950612"/>
                  <a:pt x="339611" y="921706"/>
                </a:cubicBezTo>
                <a:cubicBezTo>
                  <a:pt x="339611" y="873419"/>
                  <a:pt x="349136" y="822176"/>
                  <a:pt x="339611" y="774875"/>
                </a:cubicBezTo>
                <a:cubicBezTo>
                  <a:pt x="304791" y="715422"/>
                  <a:pt x="266032" y="657610"/>
                  <a:pt x="315302" y="597498"/>
                </a:cubicBezTo>
                <a:cubicBezTo>
                  <a:pt x="312674" y="517349"/>
                  <a:pt x="360634" y="451985"/>
                  <a:pt x="252235" y="433259"/>
                </a:cubicBezTo>
                <a:cubicBezTo>
                  <a:pt x="253079" y="432259"/>
                  <a:pt x="254238" y="431562"/>
                  <a:pt x="255521" y="431290"/>
                </a:cubicBezTo>
                <a:cubicBezTo>
                  <a:pt x="227187" y="427224"/>
                  <a:pt x="199344" y="420292"/>
                  <a:pt x="172414" y="410595"/>
                </a:cubicBezTo>
                <a:cubicBezTo>
                  <a:pt x="184970" y="374264"/>
                  <a:pt x="166741" y="334481"/>
                  <a:pt x="131027" y="320263"/>
                </a:cubicBezTo>
                <a:cubicBezTo>
                  <a:pt x="83068" y="291688"/>
                  <a:pt x="117888" y="281504"/>
                  <a:pt x="88323" y="243073"/>
                </a:cubicBezTo>
                <a:cubicBezTo>
                  <a:pt x="101135" y="220078"/>
                  <a:pt x="5547" y="201683"/>
                  <a:pt x="75515" y="180333"/>
                </a:cubicBezTo>
                <a:cubicBezTo>
                  <a:pt x="67960" y="152741"/>
                  <a:pt x="22628" y="134019"/>
                  <a:pt x="31498" y="105113"/>
                </a:cubicBezTo>
                <a:cubicBezTo>
                  <a:pt x="-44709" y="76207"/>
                  <a:pt x="44964" y="42700"/>
                  <a:pt x="17045" y="12153"/>
                </a:cubicBezTo>
                <a:cubicBezTo>
                  <a:pt x="18921" y="8273"/>
                  <a:pt x="20352" y="4197"/>
                  <a:pt x="21314" y="0"/>
                </a:cubicBezTo>
                <a:close/>
              </a:path>
            </a:pathLst>
          </a:custGeom>
          <a:solidFill>
            <a:schemeClr val="bg1">
              <a:alpha val="30000"/>
            </a:schemeClr>
          </a:solidFill>
        </p:spPr>
        <p:txBody>
          <a:bodyPr wrap="square">
            <a:noAutofit/>
          </a:bodyPr>
          <a:lstStyle>
            <a:lvl1pPr>
              <a:defRPr lang="en-ID" sz="1800">
                <a:solidFill>
                  <a:schemeClr val="bg1"/>
                </a:solidFill>
              </a:defRPr>
            </a:lvl1pPr>
          </a:lstStyle>
          <a:p>
            <a:pPr marL="0" lvl="0" indent="0">
              <a:buNone/>
            </a:pPr>
            <a:endParaRPr lang="en-ID"/>
          </a:p>
        </p:txBody>
      </p:sp>
    </p:spTree>
    <p:extLst>
      <p:ext uri="{BB962C8B-B14F-4D97-AF65-F5344CB8AC3E}">
        <p14:creationId xmlns:p14="http://schemas.microsoft.com/office/powerpoint/2010/main" val="405087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ECE1412-E4AF-4478-AECB-F3DC0089A4E8}"/>
              </a:ext>
            </a:extLst>
          </p:cNvPr>
          <p:cNvSpPr>
            <a:spLocks noGrp="1"/>
          </p:cNvSpPr>
          <p:nvPr>
            <p:ph type="pic" sz="quarter" idx="10"/>
          </p:nvPr>
        </p:nvSpPr>
        <p:spPr>
          <a:xfrm>
            <a:off x="-18103" y="-33143"/>
            <a:ext cx="9162104" cy="2617958"/>
          </a:xfrm>
          <a:custGeom>
            <a:avLst/>
            <a:gdLst>
              <a:gd name="connsiteX0" fmla="*/ 0 w 12216139"/>
              <a:gd name="connsiteY0" fmla="*/ 0 h 3490610"/>
              <a:gd name="connsiteX1" fmla="*/ 12216139 w 12216139"/>
              <a:gd name="connsiteY1" fmla="*/ 0 h 3490610"/>
              <a:gd name="connsiteX2" fmla="*/ 12216139 w 12216139"/>
              <a:gd name="connsiteY2" fmla="*/ 3419444 h 3490610"/>
              <a:gd name="connsiteX3" fmla="*/ 12121462 w 12216139"/>
              <a:gd name="connsiteY3" fmla="*/ 3420643 h 3490610"/>
              <a:gd name="connsiteX4" fmla="*/ 11895506 w 12216139"/>
              <a:gd name="connsiteY4" fmla="*/ 3417909 h 3490610"/>
              <a:gd name="connsiteX5" fmla="*/ 11397481 w 12216139"/>
              <a:gd name="connsiteY5" fmla="*/ 3399619 h 3490610"/>
              <a:gd name="connsiteX6" fmla="*/ 11031948 w 12216139"/>
              <a:gd name="connsiteY6" fmla="*/ 3380318 h 3490610"/>
              <a:gd name="connsiteX7" fmla="*/ 10662864 w 12216139"/>
              <a:gd name="connsiteY7" fmla="*/ 3363042 h 3490610"/>
              <a:gd name="connsiteX8" fmla="*/ 10292598 w 12216139"/>
              <a:gd name="connsiteY8" fmla="*/ 3363042 h 3490610"/>
              <a:gd name="connsiteX9" fmla="*/ 9922334 w 12216139"/>
              <a:gd name="connsiteY9" fmla="*/ 3363042 h 3490610"/>
              <a:gd name="connsiteX10" fmla="*/ 9419564 w 12216139"/>
              <a:gd name="connsiteY10" fmla="*/ 3403177 h 3490610"/>
              <a:gd name="connsiteX11" fmla="*/ 9117918 w 12216139"/>
              <a:gd name="connsiteY11" fmla="*/ 3453978 h 3490610"/>
              <a:gd name="connsiteX12" fmla="*/ 8443622 w 12216139"/>
              <a:gd name="connsiteY12" fmla="*/ 3459061 h 3490610"/>
              <a:gd name="connsiteX13" fmla="*/ 7768147 w 12216139"/>
              <a:gd name="connsiteY13" fmla="*/ 3452965 h 3490610"/>
              <a:gd name="connsiteX14" fmla="*/ 7139989 w 12216139"/>
              <a:gd name="connsiteY14" fmla="*/ 3436197 h 3490610"/>
              <a:gd name="connsiteX15" fmla="*/ 6537865 w 12216139"/>
              <a:gd name="connsiteY15" fmla="*/ 3363042 h 3490610"/>
              <a:gd name="connsiteX16" fmla="*/ 6064679 w 12216139"/>
              <a:gd name="connsiteY16" fmla="*/ 3346785 h 3490610"/>
              <a:gd name="connsiteX17" fmla="*/ 5888419 w 12216139"/>
              <a:gd name="connsiteY17" fmla="*/ 3295983 h 3490610"/>
              <a:gd name="connsiteX18" fmla="*/ 5639992 w 12216139"/>
              <a:gd name="connsiteY18" fmla="*/ 3241118 h 3490610"/>
              <a:gd name="connsiteX19" fmla="*/ 5348989 w 12216139"/>
              <a:gd name="connsiteY19" fmla="*/ 3182699 h 3490610"/>
              <a:gd name="connsiteX20" fmla="*/ 4725563 w 12216139"/>
              <a:gd name="connsiteY20" fmla="*/ 3182699 h 3490610"/>
              <a:gd name="connsiteX21" fmla="*/ 4216894 w 12216139"/>
              <a:gd name="connsiteY21" fmla="*/ 3151199 h 3490610"/>
              <a:gd name="connsiteX22" fmla="*/ 3705854 w 12216139"/>
              <a:gd name="connsiteY22" fmla="*/ 3129865 h 3490610"/>
              <a:gd name="connsiteX23" fmla="*/ 3478724 w 12216139"/>
              <a:gd name="connsiteY23" fmla="*/ 3144597 h 3490610"/>
              <a:gd name="connsiteX24" fmla="*/ 3186528 w 12216139"/>
              <a:gd name="connsiteY24" fmla="*/ 3148660 h 3490610"/>
              <a:gd name="connsiteX25" fmla="*/ 2705059 w 12216139"/>
              <a:gd name="connsiteY25" fmla="*/ 3148660 h 3490610"/>
              <a:gd name="connsiteX26" fmla="*/ 2176270 w 12216139"/>
              <a:gd name="connsiteY26" fmla="*/ 3167456 h 3490610"/>
              <a:gd name="connsiteX27" fmla="*/ 1888819 w 12216139"/>
              <a:gd name="connsiteY27" fmla="*/ 3167456 h 3490610"/>
              <a:gd name="connsiteX28" fmla="*/ 1802454 w 12216139"/>
              <a:gd name="connsiteY28" fmla="*/ 3214700 h 3490610"/>
              <a:gd name="connsiteX29" fmla="*/ 1329268 w 12216139"/>
              <a:gd name="connsiteY29" fmla="*/ 3290399 h 3490610"/>
              <a:gd name="connsiteX30" fmla="*/ 791028 w 12216139"/>
              <a:gd name="connsiteY30" fmla="*/ 3294463 h 3490610"/>
              <a:gd name="connsiteX31" fmla="*/ 265792 w 12216139"/>
              <a:gd name="connsiteY31" fmla="*/ 3314272 h 3490610"/>
              <a:gd name="connsiteX32" fmla="*/ 10271 w 12216139"/>
              <a:gd name="connsiteY32" fmla="*/ 3327990 h 3490610"/>
              <a:gd name="connsiteX33" fmla="*/ 10271 w 12216139"/>
              <a:gd name="connsiteY33" fmla="*/ 2361226 h 3490610"/>
              <a:gd name="connsiteX34" fmla="*/ 0 w 12216139"/>
              <a:gd name="connsiteY34" fmla="*/ 2361226 h 349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16139" h="3490610">
                <a:moveTo>
                  <a:pt x="0" y="0"/>
                </a:moveTo>
                <a:lnTo>
                  <a:pt x="12216139" y="0"/>
                </a:lnTo>
                <a:lnTo>
                  <a:pt x="12216139" y="3419444"/>
                </a:lnTo>
                <a:lnTo>
                  <a:pt x="12121462" y="3420643"/>
                </a:lnTo>
                <a:cubicBezTo>
                  <a:pt x="12048413" y="3417277"/>
                  <a:pt x="11973588" y="3409020"/>
                  <a:pt x="11895506" y="3417909"/>
                </a:cubicBezTo>
                <a:cubicBezTo>
                  <a:pt x="11723980" y="3459062"/>
                  <a:pt x="11571380" y="3436197"/>
                  <a:pt x="11397481" y="3399619"/>
                </a:cubicBezTo>
                <a:cubicBezTo>
                  <a:pt x="11270901" y="3418927"/>
                  <a:pt x="11151424" y="3476839"/>
                  <a:pt x="11031948" y="3380318"/>
                </a:cubicBezTo>
                <a:cubicBezTo>
                  <a:pt x="10913651" y="3414863"/>
                  <a:pt x="10795355" y="3380318"/>
                  <a:pt x="10662864" y="3363042"/>
                </a:cubicBezTo>
                <a:cubicBezTo>
                  <a:pt x="10530371" y="3345773"/>
                  <a:pt x="10416807" y="3280239"/>
                  <a:pt x="10292598" y="3363042"/>
                </a:cubicBezTo>
                <a:cubicBezTo>
                  <a:pt x="10174302" y="3305131"/>
                  <a:pt x="10045362" y="3413844"/>
                  <a:pt x="9922334" y="3363042"/>
                </a:cubicBezTo>
                <a:cubicBezTo>
                  <a:pt x="9728327" y="3325451"/>
                  <a:pt x="9592284" y="3346785"/>
                  <a:pt x="9419564" y="3403177"/>
                </a:cubicBezTo>
                <a:cubicBezTo>
                  <a:pt x="9316991" y="3417801"/>
                  <a:pt x="9216293" y="3434762"/>
                  <a:pt x="9117918" y="3453978"/>
                </a:cubicBezTo>
                <a:cubicBezTo>
                  <a:pt x="8897880" y="3476331"/>
                  <a:pt x="8670751" y="3446357"/>
                  <a:pt x="8443622" y="3459061"/>
                </a:cubicBezTo>
                <a:cubicBezTo>
                  <a:pt x="8217673" y="3365074"/>
                  <a:pt x="7990544" y="3498684"/>
                  <a:pt x="7768147" y="3452965"/>
                </a:cubicBezTo>
                <a:cubicBezTo>
                  <a:pt x="7565869" y="3483953"/>
                  <a:pt x="7326904" y="3526627"/>
                  <a:pt x="7139989" y="3436197"/>
                </a:cubicBezTo>
                <a:cubicBezTo>
                  <a:pt x="6953087" y="3345771"/>
                  <a:pt x="6764993" y="3362536"/>
                  <a:pt x="6537865" y="3363042"/>
                </a:cubicBezTo>
                <a:cubicBezTo>
                  <a:pt x="6379354" y="3307669"/>
                  <a:pt x="6192439" y="3357457"/>
                  <a:pt x="6064679" y="3346785"/>
                </a:cubicBezTo>
                <a:cubicBezTo>
                  <a:pt x="6004344" y="3384381"/>
                  <a:pt x="5946382" y="3323926"/>
                  <a:pt x="5888419" y="3295983"/>
                </a:cubicBezTo>
                <a:cubicBezTo>
                  <a:pt x="5806799" y="3268553"/>
                  <a:pt x="5720432" y="3278207"/>
                  <a:pt x="5639992" y="3241118"/>
                </a:cubicBezTo>
                <a:cubicBezTo>
                  <a:pt x="5540634" y="3297508"/>
                  <a:pt x="5486212" y="3216225"/>
                  <a:pt x="5348989" y="3182699"/>
                </a:cubicBezTo>
                <a:cubicBezTo>
                  <a:pt x="5144339" y="3178123"/>
                  <a:pt x="4930212" y="3182699"/>
                  <a:pt x="4725563" y="3182699"/>
                </a:cubicBezTo>
                <a:cubicBezTo>
                  <a:pt x="4555215" y="3188795"/>
                  <a:pt x="4387242" y="3120718"/>
                  <a:pt x="4216894" y="3151199"/>
                </a:cubicBezTo>
                <a:cubicBezTo>
                  <a:pt x="4047726" y="3154250"/>
                  <a:pt x="3878560" y="3186251"/>
                  <a:pt x="3705854" y="3129865"/>
                </a:cubicBezTo>
                <a:cubicBezTo>
                  <a:pt x="3618307" y="3085666"/>
                  <a:pt x="3559166" y="3079063"/>
                  <a:pt x="3478724" y="3144597"/>
                </a:cubicBezTo>
                <a:cubicBezTo>
                  <a:pt x="3380535" y="3083634"/>
                  <a:pt x="3285898" y="3104968"/>
                  <a:pt x="3186528" y="3148660"/>
                </a:cubicBezTo>
                <a:cubicBezTo>
                  <a:pt x="3033929" y="3199462"/>
                  <a:pt x="2852926" y="3221815"/>
                  <a:pt x="2705059" y="3148660"/>
                </a:cubicBezTo>
                <a:cubicBezTo>
                  <a:pt x="2522888" y="3174059"/>
                  <a:pt x="2363185" y="3115640"/>
                  <a:pt x="2176270" y="3167456"/>
                </a:cubicBezTo>
                <a:cubicBezTo>
                  <a:pt x="2101753" y="3148154"/>
                  <a:pt x="1953886" y="3180667"/>
                  <a:pt x="1888819" y="3167456"/>
                </a:cubicBezTo>
                <a:cubicBezTo>
                  <a:pt x="1848592" y="3143070"/>
                  <a:pt x="1826112" y="3291920"/>
                  <a:pt x="1802454" y="3214700"/>
                </a:cubicBezTo>
                <a:cubicBezTo>
                  <a:pt x="1672334" y="3241629"/>
                  <a:pt x="1447564" y="3316304"/>
                  <a:pt x="1329268" y="3290399"/>
                </a:cubicBezTo>
                <a:cubicBezTo>
                  <a:pt x="1180221" y="3350850"/>
                  <a:pt x="1136454" y="3313259"/>
                  <a:pt x="791028" y="3294463"/>
                </a:cubicBezTo>
                <a:cubicBezTo>
                  <a:pt x="628952" y="3310720"/>
                  <a:pt x="484637" y="3358978"/>
                  <a:pt x="265792" y="3314272"/>
                </a:cubicBezTo>
                <a:cubicBezTo>
                  <a:pt x="188282" y="3333291"/>
                  <a:pt x="96290" y="3338230"/>
                  <a:pt x="10271" y="3327990"/>
                </a:cubicBezTo>
                <a:lnTo>
                  <a:pt x="10271" y="2361226"/>
                </a:lnTo>
                <a:lnTo>
                  <a:pt x="0" y="2361226"/>
                </a:lnTo>
                <a:close/>
              </a:path>
            </a:pathLst>
          </a:custGeom>
          <a:solidFill>
            <a:schemeClr val="bg1">
              <a:alpha val="30000"/>
            </a:schemeClr>
          </a:solidFill>
        </p:spPr>
        <p:txBody>
          <a:bodyPr wrap="square">
            <a:noAutofit/>
          </a:bodyPr>
          <a:lstStyle>
            <a:lvl1pPr>
              <a:defRPr lang="en-ID" sz="1800">
                <a:solidFill>
                  <a:schemeClr val="bg1"/>
                </a:solidFill>
              </a:defRPr>
            </a:lvl1pPr>
          </a:lstStyle>
          <a:p>
            <a:pPr marL="0" lvl="0" indent="0">
              <a:buNone/>
            </a:pPr>
            <a:endParaRPr lang="en-ID"/>
          </a:p>
        </p:txBody>
      </p:sp>
    </p:spTree>
    <p:extLst>
      <p:ext uri="{BB962C8B-B14F-4D97-AF65-F5344CB8AC3E}">
        <p14:creationId xmlns:p14="http://schemas.microsoft.com/office/powerpoint/2010/main" val="277193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306761-25B8-4B3C-9D60-5CB7C5FA858F}"/>
              </a:ext>
            </a:extLst>
          </p:cNvPr>
          <p:cNvSpPr>
            <a:spLocks noGrp="1"/>
          </p:cNvSpPr>
          <p:nvPr>
            <p:ph type="pic" sz="quarter" idx="10"/>
          </p:nvPr>
        </p:nvSpPr>
        <p:spPr>
          <a:xfrm>
            <a:off x="4891032" y="1134384"/>
            <a:ext cx="3123262" cy="3072606"/>
          </a:xfrm>
          <a:custGeom>
            <a:avLst/>
            <a:gdLst>
              <a:gd name="connsiteX0" fmla="*/ 1659435 w 4164349"/>
              <a:gd name="connsiteY0" fmla="*/ 687 h 4096807"/>
              <a:gd name="connsiteX1" fmla="*/ 1763268 w 4164349"/>
              <a:gd name="connsiteY1" fmla="*/ 74984 h 4096807"/>
              <a:gd name="connsiteX2" fmla="*/ 1966046 w 4164349"/>
              <a:gd name="connsiteY2" fmla="*/ 175792 h 4096807"/>
              <a:gd name="connsiteX3" fmla="*/ 2125401 w 4164349"/>
              <a:gd name="connsiteY3" fmla="*/ 198194 h 4096807"/>
              <a:gd name="connsiteX4" fmla="*/ 2184760 w 4164349"/>
              <a:gd name="connsiteY4" fmla="*/ 268199 h 4096807"/>
              <a:gd name="connsiteX5" fmla="*/ 2268423 w 4164349"/>
              <a:gd name="connsiteY5" fmla="*/ 343805 h 4096807"/>
              <a:gd name="connsiteX6" fmla="*/ 2366425 w 4164349"/>
              <a:gd name="connsiteY6" fmla="*/ 424306 h 4096807"/>
              <a:gd name="connsiteX7" fmla="*/ 2576376 w 4164349"/>
              <a:gd name="connsiteY7" fmla="*/ 424306 h 4096807"/>
              <a:gd name="connsiteX8" fmla="*/ 2747681 w 4164349"/>
              <a:gd name="connsiteY8" fmla="*/ 467714 h 4096807"/>
              <a:gd name="connsiteX9" fmla="*/ 2919785 w 4164349"/>
              <a:gd name="connsiteY9" fmla="*/ 497112 h 4096807"/>
              <a:gd name="connsiteX10" fmla="*/ 2996275 w 4164349"/>
              <a:gd name="connsiteY10" fmla="*/ 476812 h 4096807"/>
              <a:gd name="connsiteX11" fmla="*/ 3094678 w 4164349"/>
              <a:gd name="connsiteY11" fmla="*/ 471212 h 4096807"/>
              <a:gd name="connsiteX12" fmla="*/ 3256823 w 4164349"/>
              <a:gd name="connsiteY12" fmla="*/ 471212 h 4096807"/>
              <a:gd name="connsiteX13" fmla="*/ 3434904 w 4164349"/>
              <a:gd name="connsiteY13" fmla="*/ 445312 h 4096807"/>
              <a:gd name="connsiteX14" fmla="*/ 3531709 w 4164349"/>
              <a:gd name="connsiteY14" fmla="*/ 445312 h 4096807"/>
              <a:gd name="connsiteX15" fmla="*/ 3560794 w 4164349"/>
              <a:gd name="connsiteY15" fmla="*/ 380208 h 4096807"/>
              <a:gd name="connsiteX16" fmla="*/ 3720149 w 4164349"/>
              <a:gd name="connsiteY16" fmla="*/ 275894 h 4096807"/>
              <a:gd name="connsiteX17" fmla="*/ 3901413 w 4164349"/>
              <a:gd name="connsiteY17" fmla="*/ 270294 h 4096807"/>
              <a:gd name="connsiteX18" fmla="*/ 4078297 w 4164349"/>
              <a:gd name="connsiteY18" fmla="*/ 242997 h 4096807"/>
              <a:gd name="connsiteX19" fmla="*/ 4164349 w 4164349"/>
              <a:gd name="connsiteY19" fmla="*/ 224094 h 4096807"/>
              <a:gd name="connsiteX20" fmla="*/ 4164349 w 4164349"/>
              <a:gd name="connsiteY20" fmla="*/ 4096807 h 4096807"/>
              <a:gd name="connsiteX21" fmla="*/ 0 w 4164349"/>
              <a:gd name="connsiteY21" fmla="*/ 4096807 h 4096807"/>
              <a:gd name="connsiteX22" fmla="*/ 0 w 4164349"/>
              <a:gd name="connsiteY22" fmla="*/ 133083 h 4096807"/>
              <a:gd name="connsiteX23" fmla="*/ 13146 w 4164349"/>
              <a:gd name="connsiteY23" fmla="*/ 133083 h 4096807"/>
              <a:gd name="connsiteX24" fmla="*/ 161748 w 4164349"/>
              <a:gd name="connsiteY24" fmla="*/ 100186 h 4096807"/>
              <a:gd name="connsiteX25" fmla="*/ 329468 w 4164349"/>
              <a:gd name="connsiteY25" fmla="*/ 125388 h 4096807"/>
              <a:gd name="connsiteX26" fmla="*/ 452569 w 4164349"/>
              <a:gd name="connsiteY26" fmla="*/ 151986 h 4096807"/>
              <a:gd name="connsiteX27" fmla="*/ 576866 w 4164349"/>
              <a:gd name="connsiteY27" fmla="*/ 175792 h 4096807"/>
              <a:gd name="connsiteX28" fmla="*/ 701560 w 4164349"/>
              <a:gd name="connsiteY28" fmla="*/ 175792 h 4096807"/>
              <a:gd name="connsiteX29" fmla="*/ 826255 w 4164349"/>
              <a:gd name="connsiteY29" fmla="*/ 175792 h 4096807"/>
              <a:gd name="connsiteX30" fmla="*/ 995573 w 4164349"/>
              <a:gd name="connsiteY30" fmla="*/ 120486 h 4096807"/>
              <a:gd name="connsiteX31" fmla="*/ 1097159 w 4164349"/>
              <a:gd name="connsiteY31" fmla="*/ 50480 h 4096807"/>
              <a:gd name="connsiteX32" fmla="*/ 1324242 w 4164349"/>
              <a:gd name="connsiteY32" fmla="*/ 43476 h 4096807"/>
              <a:gd name="connsiteX33" fmla="*/ 1551722 w 4164349"/>
              <a:gd name="connsiteY33" fmla="*/ 51876 h 4096807"/>
              <a:gd name="connsiteX34" fmla="*/ 1659435 w 4164349"/>
              <a:gd name="connsiteY34" fmla="*/ 687 h 409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64349" h="4096807">
                <a:moveTo>
                  <a:pt x="1659435" y="687"/>
                </a:moveTo>
                <a:cubicBezTo>
                  <a:pt x="1695938" y="-3775"/>
                  <a:pt x="1731794" y="12677"/>
                  <a:pt x="1763268" y="74984"/>
                </a:cubicBezTo>
                <a:cubicBezTo>
                  <a:pt x="1826211" y="199590"/>
                  <a:pt x="1889555" y="176490"/>
                  <a:pt x="1966046" y="175792"/>
                </a:cubicBezTo>
                <a:cubicBezTo>
                  <a:pt x="2019428" y="252096"/>
                  <a:pt x="2082375" y="183487"/>
                  <a:pt x="2125401" y="198194"/>
                </a:cubicBezTo>
                <a:cubicBezTo>
                  <a:pt x="2145720" y="146386"/>
                  <a:pt x="2165240" y="229694"/>
                  <a:pt x="2184760" y="268199"/>
                </a:cubicBezTo>
                <a:cubicBezTo>
                  <a:pt x="2212248" y="305999"/>
                  <a:pt x="2241333" y="292696"/>
                  <a:pt x="2268423" y="343805"/>
                </a:cubicBezTo>
                <a:cubicBezTo>
                  <a:pt x="2301884" y="266097"/>
                  <a:pt x="2320212" y="378106"/>
                  <a:pt x="2366425" y="424306"/>
                </a:cubicBezTo>
                <a:cubicBezTo>
                  <a:pt x="2435345" y="430612"/>
                  <a:pt x="2507456" y="424306"/>
                  <a:pt x="2576376" y="424306"/>
                </a:cubicBezTo>
                <a:cubicBezTo>
                  <a:pt x="2633744" y="415906"/>
                  <a:pt x="2690313" y="509717"/>
                  <a:pt x="2747681" y="467714"/>
                </a:cubicBezTo>
                <a:cubicBezTo>
                  <a:pt x="2804652" y="463510"/>
                  <a:pt x="2861622" y="419412"/>
                  <a:pt x="2919785" y="497112"/>
                </a:cubicBezTo>
                <a:cubicBezTo>
                  <a:pt x="2949268" y="558019"/>
                  <a:pt x="2969185" y="567118"/>
                  <a:pt x="2996275" y="476812"/>
                </a:cubicBezTo>
                <a:cubicBezTo>
                  <a:pt x="3029342" y="560819"/>
                  <a:pt x="3061214" y="531421"/>
                  <a:pt x="3094678" y="471212"/>
                </a:cubicBezTo>
                <a:cubicBezTo>
                  <a:pt x="3146069" y="401206"/>
                  <a:pt x="3207026" y="370404"/>
                  <a:pt x="3256823" y="471212"/>
                </a:cubicBezTo>
                <a:cubicBezTo>
                  <a:pt x="3318173" y="436213"/>
                  <a:pt x="3371956" y="516714"/>
                  <a:pt x="3434904" y="445312"/>
                </a:cubicBezTo>
                <a:cubicBezTo>
                  <a:pt x="3459999" y="471910"/>
                  <a:pt x="3509796" y="427107"/>
                  <a:pt x="3531709" y="445312"/>
                </a:cubicBezTo>
                <a:cubicBezTo>
                  <a:pt x="3545256" y="478915"/>
                  <a:pt x="3552826" y="273800"/>
                  <a:pt x="3560794" y="380208"/>
                </a:cubicBezTo>
                <a:cubicBezTo>
                  <a:pt x="3604615" y="343100"/>
                  <a:pt x="3680311" y="240197"/>
                  <a:pt x="3720149" y="275894"/>
                </a:cubicBezTo>
                <a:cubicBezTo>
                  <a:pt x="3770344" y="192593"/>
                  <a:pt x="3785083" y="244394"/>
                  <a:pt x="3901413" y="270294"/>
                </a:cubicBezTo>
                <a:cubicBezTo>
                  <a:pt x="3955995" y="247892"/>
                  <a:pt x="4004596" y="181392"/>
                  <a:pt x="4078297" y="242997"/>
                </a:cubicBezTo>
                <a:cubicBezTo>
                  <a:pt x="4104400" y="216788"/>
                  <a:pt x="4135381" y="209983"/>
                  <a:pt x="4164349" y="224094"/>
                </a:cubicBezTo>
                <a:lnTo>
                  <a:pt x="4164349" y="4096807"/>
                </a:lnTo>
                <a:lnTo>
                  <a:pt x="0" y="4096807"/>
                </a:lnTo>
                <a:lnTo>
                  <a:pt x="0" y="133083"/>
                </a:lnTo>
                <a:cubicBezTo>
                  <a:pt x="4371" y="132385"/>
                  <a:pt x="8775" y="132385"/>
                  <a:pt x="13146" y="133083"/>
                </a:cubicBezTo>
                <a:cubicBezTo>
                  <a:pt x="60952" y="54676"/>
                  <a:pt x="109156" y="124682"/>
                  <a:pt x="161748" y="100186"/>
                </a:cubicBezTo>
                <a:cubicBezTo>
                  <a:pt x="219513" y="43476"/>
                  <a:pt x="270904" y="74984"/>
                  <a:pt x="329468" y="125388"/>
                </a:cubicBezTo>
                <a:cubicBezTo>
                  <a:pt x="372097" y="98782"/>
                  <a:pt x="412333" y="18979"/>
                  <a:pt x="452569" y="151986"/>
                </a:cubicBezTo>
                <a:cubicBezTo>
                  <a:pt x="492408" y="104382"/>
                  <a:pt x="532246" y="151986"/>
                  <a:pt x="576866" y="175792"/>
                </a:cubicBezTo>
                <a:cubicBezTo>
                  <a:pt x="621485" y="199590"/>
                  <a:pt x="659731" y="289895"/>
                  <a:pt x="701560" y="175792"/>
                </a:cubicBezTo>
                <a:cubicBezTo>
                  <a:pt x="741399" y="255595"/>
                  <a:pt x="784822" y="105786"/>
                  <a:pt x="826255" y="175792"/>
                </a:cubicBezTo>
                <a:cubicBezTo>
                  <a:pt x="891590" y="227592"/>
                  <a:pt x="937406" y="198194"/>
                  <a:pt x="995573" y="120486"/>
                </a:cubicBezTo>
                <a:cubicBezTo>
                  <a:pt x="1030116" y="100333"/>
                  <a:pt x="1064029" y="76961"/>
                  <a:pt x="1097159" y="50480"/>
                </a:cubicBezTo>
                <a:cubicBezTo>
                  <a:pt x="1171261" y="19677"/>
                  <a:pt x="1247751" y="60983"/>
                  <a:pt x="1324242" y="43476"/>
                </a:cubicBezTo>
                <a:cubicBezTo>
                  <a:pt x="1400335" y="172992"/>
                  <a:pt x="1476825" y="-11125"/>
                  <a:pt x="1551722" y="51876"/>
                </a:cubicBezTo>
                <a:cubicBezTo>
                  <a:pt x="1585783" y="30525"/>
                  <a:pt x="1622932" y="5149"/>
                  <a:pt x="1659435" y="687"/>
                </a:cubicBezTo>
                <a:close/>
              </a:path>
            </a:pathLst>
          </a:custGeom>
          <a:solidFill>
            <a:schemeClr val="bg1">
              <a:alpha val="30000"/>
            </a:schemeClr>
          </a:solidFill>
        </p:spPr>
        <p:txBody>
          <a:bodyPr wrap="square">
            <a:noAutofit/>
          </a:bodyPr>
          <a:lstStyle>
            <a:lvl1pPr>
              <a:defRPr lang="en-ID" sz="1800" dirty="0">
                <a:solidFill>
                  <a:schemeClr val="bg1"/>
                </a:solidFill>
              </a:defRPr>
            </a:lvl1pPr>
          </a:lstStyle>
          <a:p>
            <a:pPr marL="0" lvl="0" indent="0">
              <a:buNone/>
            </a:pPr>
            <a:endParaRPr lang="en-ID"/>
          </a:p>
        </p:txBody>
      </p:sp>
    </p:spTree>
    <p:extLst>
      <p:ext uri="{BB962C8B-B14F-4D97-AF65-F5344CB8AC3E}">
        <p14:creationId xmlns:p14="http://schemas.microsoft.com/office/powerpoint/2010/main" val="1058835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07AE48-D3B8-4AE9-B63B-E08EA4DE2249}"/>
              </a:ext>
            </a:extLst>
          </p:cNvPr>
          <p:cNvSpPr>
            <a:spLocks noGrp="1"/>
          </p:cNvSpPr>
          <p:nvPr>
            <p:ph type="pic" sz="quarter" idx="10"/>
          </p:nvPr>
        </p:nvSpPr>
        <p:spPr>
          <a:xfrm>
            <a:off x="1486392" y="-94"/>
            <a:ext cx="5835499" cy="3530694"/>
          </a:xfrm>
          <a:custGeom>
            <a:avLst/>
            <a:gdLst>
              <a:gd name="connsiteX0" fmla="*/ 0 w 5301708"/>
              <a:gd name="connsiteY0" fmla="*/ 0 h 4707592"/>
              <a:gd name="connsiteX1" fmla="*/ 5301708 w 5301708"/>
              <a:gd name="connsiteY1" fmla="*/ 0 h 4707592"/>
              <a:gd name="connsiteX2" fmla="*/ 5301708 w 5301708"/>
              <a:gd name="connsiteY2" fmla="*/ 4707592 h 4707592"/>
              <a:gd name="connsiteX3" fmla="*/ 0 w 5301708"/>
              <a:gd name="connsiteY3" fmla="*/ 4707592 h 4707592"/>
            </a:gdLst>
            <a:ahLst/>
            <a:cxnLst>
              <a:cxn ang="0">
                <a:pos x="connsiteX0" y="connsiteY0"/>
              </a:cxn>
              <a:cxn ang="0">
                <a:pos x="connsiteX1" y="connsiteY1"/>
              </a:cxn>
              <a:cxn ang="0">
                <a:pos x="connsiteX2" y="connsiteY2"/>
              </a:cxn>
              <a:cxn ang="0">
                <a:pos x="connsiteX3" y="connsiteY3"/>
              </a:cxn>
            </a:cxnLst>
            <a:rect l="l" t="t" r="r" b="b"/>
            <a:pathLst>
              <a:path w="5301708" h="4707592">
                <a:moveTo>
                  <a:pt x="0" y="0"/>
                </a:moveTo>
                <a:lnTo>
                  <a:pt x="5301708" y="0"/>
                </a:lnTo>
                <a:lnTo>
                  <a:pt x="5301708" y="4707592"/>
                </a:lnTo>
                <a:lnTo>
                  <a:pt x="0" y="4707592"/>
                </a:lnTo>
                <a:close/>
              </a:path>
            </a:pathLst>
          </a:custGeom>
          <a:solidFill>
            <a:schemeClr val="bg1">
              <a:alpha val="30000"/>
            </a:schemeClr>
          </a:solidFill>
        </p:spPr>
        <p:txBody>
          <a:bodyPr wrap="square">
            <a:noAutofit/>
          </a:bodyPr>
          <a:lstStyle>
            <a:lvl1pPr>
              <a:defRPr lang="en-ID" sz="1800">
                <a:solidFill>
                  <a:schemeClr val="bg1"/>
                </a:solidFill>
              </a:defRPr>
            </a:lvl1pPr>
          </a:lstStyle>
          <a:p>
            <a:pPr marL="0" lvl="0" indent="0">
              <a:buNone/>
            </a:pPr>
            <a:endParaRPr lang="en-ID"/>
          </a:p>
        </p:txBody>
      </p:sp>
    </p:spTree>
    <p:extLst>
      <p:ext uri="{BB962C8B-B14F-4D97-AF65-F5344CB8AC3E}">
        <p14:creationId xmlns:p14="http://schemas.microsoft.com/office/powerpoint/2010/main" val="346497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11EB96-A62E-41B1-A1C4-C786EDEC3CA7}"/>
              </a:ext>
            </a:extLst>
          </p:cNvPr>
          <p:cNvSpPr>
            <a:spLocks noGrp="1"/>
          </p:cNvSpPr>
          <p:nvPr>
            <p:ph type="pic" sz="quarter" idx="10"/>
          </p:nvPr>
        </p:nvSpPr>
        <p:spPr>
          <a:xfrm>
            <a:off x="1500916" y="1031871"/>
            <a:ext cx="6465350" cy="3441618"/>
          </a:xfrm>
          <a:custGeom>
            <a:avLst/>
            <a:gdLst>
              <a:gd name="connsiteX0" fmla="*/ 0 w 8764043"/>
              <a:gd name="connsiteY0" fmla="*/ 0 h 3822803"/>
              <a:gd name="connsiteX1" fmla="*/ 8764043 w 8764043"/>
              <a:gd name="connsiteY1" fmla="*/ 0 h 3822803"/>
              <a:gd name="connsiteX2" fmla="*/ 8764043 w 8764043"/>
              <a:gd name="connsiteY2" fmla="*/ 3822803 h 3822803"/>
              <a:gd name="connsiteX3" fmla="*/ 0 w 8764043"/>
              <a:gd name="connsiteY3" fmla="*/ 3822803 h 3822803"/>
            </a:gdLst>
            <a:ahLst/>
            <a:cxnLst>
              <a:cxn ang="0">
                <a:pos x="connsiteX0" y="connsiteY0"/>
              </a:cxn>
              <a:cxn ang="0">
                <a:pos x="connsiteX1" y="connsiteY1"/>
              </a:cxn>
              <a:cxn ang="0">
                <a:pos x="connsiteX2" y="connsiteY2"/>
              </a:cxn>
              <a:cxn ang="0">
                <a:pos x="connsiteX3" y="connsiteY3"/>
              </a:cxn>
            </a:cxnLst>
            <a:rect l="l" t="t" r="r" b="b"/>
            <a:pathLst>
              <a:path w="8764043" h="3822803">
                <a:moveTo>
                  <a:pt x="0" y="0"/>
                </a:moveTo>
                <a:lnTo>
                  <a:pt x="8764043" y="0"/>
                </a:lnTo>
                <a:lnTo>
                  <a:pt x="8764043" y="3822803"/>
                </a:lnTo>
                <a:lnTo>
                  <a:pt x="0" y="3822803"/>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3172955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7F3A440-5D5E-463D-88F3-68CC8086D4A5}"/>
              </a:ext>
            </a:extLst>
          </p:cNvPr>
          <p:cNvSpPr>
            <a:spLocks noGrp="1"/>
          </p:cNvSpPr>
          <p:nvPr>
            <p:ph type="pic" sz="quarter" idx="10"/>
          </p:nvPr>
        </p:nvSpPr>
        <p:spPr>
          <a:xfrm>
            <a:off x="-25177" y="-15112"/>
            <a:ext cx="9191716" cy="4585495"/>
          </a:xfrm>
          <a:custGeom>
            <a:avLst/>
            <a:gdLst>
              <a:gd name="connsiteX0" fmla="*/ 0 w 12255621"/>
              <a:gd name="connsiteY0" fmla="*/ 0 h 6113993"/>
              <a:gd name="connsiteX1" fmla="*/ 12255621 w 12255621"/>
              <a:gd name="connsiteY1" fmla="*/ 0 h 6113993"/>
              <a:gd name="connsiteX2" fmla="*/ 12255621 w 12255621"/>
              <a:gd name="connsiteY2" fmla="*/ 5779560 h 6113993"/>
              <a:gd name="connsiteX3" fmla="*/ 12002372 w 12255621"/>
              <a:gd name="connsiteY3" fmla="*/ 5751349 h 6113993"/>
              <a:gd name="connsiteX4" fmla="*/ 11481804 w 12255621"/>
              <a:gd name="connsiteY4" fmla="*/ 5710612 h 6113993"/>
              <a:gd name="connsiteX5" fmla="*/ 10948348 w 12255621"/>
              <a:gd name="connsiteY5" fmla="*/ 5702254 h 6113993"/>
              <a:gd name="connsiteX6" fmla="*/ 10479368 w 12255621"/>
              <a:gd name="connsiteY6" fmla="*/ 5546578 h 6113993"/>
              <a:gd name="connsiteX7" fmla="*/ 10393770 w 12255621"/>
              <a:gd name="connsiteY7" fmla="*/ 5449419 h 6113993"/>
              <a:gd name="connsiteX8" fmla="*/ 10108874 w 12255621"/>
              <a:gd name="connsiteY8" fmla="*/ 5449419 h 6113993"/>
              <a:gd name="connsiteX9" fmla="*/ 9584785 w 12255621"/>
              <a:gd name="connsiteY9" fmla="*/ 5410766 h 6113993"/>
              <a:gd name="connsiteX10" fmla="*/ 9107595 w 12255621"/>
              <a:gd name="connsiteY10" fmla="*/ 5410766 h 6113993"/>
              <a:gd name="connsiteX11" fmla="*/ 8817997 w 12255621"/>
              <a:gd name="connsiteY11" fmla="*/ 5402408 h 6113993"/>
              <a:gd name="connsiteX12" fmla="*/ 8592886 w 12255621"/>
              <a:gd name="connsiteY12" fmla="*/ 5372113 h 6113993"/>
              <a:gd name="connsiteX13" fmla="*/ 8086388 w 12255621"/>
              <a:gd name="connsiteY13" fmla="*/ 5415987 h 6113993"/>
              <a:gd name="connsiteX14" fmla="*/ 7582240 w 12255621"/>
              <a:gd name="connsiteY14" fmla="*/ 5480767 h 6113993"/>
              <a:gd name="connsiteX15" fmla="*/ 6964356 w 12255621"/>
              <a:gd name="connsiteY15" fmla="*/ 5480767 h 6113993"/>
              <a:gd name="connsiteX16" fmla="*/ 6675939 w 12255621"/>
              <a:gd name="connsiteY16" fmla="*/ 5600905 h 6113993"/>
              <a:gd name="connsiteX17" fmla="*/ 6429719 w 12255621"/>
              <a:gd name="connsiteY17" fmla="*/ 5713738 h 6113993"/>
              <a:gd name="connsiteX18" fmla="*/ 6255027 w 12255621"/>
              <a:gd name="connsiteY18" fmla="*/ 5818213 h 6113993"/>
              <a:gd name="connsiteX19" fmla="*/ 5786046 w 12255621"/>
              <a:gd name="connsiteY19" fmla="*/ 5851645 h 6113993"/>
              <a:gd name="connsiteX20" fmla="*/ 5189272 w 12255621"/>
              <a:gd name="connsiteY20" fmla="*/ 6002089 h 6113993"/>
              <a:gd name="connsiteX21" fmla="*/ 4566698 w 12255621"/>
              <a:gd name="connsiteY21" fmla="*/ 6036574 h 6113993"/>
              <a:gd name="connsiteX22" fmla="*/ 3897225 w 12255621"/>
              <a:gd name="connsiteY22" fmla="*/ 6049111 h 6113993"/>
              <a:gd name="connsiteX23" fmla="*/ 3228923 w 12255621"/>
              <a:gd name="connsiteY23" fmla="*/ 6038658 h 6113993"/>
              <a:gd name="connsiteX24" fmla="*/ 2929957 w 12255621"/>
              <a:gd name="connsiteY24" fmla="*/ 5934183 h 6113993"/>
              <a:gd name="connsiteX25" fmla="*/ 2431656 w 12255621"/>
              <a:gd name="connsiteY25" fmla="*/ 5851645 h 6113993"/>
              <a:gd name="connsiteX26" fmla="*/ 2064682 w 12255621"/>
              <a:gd name="connsiteY26" fmla="*/ 5851645 h 6113993"/>
              <a:gd name="connsiteX27" fmla="*/ 1697709 w 12255621"/>
              <a:gd name="connsiteY27" fmla="*/ 5851645 h 6113993"/>
              <a:gd name="connsiteX28" fmla="*/ 1331904 w 12255621"/>
              <a:gd name="connsiteY28" fmla="*/ 5887172 h 6113993"/>
              <a:gd name="connsiteX29" fmla="*/ 969620 w 12255621"/>
              <a:gd name="connsiteY29" fmla="*/ 5926867 h 6113993"/>
              <a:gd name="connsiteX30" fmla="*/ 476021 w 12255621"/>
              <a:gd name="connsiteY30" fmla="*/ 5964478 h 6113993"/>
              <a:gd name="connsiteX31" fmla="*/ 38688 w 12255621"/>
              <a:gd name="connsiteY31" fmla="*/ 5915383 h 6113993"/>
              <a:gd name="connsiteX32" fmla="*/ 0 w 12255621"/>
              <a:gd name="connsiteY32" fmla="*/ 5915383 h 61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55621" h="6113993">
                <a:moveTo>
                  <a:pt x="0" y="0"/>
                </a:moveTo>
                <a:lnTo>
                  <a:pt x="12255621" y="0"/>
                </a:lnTo>
                <a:lnTo>
                  <a:pt x="12255621" y="5779560"/>
                </a:lnTo>
                <a:cubicBezTo>
                  <a:pt x="12170368" y="5800620"/>
                  <a:pt x="12079194" y="5790463"/>
                  <a:pt x="12002372" y="5751349"/>
                </a:cubicBezTo>
                <a:cubicBezTo>
                  <a:pt x="11785472" y="5843287"/>
                  <a:pt x="11642439" y="5744044"/>
                  <a:pt x="11481804" y="5710612"/>
                </a:cubicBezTo>
                <a:cubicBezTo>
                  <a:pt x="11139448" y="5749265"/>
                  <a:pt x="11096071" y="5826571"/>
                  <a:pt x="10948348" y="5702254"/>
                </a:cubicBezTo>
                <a:cubicBezTo>
                  <a:pt x="10831103" y="5755528"/>
                  <a:pt x="10608331" y="5601958"/>
                  <a:pt x="10479368" y="5546578"/>
                </a:cubicBezTo>
                <a:cubicBezTo>
                  <a:pt x="10455919" y="5705380"/>
                  <a:pt x="10433639" y="5399271"/>
                  <a:pt x="10393770" y="5449419"/>
                </a:cubicBezTo>
                <a:cubicBezTo>
                  <a:pt x="10329282" y="5476588"/>
                  <a:pt x="10182729" y="5409724"/>
                  <a:pt x="10108874" y="5449419"/>
                </a:cubicBezTo>
                <a:cubicBezTo>
                  <a:pt x="9923621" y="5342860"/>
                  <a:pt x="9765337" y="5462998"/>
                  <a:pt x="9584785" y="5410766"/>
                </a:cubicBezTo>
                <a:cubicBezTo>
                  <a:pt x="9438232" y="5561210"/>
                  <a:pt x="9258838" y="5515241"/>
                  <a:pt x="9107595" y="5410766"/>
                </a:cubicBezTo>
                <a:cubicBezTo>
                  <a:pt x="9009109" y="5320912"/>
                  <a:pt x="8915313" y="5277038"/>
                  <a:pt x="8817997" y="5402408"/>
                </a:cubicBezTo>
                <a:cubicBezTo>
                  <a:pt x="8738270" y="5267638"/>
                  <a:pt x="8679654" y="5281217"/>
                  <a:pt x="8592886" y="5372113"/>
                </a:cubicBezTo>
                <a:cubicBezTo>
                  <a:pt x="8421715" y="5488072"/>
                  <a:pt x="8254051" y="5422261"/>
                  <a:pt x="8086388" y="5415987"/>
                </a:cubicBezTo>
                <a:cubicBezTo>
                  <a:pt x="7917555" y="5353302"/>
                  <a:pt x="7751073" y="5493304"/>
                  <a:pt x="7582240" y="5480767"/>
                </a:cubicBezTo>
                <a:cubicBezTo>
                  <a:pt x="7379410" y="5480767"/>
                  <a:pt x="7167187" y="5471356"/>
                  <a:pt x="6964356" y="5480767"/>
                </a:cubicBezTo>
                <a:cubicBezTo>
                  <a:pt x="6828352" y="5549715"/>
                  <a:pt x="6774413" y="5716875"/>
                  <a:pt x="6675939" y="5600905"/>
                </a:cubicBezTo>
                <a:cubicBezTo>
                  <a:pt x="6596213" y="5677180"/>
                  <a:pt x="6510615" y="5657327"/>
                  <a:pt x="6429719" y="5713738"/>
                </a:cubicBezTo>
                <a:cubicBezTo>
                  <a:pt x="6372272" y="5771202"/>
                  <a:pt x="6314825" y="5895530"/>
                  <a:pt x="6255027" y="5818213"/>
                </a:cubicBezTo>
                <a:cubicBezTo>
                  <a:pt x="6128402" y="5840161"/>
                  <a:pt x="5943149" y="5737770"/>
                  <a:pt x="5786046" y="5851645"/>
                </a:cubicBezTo>
                <a:cubicBezTo>
                  <a:pt x="5560936" y="5850603"/>
                  <a:pt x="5374513" y="5816129"/>
                  <a:pt x="5189272" y="6002089"/>
                </a:cubicBezTo>
                <a:cubicBezTo>
                  <a:pt x="5004019" y="6188061"/>
                  <a:pt x="4767178" y="6100302"/>
                  <a:pt x="4566698" y="6036574"/>
                </a:cubicBezTo>
                <a:cubicBezTo>
                  <a:pt x="4346278" y="6130597"/>
                  <a:pt x="4121167" y="5855824"/>
                  <a:pt x="3897225" y="6049111"/>
                </a:cubicBezTo>
                <a:cubicBezTo>
                  <a:pt x="3672115" y="6022984"/>
                  <a:pt x="3447005" y="6084628"/>
                  <a:pt x="3228923" y="6038658"/>
                </a:cubicBezTo>
                <a:cubicBezTo>
                  <a:pt x="3131422" y="5999139"/>
                  <a:pt x="3031619" y="5964259"/>
                  <a:pt x="2929957" y="5934183"/>
                </a:cubicBezTo>
                <a:cubicBezTo>
                  <a:pt x="2758773" y="5818213"/>
                  <a:pt x="2623938" y="5774339"/>
                  <a:pt x="2431656" y="5851645"/>
                </a:cubicBezTo>
                <a:cubicBezTo>
                  <a:pt x="2309722" y="5956120"/>
                  <a:pt x="2181928" y="5732549"/>
                  <a:pt x="2064682" y="5851645"/>
                </a:cubicBezTo>
                <a:cubicBezTo>
                  <a:pt x="1941578" y="5681359"/>
                  <a:pt x="1829023" y="5816129"/>
                  <a:pt x="1697709" y="5851645"/>
                </a:cubicBezTo>
                <a:cubicBezTo>
                  <a:pt x="1566394" y="5887172"/>
                  <a:pt x="1449149" y="5958215"/>
                  <a:pt x="1331904" y="5887172"/>
                </a:cubicBezTo>
                <a:cubicBezTo>
                  <a:pt x="1213490" y="6085670"/>
                  <a:pt x="1095075" y="5966573"/>
                  <a:pt x="969620" y="5926867"/>
                </a:cubicBezTo>
                <a:cubicBezTo>
                  <a:pt x="797267" y="6002089"/>
                  <a:pt x="646024" y="6049111"/>
                  <a:pt x="476021" y="5964478"/>
                </a:cubicBezTo>
                <a:cubicBezTo>
                  <a:pt x="321246" y="5927920"/>
                  <a:pt x="179382" y="6032395"/>
                  <a:pt x="38688" y="5915383"/>
                </a:cubicBezTo>
                <a:cubicBezTo>
                  <a:pt x="25825" y="5916425"/>
                  <a:pt x="12864" y="5916425"/>
                  <a:pt x="0" y="5915383"/>
                </a:cubicBez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
        <p:nvSpPr>
          <p:cNvPr id="9" name="Picture Placeholder 8">
            <a:extLst>
              <a:ext uri="{FF2B5EF4-FFF2-40B4-BE49-F238E27FC236}">
                <a16:creationId xmlns:a16="http://schemas.microsoft.com/office/drawing/2014/main" id="{2B0327A3-FAF8-49D9-9409-0F480B3CAC9F}"/>
              </a:ext>
            </a:extLst>
          </p:cNvPr>
          <p:cNvSpPr>
            <a:spLocks noGrp="1"/>
          </p:cNvSpPr>
          <p:nvPr>
            <p:ph type="pic" sz="quarter" idx="11"/>
          </p:nvPr>
        </p:nvSpPr>
        <p:spPr>
          <a:xfrm>
            <a:off x="6217399" y="10153"/>
            <a:ext cx="2926601" cy="4310467"/>
          </a:xfrm>
          <a:custGeom>
            <a:avLst/>
            <a:gdLst>
              <a:gd name="connsiteX0" fmla="*/ 203429 w 3902135"/>
              <a:gd name="connsiteY0" fmla="*/ 5349005 h 5747289"/>
              <a:gd name="connsiteX1" fmla="*/ 175369 w 3902135"/>
              <a:gd name="connsiteY1" fmla="*/ 5364534 h 5747289"/>
              <a:gd name="connsiteX2" fmla="*/ 146147 w 3902135"/>
              <a:gd name="connsiteY2" fmla="*/ 5374262 h 5747289"/>
              <a:gd name="connsiteX3" fmla="*/ 160602 w 3902135"/>
              <a:gd name="connsiteY3" fmla="*/ 5364996 h 5747289"/>
              <a:gd name="connsiteX4" fmla="*/ 322593 w 3902135"/>
              <a:gd name="connsiteY4" fmla="*/ 0 h 5747289"/>
              <a:gd name="connsiteX5" fmla="*/ 3902135 w 3902135"/>
              <a:gd name="connsiteY5" fmla="*/ 0 h 5747289"/>
              <a:gd name="connsiteX6" fmla="*/ 3902135 w 3902135"/>
              <a:gd name="connsiteY6" fmla="*/ 5736545 h 5747289"/>
              <a:gd name="connsiteX7" fmla="*/ 3648886 w 3902135"/>
              <a:gd name="connsiteY7" fmla="*/ 5708334 h 5747289"/>
              <a:gd name="connsiteX8" fmla="*/ 3128318 w 3902135"/>
              <a:gd name="connsiteY8" fmla="*/ 5667597 h 5747289"/>
              <a:gd name="connsiteX9" fmla="*/ 2594862 w 3902135"/>
              <a:gd name="connsiteY9" fmla="*/ 5659239 h 5747289"/>
              <a:gd name="connsiteX10" fmla="*/ 2125882 w 3902135"/>
              <a:gd name="connsiteY10" fmla="*/ 5503563 h 5747289"/>
              <a:gd name="connsiteX11" fmla="*/ 2040284 w 3902135"/>
              <a:gd name="connsiteY11" fmla="*/ 5406404 h 5747289"/>
              <a:gd name="connsiteX12" fmla="*/ 1755388 w 3902135"/>
              <a:gd name="connsiteY12" fmla="*/ 5406404 h 5747289"/>
              <a:gd name="connsiteX13" fmla="*/ 1231299 w 3902135"/>
              <a:gd name="connsiteY13" fmla="*/ 5367751 h 5747289"/>
              <a:gd name="connsiteX14" fmla="*/ 754109 w 3902135"/>
              <a:gd name="connsiteY14" fmla="*/ 5367751 h 5747289"/>
              <a:gd name="connsiteX15" fmla="*/ 464511 w 3902135"/>
              <a:gd name="connsiteY15" fmla="*/ 5359393 h 5747289"/>
              <a:gd name="connsiteX16" fmla="*/ 239400 w 3902135"/>
              <a:gd name="connsiteY16" fmla="*/ 5329098 h 5747289"/>
              <a:gd name="connsiteX17" fmla="*/ 217457 w 3902135"/>
              <a:gd name="connsiteY17" fmla="*/ 5341242 h 5747289"/>
              <a:gd name="connsiteX18" fmla="*/ 190416 w 3902135"/>
              <a:gd name="connsiteY18" fmla="*/ 5300149 h 5747289"/>
              <a:gd name="connsiteX19" fmla="*/ 253060 w 3902135"/>
              <a:gd name="connsiteY19" fmla="*/ 5164338 h 5747289"/>
              <a:gd name="connsiteX20" fmla="*/ 253060 w 3902135"/>
              <a:gd name="connsiteY20" fmla="*/ 4984835 h 5747289"/>
              <a:gd name="connsiteX21" fmla="*/ 253060 w 3902135"/>
              <a:gd name="connsiteY21" fmla="*/ 4805332 h 5747289"/>
              <a:gd name="connsiteX22" fmla="*/ 173444 w 3902135"/>
              <a:gd name="connsiteY22" fmla="*/ 4561591 h 5747289"/>
              <a:gd name="connsiteX23" fmla="*/ 72668 w 3902135"/>
              <a:gd name="connsiteY23" fmla="*/ 4415354 h 5747289"/>
              <a:gd name="connsiteX24" fmla="*/ 62585 w 3902135"/>
              <a:gd name="connsiteY24" fmla="*/ 4088458 h 5747289"/>
              <a:gd name="connsiteX25" fmla="*/ 74678 w 3902135"/>
              <a:gd name="connsiteY25" fmla="*/ 3760989 h 5747289"/>
              <a:gd name="connsiteX26" fmla="*/ 107942 w 3902135"/>
              <a:gd name="connsiteY26" fmla="*/ 3456461 h 5747289"/>
              <a:gd name="connsiteX27" fmla="*/ 253060 w 3902135"/>
              <a:gd name="connsiteY27" fmla="*/ 3164553 h 5747289"/>
              <a:gd name="connsiteX28" fmla="*/ 285308 w 3902135"/>
              <a:gd name="connsiteY28" fmla="*/ 2935154 h 5747289"/>
              <a:gd name="connsiteX29" fmla="*/ 386084 w 3902135"/>
              <a:gd name="connsiteY29" fmla="*/ 2849704 h 5747289"/>
              <a:gd name="connsiteX30" fmla="*/ 494923 w 3902135"/>
              <a:gd name="connsiteY30" fmla="*/ 2729267 h 5747289"/>
              <a:gd name="connsiteX31" fmla="*/ 610808 w 3902135"/>
              <a:gd name="connsiteY31" fmla="*/ 2588190 h 5747289"/>
              <a:gd name="connsiteX32" fmla="*/ 610808 w 3902135"/>
              <a:gd name="connsiteY32" fmla="*/ 2285956 h 5747289"/>
              <a:gd name="connsiteX33" fmla="*/ 673294 w 3902135"/>
              <a:gd name="connsiteY33" fmla="*/ 2039355 h 5747289"/>
              <a:gd name="connsiteX34" fmla="*/ 715615 w 3902135"/>
              <a:gd name="connsiteY34" fmla="*/ 1791604 h 5747289"/>
              <a:gd name="connsiteX35" fmla="*/ 686392 w 3902135"/>
              <a:gd name="connsiteY35" fmla="*/ 1681493 h 5747289"/>
              <a:gd name="connsiteX36" fmla="*/ 678330 w 3902135"/>
              <a:gd name="connsiteY36" fmla="*/ 1539838 h 5747289"/>
              <a:gd name="connsiteX37" fmla="*/ 678330 w 3902135"/>
              <a:gd name="connsiteY37" fmla="*/ 1306423 h 5747289"/>
              <a:gd name="connsiteX38" fmla="*/ 641046 w 3902135"/>
              <a:gd name="connsiteY38" fmla="*/ 1050069 h 5747289"/>
              <a:gd name="connsiteX39" fmla="*/ 641046 w 3902135"/>
              <a:gd name="connsiteY39" fmla="*/ 910713 h 5747289"/>
              <a:gd name="connsiteX40" fmla="*/ 547326 w 3902135"/>
              <a:gd name="connsiteY40" fmla="*/ 868843 h 5747289"/>
              <a:gd name="connsiteX41" fmla="*/ 397162 w 3902135"/>
              <a:gd name="connsiteY41" fmla="*/ 639445 h 5747289"/>
              <a:gd name="connsiteX42" fmla="*/ 389100 w 3902135"/>
              <a:gd name="connsiteY42" fmla="*/ 378508 h 5747289"/>
              <a:gd name="connsiteX43" fmla="*/ 349805 w 3902135"/>
              <a:gd name="connsiteY43" fmla="*/ 123876 h 5747289"/>
              <a:gd name="connsiteX44" fmla="*/ 322593 w 3902135"/>
              <a:gd name="connsiteY44" fmla="*/ 0 h 574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902135" h="5747289">
                <a:moveTo>
                  <a:pt x="203429" y="5349005"/>
                </a:moveTo>
                <a:lnTo>
                  <a:pt x="175369" y="5364534"/>
                </a:lnTo>
                <a:lnTo>
                  <a:pt x="146147" y="5374262"/>
                </a:lnTo>
                <a:lnTo>
                  <a:pt x="160602" y="5364996"/>
                </a:lnTo>
                <a:close/>
                <a:moveTo>
                  <a:pt x="322593" y="0"/>
                </a:moveTo>
                <a:lnTo>
                  <a:pt x="3902135" y="0"/>
                </a:lnTo>
                <a:lnTo>
                  <a:pt x="3902135" y="5736545"/>
                </a:lnTo>
                <a:cubicBezTo>
                  <a:pt x="3816882" y="5757605"/>
                  <a:pt x="3725708" y="5747448"/>
                  <a:pt x="3648886" y="5708334"/>
                </a:cubicBezTo>
                <a:cubicBezTo>
                  <a:pt x="3431986" y="5800272"/>
                  <a:pt x="3288953" y="5701029"/>
                  <a:pt x="3128318" y="5667597"/>
                </a:cubicBezTo>
                <a:cubicBezTo>
                  <a:pt x="2785962" y="5706250"/>
                  <a:pt x="2742585" y="5783556"/>
                  <a:pt x="2594862" y="5659239"/>
                </a:cubicBezTo>
                <a:cubicBezTo>
                  <a:pt x="2477617" y="5712513"/>
                  <a:pt x="2254845" y="5558943"/>
                  <a:pt x="2125882" y="5503563"/>
                </a:cubicBezTo>
                <a:cubicBezTo>
                  <a:pt x="2102433" y="5662365"/>
                  <a:pt x="2080153" y="5356256"/>
                  <a:pt x="2040284" y="5406404"/>
                </a:cubicBezTo>
                <a:cubicBezTo>
                  <a:pt x="1975796" y="5433573"/>
                  <a:pt x="1829243" y="5366709"/>
                  <a:pt x="1755388" y="5406404"/>
                </a:cubicBezTo>
                <a:cubicBezTo>
                  <a:pt x="1570135" y="5299845"/>
                  <a:pt x="1411851" y="5419983"/>
                  <a:pt x="1231299" y="5367751"/>
                </a:cubicBezTo>
                <a:cubicBezTo>
                  <a:pt x="1084746" y="5518195"/>
                  <a:pt x="905352" y="5472226"/>
                  <a:pt x="754109" y="5367751"/>
                </a:cubicBezTo>
                <a:cubicBezTo>
                  <a:pt x="655623" y="5277897"/>
                  <a:pt x="561827" y="5234023"/>
                  <a:pt x="464511" y="5359393"/>
                </a:cubicBezTo>
                <a:cubicBezTo>
                  <a:pt x="384784" y="5224623"/>
                  <a:pt x="326168" y="5238202"/>
                  <a:pt x="239400" y="5329098"/>
                </a:cubicBezTo>
                <a:lnTo>
                  <a:pt x="217457" y="5341242"/>
                </a:lnTo>
                <a:lnTo>
                  <a:pt x="190416" y="5300149"/>
                </a:lnTo>
                <a:cubicBezTo>
                  <a:pt x="182386" y="5256814"/>
                  <a:pt x="227358" y="5212511"/>
                  <a:pt x="253060" y="5164338"/>
                </a:cubicBezTo>
                <a:cubicBezTo>
                  <a:pt x="287319" y="5100106"/>
                  <a:pt x="417317" y="5045050"/>
                  <a:pt x="253060" y="4984835"/>
                </a:cubicBezTo>
                <a:cubicBezTo>
                  <a:pt x="367940" y="4927485"/>
                  <a:pt x="152284" y="4864975"/>
                  <a:pt x="253060" y="4805332"/>
                </a:cubicBezTo>
                <a:cubicBezTo>
                  <a:pt x="327629" y="4711278"/>
                  <a:pt x="285308" y="4645325"/>
                  <a:pt x="173444" y="4561591"/>
                </a:cubicBezTo>
                <a:cubicBezTo>
                  <a:pt x="144433" y="4511864"/>
                  <a:pt x="110788" y="4463046"/>
                  <a:pt x="72668" y="4415354"/>
                </a:cubicBezTo>
                <a:cubicBezTo>
                  <a:pt x="28326" y="4308680"/>
                  <a:pt x="87787" y="4198569"/>
                  <a:pt x="62585" y="4088458"/>
                </a:cubicBezTo>
                <a:cubicBezTo>
                  <a:pt x="249029" y="3978918"/>
                  <a:pt x="-16015" y="3868807"/>
                  <a:pt x="74678" y="3760989"/>
                </a:cubicBezTo>
                <a:cubicBezTo>
                  <a:pt x="13207" y="3662926"/>
                  <a:pt x="-71445" y="3547077"/>
                  <a:pt x="107942" y="3456461"/>
                </a:cubicBezTo>
                <a:cubicBezTo>
                  <a:pt x="287319" y="3365852"/>
                  <a:pt x="254065" y="3274664"/>
                  <a:pt x="253060" y="3164553"/>
                </a:cubicBezTo>
                <a:cubicBezTo>
                  <a:pt x="362903" y="3087707"/>
                  <a:pt x="264137" y="2997092"/>
                  <a:pt x="285308" y="2935154"/>
                </a:cubicBezTo>
                <a:cubicBezTo>
                  <a:pt x="210729" y="2905904"/>
                  <a:pt x="330655" y="2877804"/>
                  <a:pt x="386084" y="2849704"/>
                </a:cubicBezTo>
                <a:cubicBezTo>
                  <a:pt x="440498" y="2810135"/>
                  <a:pt x="421348" y="2768265"/>
                  <a:pt x="494923" y="2729267"/>
                </a:cubicBezTo>
                <a:cubicBezTo>
                  <a:pt x="383059" y="2681099"/>
                  <a:pt x="544300" y="2654716"/>
                  <a:pt x="610808" y="2588190"/>
                </a:cubicBezTo>
                <a:cubicBezTo>
                  <a:pt x="619885" y="2488976"/>
                  <a:pt x="610808" y="2385169"/>
                  <a:pt x="610808" y="2285956"/>
                </a:cubicBezTo>
                <a:cubicBezTo>
                  <a:pt x="598715" y="2203372"/>
                  <a:pt x="733760" y="2121939"/>
                  <a:pt x="673294" y="2039355"/>
                </a:cubicBezTo>
                <a:cubicBezTo>
                  <a:pt x="667242" y="1957343"/>
                  <a:pt x="603761" y="1875332"/>
                  <a:pt x="715615" y="1791604"/>
                </a:cubicBezTo>
                <a:cubicBezTo>
                  <a:pt x="803293" y="1749163"/>
                  <a:pt x="816391" y="1720491"/>
                  <a:pt x="686392" y="1681493"/>
                </a:cubicBezTo>
                <a:cubicBezTo>
                  <a:pt x="807324" y="1633891"/>
                  <a:pt x="765003" y="1588012"/>
                  <a:pt x="678330" y="1539838"/>
                </a:cubicBezTo>
                <a:cubicBezTo>
                  <a:pt x="577554" y="1465858"/>
                  <a:pt x="533212" y="1378109"/>
                  <a:pt x="678330" y="1306423"/>
                </a:cubicBezTo>
                <a:cubicBezTo>
                  <a:pt x="627948" y="1218108"/>
                  <a:pt x="743832" y="1140684"/>
                  <a:pt x="641046" y="1050069"/>
                </a:cubicBezTo>
                <a:cubicBezTo>
                  <a:pt x="679335" y="1013943"/>
                  <a:pt x="614839" y="942257"/>
                  <a:pt x="641046" y="910713"/>
                </a:cubicBezTo>
                <a:cubicBezTo>
                  <a:pt x="689418" y="891211"/>
                  <a:pt x="394147" y="880313"/>
                  <a:pt x="547326" y="868843"/>
                </a:cubicBezTo>
                <a:cubicBezTo>
                  <a:pt x="493907" y="805762"/>
                  <a:pt x="345774" y="696794"/>
                  <a:pt x="397162" y="639445"/>
                </a:cubicBezTo>
                <a:cubicBezTo>
                  <a:pt x="277246" y="567187"/>
                  <a:pt x="351815" y="545969"/>
                  <a:pt x="389100" y="378508"/>
                </a:cubicBezTo>
                <a:cubicBezTo>
                  <a:pt x="356851" y="299935"/>
                  <a:pt x="261122" y="229971"/>
                  <a:pt x="349805" y="123876"/>
                </a:cubicBezTo>
                <a:cubicBezTo>
                  <a:pt x="312076" y="86299"/>
                  <a:pt x="302279" y="41702"/>
                  <a:pt x="32259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750530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94FC43-5E38-441A-97C7-36F0B7E6D146}"/>
              </a:ext>
            </a:extLst>
          </p:cNvPr>
          <p:cNvSpPr>
            <a:spLocks noGrp="1"/>
          </p:cNvSpPr>
          <p:nvPr>
            <p:ph type="pic" sz="quarter" idx="10"/>
          </p:nvPr>
        </p:nvSpPr>
        <p:spPr>
          <a:xfrm>
            <a:off x="1" y="0"/>
            <a:ext cx="9144000" cy="3286125"/>
          </a:xfrm>
          <a:custGeom>
            <a:avLst/>
            <a:gdLst>
              <a:gd name="connsiteX0" fmla="*/ 0 w 4109884"/>
              <a:gd name="connsiteY0" fmla="*/ 0 h 6858000"/>
              <a:gd name="connsiteX1" fmla="*/ 4109884 w 4109884"/>
              <a:gd name="connsiteY1" fmla="*/ 0 h 6858000"/>
              <a:gd name="connsiteX2" fmla="*/ 4109884 w 4109884"/>
              <a:gd name="connsiteY2" fmla="*/ 6858000 h 6858000"/>
              <a:gd name="connsiteX3" fmla="*/ 0 w 4109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9884" h="6858000">
                <a:moveTo>
                  <a:pt x="0" y="0"/>
                </a:moveTo>
                <a:lnTo>
                  <a:pt x="4109884" y="0"/>
                </a:lnTo>
                <a:lnTo>
                  <a:pt x="4109884" y="6858000"/>
                </a:lnTo>
                <a:lnTo>
                  <a:pt x="0" y="6858000"/>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704836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90DE4B-25D3-428D-BD81-59932FCF60F0}"/>
              </a:ext>
            </a:extLst>
          </p:cNvPr>
          <p:cNvSpPr>
            <a:spLocks noGrp="1"/>
          </p:cNvSpPr>
          <p:nvPr>
            <p:ph type="pic" sz="quarter" idx="11"/>
          </p:nvPr>
        </p:nvSpPr>
        <p:spPr>
          <a:xfrm>
            <a:off x="4775951" y="1325397"/>
            <a:ext cx="3586340" cy="2438793"/>
          </a:xfrm>
          <a:custGeom>
            <a:avLst/>
            <a:gdLst>
              <a:gd name="connsiteX0" fmla="*/ 0 w 4368683"/>
              <a:gd name="connsiteY0" fmla="*/ 0 h 3251723"/>
              <a:gd name="connsiteX1" fmla="*/ 4368683 w 4368683"/>
              <a:gd name="connsiteY1" fmla="*/ 0 h 3251723"/>
              <a:gd name="connsiteX2" fmla="*/ 4368683 w 4368683"/>
              <a:gd name="connsiteY2" fmla="*/ 3251723 h 3251723"/>
              <a:gd name="connsiteX3" fmla="*/ 0 w 4368683"/>
              <a:gd name="connsiteY3" fmla="*/ 3251723 h 3251723"/>
            </a:gdLst>
            <a:ahLst/>
            <a:cxnLst>
              <a:cxn ang="0">
                <a:pos x="connsiteX0" y="connsiteY0"/>
              </a:cxn>
              <a:cxn ang="0">
                <a:pos x="connsiteX1" y="connsiteY1"/>
              </a:cxn>
              <a:cxn ang="0">
                <a:pos x="connsiteX2" y="connsiteY2"/>
              </a:cxn>
              <a:cxn ang="0">
                <a:pos x="connsiteX3" y="connsiteY3"/>
              </a:cxn>
            </a:cxnLst>
            <a:rect l="l" t="t" r="r" b="b"/>
            <a:pathLst>
              <a:path w="4368683" h="3251723">
                <a:moveTo>
                  <a:pt x="0" y="0"/>
                </a:moveTo>
                <a:lnTo>
                  <a:pt x="4368683" y="0"/>
                </a:lnTo>
                <a:lnTo>
                  <a:pt x="4368683" y="3251723"/>
                </a:lnTo>
                <a:lnTo>
                  <a:pt x="0" y="3251723"/>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
        <p:nvSpPr>
          <p:cNvPr id="6" name="Picture Placeholder 5">
            <a:extLst>
              <a:ext uri="{FF2B5EF4-FFF2-40B4-BE49-F238E27FC236}">
                <a16:creationId xmlns:a16="http://schemas.microsoft.com/office/drawing/2014/main" id="{FE660EE4-F9F9-4318-B631-785FFF02775D}"/>
              </a:ext>
            </a:extLst>
          </p:cNvPr>
          <p:cNvSpPr>
            <a:spLocks noGrp="1"/>
          </p:cNvSpPr>
          <p:nvPr>
            <p:ph type="pic" sz="quarter" idx="10"/>
          </p:nvPr>
        </p:nvSpPr>
        <p:spPr>
          <a:xfrm>
            <a:off x="1091539" y="1325397"/>
            <a:ext cx="3276512" cy="2438793"/>
          </a:xfrm>
          <a:custGeom>
            <a:avLst/>
            <a:gdLst>
              <a:gd name="connsiteX0" fmla="*/ 0 w 4368683"/>
              <a:gd name="connsiteY0" fmla="*/ 0 h 3251723"/>
              <a:gd name="connsiteX1" fmla="*/ 4368683 w 4368683"/>
              <a:gd name="connsiteY1" fmla="*/ 0 h 3251723"/>
              <a:gd name="connsiteX2" fmla="*/ 4368683 w 4368683"/>
              <a:gd name="connsiteY2" fmla="*/ 3251723 h 3251723"/>
              <a:gd name="connsiteX3" fmla="*/ 0 w 4368683"/>
              <a:gd name="connsiteY3" fmla="*/ 3251723 h 3251723"/>
            </a:gdLst>
            <a:ahLst/>
            <a:cxnLst>
              <a:cxn ang="0">
                <a:pos x="connsiteX0" y="connsiteY0"/>
              </a:cxn>
              <a:cxn ang="0">
                <a:pos x="connsiteX1" y="connsiteY1"/>
              </a:cxn>
              <a:cxn ang="0">
                <a:pos x="connsiteX2" y="connsiteY2"/>
              </a:cxn>
              <a:cxn ang="0">
                <a:pos x="connsiteX3" y="connsiteY3"/>
              </a:cxn>
            </a:cxnLst>
            <a:rect l="l" t="t" r="r" b="b"/>
            <a:pathLst>
              <a:path w="4368683" h="3251723">
                <a:moveTo>
                  <a:pt x="0" y="0"/>
                </a:moveTo>
                <a:lnTo>
                  <a:pt x="4368683" y="0"/>
                </a:lnTo>
                <a:lnTo>
                  <a:pt x="4368683" y="3251723"/>
                </a:lnTo>
                <a:lnTo>
                  <a:pt x="0" y="3251723"/>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349558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1"/>
            <a:ext cx="7772400" cy="1102519"/>
          </a:xfrm>
          <a:prstGeom prst="rect">
            <a:avLst/>
          </a:prstGeom>
        </p:spPr>
        <p:txBody>
          <a:bodyPr/>
          <a:lstStyle>
            <a:lvl1pPr>
              <a:defRPr b="1">
                <a:solidFill>
                  <a:srgbClr val="4D4D4D"/>
                </a:solidFill>
                <a:latin typeface="Helvetica"/>
                <a:cs typeface="Helvetica"/>
              </a:defRPr>
            </a:lvl1pPr>
          </a:lstStyle>
          <a:p>
            <a:r>
              <a:rPr lang="es-ES_tradnl" dirty="0"/>
              <a:t>Clic para editar título</a:t>
            </a:r>
            <a:endParaRPr lang="es-ES" dirty="0"/>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b="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spTree>
    <p:extLst>
      <p:ext uri="{BB962C8B-B14F-4D97-AF65-F5344CB8AC3E}">
        <p14:creationId xmlns:p14="http://schemas.microsoft.com/office/powerpoint/2010/main" val="1526792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344A420-C188-4FDB-8B0C-D50117443A1D}"/>
              </a:ext>
            </a:extLst>
          </p:cNvPr>
          <p:cNvSpPr>
            <a:spLocks noGrp="1"/>
          </p:cNvSpPr>
          <p:nvPr>
            <p:ph type="pic" sz="quarter" idx="11"/>
          </p:nvPr>
        </p:nvSpPr>
        <p:spPr>
          <a:xfrm>
            <a:off x="6556722" y="-9933"/>
            <a:ext cx="2587279" cy="3725143"/>
          </a:xfrm>
          <a:custGeom>
            <a:avLst/>
            <a:gdLst>
              <a:gd name="connsiteX0" fmla="*/ 0 w 2273412"/>
              <a:gd name="connsiteY0" fmla="*/ 0 h 3117273"/>
              <a:gd name="connsiteX1" fmla="*/ 2273412 w 2273412"/>
              <a:gd name="connsiteY1" fmla="*/ 0 h 3117273"/>
              <a:gd name="connsiteX2" fmla="*/ 2273412 w 2273412"/>
              <a:gd name="connsiteY2" fmla="*/ 3117273 h 3117273"/>
              <a:gd name="connsiteX3" fmla="*/ 0 w 2273412"/>
              <a:gd name="connsiteY3" fmla="*/ 3117273 h 3117273"/>
            </a:gdLst>
            <a:ahLst/>
            <a:cxnLst>
              <a:cxn ang="0">
                <a:pos x="connsiteX0" y="connsiteY0"/>
              </a:cxn>
              <a:cxn ang="0">
                <a:pos x="connsiteX1" y="connsiteY1"/>
              </a:cxn>
              <a:cxn ang="0">
                <a:pos x="connsiteX2" y="connsiteY2"/>
              </a:cxn>
              <a:cxn ang="0">
                <a:pos x="connsiteX3" y="connsiteY3"/>
              </a:cxn>
            </a:cxnLst>
            <a:rect l="l" t="t" r="r" b="b"/>
            <a:pathLst>
              <a:path w="2273412" h="3117273">
                <a:moveTo>
                  <a:pt x="0" y="0"/>
                </a:moveTo>
                <a:lnTo>
                  <a:pt x="2273412" y="0"/>
                </a:lnTo>
                <a:lnTo>
                  <a:pt x="2273412" y="3117273"/>
                </a:lnTo>
                <a:lnTo>
                  <a:pt x="0" y="3117273"/>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
        <p:nvSpPr>
          <p:cNvPr id="6" name="Picture Placeholder 5">
            <a:extLst>
              <a:ext uri="{FF2B5EF4-FFF2-40B4-BE49-F238E27FC236}">
                <a16:creationId xmlns:a16="http://schemas.microsoft.com/office/drawing/2014/main" id="{53B97950-B411-452E-A68E-55972844426B}"/>
              </a:ext>
            </a:extLst>
          </p:cNvPr>
          <p:cNvSpPr>
            <a:spLocks noGrp="1"/>
          </p:cNvSpPr>
          <p:nvPr>
            <p:ph type="pic" sz="quarter" idx="10"/>
          </p:nvPr>
        </p:nvSpPr>
        <p:spPr>
          <a:xfrm>
            <a:off x="4851662" y="1377256"/>
            <a:ext cx="1705059" cy="2337955"/>
          </a:xfrm>
          <a:custGeom>
            <a:avLst/>
            <a:gdLst>
              <a:gd name="connsiteX0" fmla="*/ 0 w 2273412"/>
              <a:gd name="connsiteY0" fmla="*/ 0 h 3117273"/>
              <a:gd name="connsiteX1" fmla="*/ 2273412 w 2273412"/>
              <a:gd name="connsiteY1" fmla="*/ 0 h 3117273"/>
              <a:gd name="connsiteX2" fmla="*/ 2273412 w 2273412"/>
              <a:gd name="connsiteY2" fmla="*/ 3117273 h 3117273"/>
              <a:gd name="connsiteX3" fmla="*/ 0 w 2273412"/>
              <a:gd name="connsiteY3" fmla="*/ 3117273 h 3117273"/>
            </a:gdLst>
            <a:ahLst/>
            <a:cxnLst>
              <a:cxn ang="0">
                <a:pos x="connsiteX0" y="connsiteY0"/>
              </a:cxn>
              <a:cxn ang="0">
                <a:pos x="connsiteX1" y="connsiteY1"/>
              </a:cxn>
              <a:cxn ang="0">
                <a:pos x="connsiteX2" y="connsiteY2"/>
              </a:cxn>
              <a:cxn ang="0">
                <a:pos x="connsiteX3" y="connsiteY3"/>
              </a:cxn>
            </a:cxnLst>
            <a:rect l="l" t="t" r="r" b="b"/>
            <a:pathLst>
              <a:path w="2273412" h="3117273">
                <a:moveTo>
                  <a:pt x="0" y="0"/>
                </a:moveTo>
                <a:lnTo>
                  <a:pt x="2273412" y="0"/>
                </a:lnTo>
                <a:lnTo>
                  <a:pt x="2273412" y="3117273"/>
                </a:lnTo>
                <a:lnTo>
                  <a:pt x="0" y="3117273"/>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31490307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0689F4-AA44-4D74-BE7C-4A7859C23905}"/>
              </a:ext>
            </a:extLst>
          </p:cNvPr>
          <p:cNvSpPr>
            <a:spLocks noGrp="1"/>
          </p:cNvSpPr>
          <p:nvPr>
            <p:ph type="pic" sz="quarter" idx="10"/>
          </p:nvPr>
        </p:nvSpPr>
        <p:spPr>
          <a:xfrm>
            <a:off x="5410593" y="671513"/>
            <a:ext cx="2964625" cy="2343150"/>
          </a:xfrm>
          <a:custGeom>
            <a:avLst/>
            <a:gdLst>
              <a:gd name="connsiteX0" fmla="*/ 0 w 3952833"/>
              <a:gd name="connsiteY0" fmla="*/ 0 h 3124200"/>
              <a:gd name="connsiteX1" fmla="*/ 3952833 w 3952833"/>
              <a:gd name="connsiteY1" fmla="*/ 0 h 3124200"/>
              <a:gd name="connsiteX2" fmla="*/ 3952833 w 3952833"/>
              <a:gd name="connsiteY2" fmla="*/ 3124200 h 3124200"/>
              <a:gd name="connsiteX3" fmla="*/ 0 w 3952833"/>
              <a:gd name="connsiteY3" fmla="*/ 3124200 h 3124200"/>
            </a:gdLst>
            <a:ahLst/>
            <a:cxnLst>
              <a:cxn ang="0">
                <a:pos x="connsiteX0" y="connsiteY0"/>
              </a:cxn>
              <a:cxn ang="0">
                <a:pos x="connsiteX1" y="connsiteY1"/>
              </a:cxn>
              <a:cxn ang="0">
                <a:pos x="connsiteX2" y="connsiteY2"/>
              </a:cxn>
              <a:cxn ang="0">
                <a:pos x="connsiteX3" y="connsiteY3"/>
              </a:cxn>
            </a:cxnLst>
            <a:rect l="l" t="t" r="r" b="b"/>
            <a:pathLst>
              <a:path w="3952833" h="3124200">
                <a:moveTo>
                  <a:pt x="0" y="0"/>
                </a:moveTo>
                <a:lnTo>
                  <a:pt x="3952833" y="0"/>
                </a:lnTo>
                <a:lnTo>
                  <a:pt x="3952833" y="3124200"/>
                </a:lnTo>
                <a:lnTo>
                  <a:pt x="0" y="3124200"/>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
        <p:nvSpPr>
          <p:cNvPr id="7" name="Picture Placeholder 6">
            <a:extLst>
              <a:ext uri="{FF2B5EF4-FFF2-40B4-BE49-F238E27FC236}">
                <a16:creationId xmlns:a16="http://schemas.microsoft.com/office/drawing/2014/main" id="{7CCD609F-43B7-40F5-8C8F-68D6A1565E3F}"/>
              </a:ext>
            </a:extLst>
          </p:cNvPr>
          <p:cNvSpPr>
            <a:spLocks noGrp="1"/>
          </p:cNvSpPr>
          <p:nvPr>
            <p:ph type="pic" sz="quarter" idx="11"/>
          </p:nvPr>
        </p:nvSpPr>
        <p:spPr>
          <a:xfrm>
            <a:off x="1607377" y="2157413"/>
            <a:ext cx="2964625" cy="2157413"/>
          </a:xfrm>
          <a:custGeom>
            <a:avLst/>
            <a:gdLst>
              <a:gd name="connsiteX0" fmla="*/ 0 w 3952833"/>
              <a:gd name="connsiteY0" fmla="*/ 0 h 3124200"/>
              <a:gd name="connsiteX1" fmla="*/ 3952833 w 3952833"/>
              <a:gd name="connsiteY1" fmla="*/ 0 h 3124200"/>
              <a:gd name="connsiteX2" fmla="*/ 3952833 w 3952833"/>
              <a:gd name="connsiteY2" fmla="*/ 3124200 h 3124200"/>
              <a:gd name="connsiteX3" fmla="*/ 0 w 3952833"/>
              <a:gd name="connsiteY3" fmla="*/ 3124200 h 3124200"/>
            </a:gdLst>
            <a:ahLst/>
            <a:cxnLst>
              <a:cxn ang="0">
                <a:pos x="connsiteX0" y="connsiteY0"/>
              </a:cxn>
              <a:cxn ang="0">
                <a:pos x="connsiteX1" y="connsiteY1"/>
              </a:cxn>
              <a:cxn ang="0">
                <a:pos x="connsiteX2" y="connsiteY2"/>
              </a:cxn>
              <a:cxn ang="0">
                <a:pos x="connsiteX3" y="connsiteY3"/>
              </a:cxn>
            </a:cxnLst>
            <a:rect l="l" t="t" r="r" b="b"/>
            <a:pathLst>
              <a:path w="3952833" h="3124200">
                <a:moveTo>
                  <a:pt x="0" y="0"/>
                </a:moveTo>
                <a:lnTo>
                  <a:pt x="3952833" y="0"/>
                </a:lnTo>
                <a:lnTo>
                  <a:pt x="3952833" y="3124200"/>
                </a:lnTo>
                <a:lnTo>
                  <a:pt x="0" y="3124200"/>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2809827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BDBB0B1-8579-4B6A-9250-1683C2816435}"/>
              </a:ext>
            </a:extLst>
          </p:cNvPr>
          <p:cNvSpPr>
            <a:spLocks noGrp="1"/>
          </p:cNvSpPr>
          <p:nvPr>
            <p:ph type="pic" sz="quarter" idx="11"/>
          </p:nvPr>
        </p:nvSpPr>
        <p:spPr>
          <a:xfrm>
            <a:off x="5740400" y="2076631"/>
            <a:ext cx="2892827" cy="2541674"/>
          </a:xfrm>
          <a:custGeom>
            <a:avLst/>
            <a:gdLst>
              <a:gd name="connsiteX0" fmla="*/ 0 w 4269455"/>
              <a:gd name="connsiteY0" fmla="*/ 0 h 1349240"/>
              <a:gd name="connsiteX1" fmla="*/ 4269455 w 4269455"/>
              <a:gd name="connsiteY1" fmla="*/ 0 h 1349240"/>
              <a:gd name="connsiteX2" fmla="*/ 4269455 w 4269455"/>
              <a:gd name="connsiteY2" fmla="*/ 1349240 h 1349240"/>
              <a:gd name="connsiteX3" fmla="*/ 0 w 4269455"/>
              <a:gd name="connsiteY3" fmla="*/ 1349240 h 1349240"/>
            </a:gdLst>
            <a:ahLst/>
            <a:cxnLst>
              <a:cxn ang="0">
                <a:pos x="connsiteX0" y="connsiteY0"/>
              </a:cxn>
              <a:cxn ang="0">
                <a:pos x="connsiteX1" y="connsiteY1"/>
              </a:cxn>
              <a:cxn ang="0">
                <a:pos x="connsiteX2" y="connsiteY2"/>
              </a:cxn>
              <a:cxn ang="0">
                <a:pos x="connsiteX3" y="connsiteY3"/>
              </a:cxn>
            </a:cxnLst>
            <a:rect l="l" t="t" r="r" b="b"/>
            <a:pathLst>
              <a:path w="4269455" h="1349240">
                <a:moveTo>
                  <a:pt x="0" y="0"/>
                </a:moveTo>
                <a:lnTo>
                  <a:pt x="4269455" y="0"/>
                </a:lnTo>
                <a:lnTo>
                  <a:pt x="4269455" y="1349240"/>
                </a:lnTo>
                <a:lnTo>
                  <a:pt x="0" y="1349240"/>
                </a:lnTo>
                <a:close/>
              </a:path>
            </a:pathLst>
          </a:custGeom>
          <a:solidFill>
            <a:schemeClr val="bg1">
              <a:alpha val="30000"/>
            </a:schemeClr>
          </a:solidFill>
        </p:spPr>
        <p:txBody>
          <a:bodyPr wrap="square">
            <a:noAutofit/>
          </a:bodyPr>
          <a:lstStyle>
            <a:lvl1pPr>
              <a:defRPr lang="en-US" sz="1800" dirty="0">
                <a:solidFill>
                  <a:schemeClr val="bg1"/>
                </a:solidFill>
              </a:defRPr>
            </a:lvl1pPr>
          </a:lstStyle>
          <a:p>
            <a:pPr marL="0" lvl="0" indent="0">
              <a:buNone/>
            </a:pPr>
            <a:endParaRPr lang="en-US"/>
          </a:p>
        </p:txBody>
      </p:sp>
      <p:sp>
        <p:nvSpPr>
          <p:cNvPr id="6" name="Picture Placeholder 5">
            <a:extLst>
              <a:ext uri="{FF2B5EF4-FFF2-40B4-BE49-F238E27FC236}">
                <a16:creationId xmlns:a16="http://schemas.microsoft.com/office/drawing/2014/main" id="{ED89796A-A1AD-43A1-BD85-BEA4FE0F9A5C}"/>
              </a:ext>
            </a:extLst>
          </p:cNvPr>
          <p:cNvSpPr>
            <a:spLocks noGrp="1"/>
          </p:cNvSpPr>
          <p:nvPr>
            <p:ph type="pic" sz="quarter" idx="10"/>
          </p:nvPr>
        </p:nvSpPr>
        <p:spPr>
          <a:xfrm>
            <a:off x="485611" y="650180"/>
            <a:ext cx="3202092" cy="1011930"/>
          </a:xfrm>
          <a:custGeom>
            <a:avLst/>
            <a:gdLst>
              <a:gd name="connsiteX0" fmla="*/ 0 w 4269455"/>
              <a:gd name="connsiteY0" fmla="*/ 0 h 1349240"/>
              <a:gd name="connsiteX1" fmla="*/ 4269455 w 4269455"/>
              <a:gd name="connsiteY1" fmla="*/ 0 h 1349240"/>
              <a:gd name="connsiteX2" fmla="*/ 4269455 w 4269455"/>
              <a:gd name="connsiteY2" fmla="*/ 1349240 h 1349240"/>
              <a:gd name="connsiteX3" fmla="*/ 0 w 4269455"/>
              <a:gd name="connsiteY3" fmla="*/ 1349240 h 1349240"/>
            </a:gdLst>
            <a:ahLst/>
            <a:cxnLst>
              <a:cxn ang="0">
                <a:pos x="connsiteX0" y="connsiteY0"/>
              </a:cxn>
              <a:cxn ang="0">
                <a:pos x="connsiteX1" y="connsiteY1"/>
              </a:cxn>
              <a:cxn ang="0">
                <a:pos x="connsiteX2" y="connsiteY2"/>
              </a:cxn>
              <a:cxn ang="0">
                <a:pos x="connsiteX3" y="connsiteY3"/>
              </a:cxn>
            </a:cxnLst>
            <a:rect l="l" t="t" r="r" b="b"/>
            <a:pathLst>
              <a:path w="4269455" h="1349240">
                <a:moveTo>
                  <a:pt x="0" y="0"/>
                </a:moveTo>
                <a:lnTo>
                  <a:pt x="4269455" y="0"/>
                </a:lnTo>
                <a:lnTo>
                  <a:pt x="4269455" y="1349240"/>
                </a:lnTo>
                <a:lnTo>
                  <a:pt x="0" y="1349240"/>
                </a:ln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3260513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583A16-0D67-41C3-B067-5EEBEF2D3E79}"/>
              </a:ext>
            </a:extLst>
          </p:cNvPr>
          <p:cNvSpPr>
            <a:spLocks noGrp="1"/>
          </p:cNvSpPr>
          <p:nvPr>
            <p:ph type="pic" sz="quarter" idx="11"/>
          </p:nvPr>
        </p:nvSpPr>
        <p:spPr>
          <a:xfrm>
            <a:off x="4844266" y="1445976"/>
            <a:ext cx="3764757" cy="2641998"/>
          </a:xfrm>
          <a:custGeom>
            <a:avLst/>
            <a:gdLst>
              <a:gd name="connsiteX0" fmla="*/ 21233 w 5019675"/>
              <a:gd name="connsiteY0" fmla="*/ 0 h 3522663"/>
              <a:gd name="connsiteX1" fmla="*/ 4777855 w 5019675"/>
              <a:gd name="connsiteY1" fmla="*/ 0 h 3522663"/>
              <a:gd name="connsiteX2" fmla="*/ 4831520 w 5019675"/>
              <a:gd name="connsiteY2" fmla="*/ 71328 h 3522663"/>
              <a:gd name="connsiteX3" fmla="*/ 4831520 w 5019675"/>
              <a:gd name="connsiteY3" fmla="*/ 211372 h 3522663"/>
              <a:gd name="connsiteX4" fmla="*/ 4831520 w 5019675"/>
              <a:gd name="connsiteY4" fmla="*/ 393953 h 3522663"/>
              <a:gd name="connsiteX5" fmla="*/ 4845262 w 5019675"/>
              <a:gd name="connsiteY5" fmla="*/ 534322 h 3522663"/>
              <a:gd name="connsiteX6" fmla="*/ 4806978 w 5019675"/>
              <a:gd name="connsiteY6" fmla="*/ 659967 h 3522663"/>
              <a:gd name="connsiteX7" fmla="*/ 4768363 w 5019675"/>
              <a:gd name="connsiteY7" fmla="*/ 786922 h 3522663"/>
              <a:gd name="connsiteX8" fmla="*/ 4765745 w 5019675"/>
              <a:gd name="connsiteY8" fmla="*/ 934818 h 3522663"/>
              <a:gd name="connsiteX9" fmla="*/ 4758873 w 5019675"/>
              <a:gd name="connsiteY9" fmla="*/ 1088930 h 3522663"/>
              <a:gd name="connsiteX10" fmla="*/ 4774907 w 5019675"/>
              <a:gd name="connsiteY10" fmla="*/ 1208685 h 3522663"/>
              <a:gd name="connsiteX11" fmla="*/ 4830538 w 5019675"/>
              <a:gd name="connsiteY11" fmla="*/ 1379157 h 3522663"/>
              <a:gd name="connsiteX12" fmla="*/ 4805669 w 5019675"/>
              <a:gd name="connsiteY12" fmla="*/ 1436749 h 3522663"/>
              <a:gd name="connsiteX13" fmla="*/ 4805669 w 5019675"/>
              <a:gd name="connsiteY13" fmla="*/ 1506768 h 3522663"/>
              <a:gd name="connsiteX14" fmla="*/ 4803703 w 5019675"/>
              <a:gd name="connsiteY14" fmla="*/ 1556829 h 3522663"/>
              <a:gd name="connsiteX15" fmla="*/ 4844606 w 5019675"/>
              <a:gd name="connsiteY15" fmla="*/ 1604928 h 3522663"/>
              <a:gd name="connsiteX16" fmla="*/ 4868497 w 5019675"/>
              <a:gd name="connsiteY16" fmla="*/ 1672331 h 3522663"/>
              <a:gd name="connsiteX17" fmla="*/ 4880930 w 5019675"/>
              <a:gd name="connsiteY17" fmla="*/ 1737771 h 3522663"/>
              <a:gd name="connsiteX18" fmla="*/ 4883221 w 5019675"/>
              <a:gd name="connsiteY18" fmla="*/ 1847058 h 3522663"/>
              <a:gd name="connsiteX19" fmla="*/ 4936887 w 5019675"/>
              <a:gd name="connsiteY19" fmla="*/ 1931805 h 3522663"/>
              <a:gd name="connsiteX20" fmla="*/ 4969610 w 5019675"/>
              <a:gd name="connsiteY20" fmla="*/ 1983827 h 3522663"/>
              <a:gd name="connsiteX21" fmla="*/ 4969610 w 5019675"/>
              <a:gd name="connsiteY21" fmla="*/ 2078718 h 3522663"/>
              <a:gd name="connsiteX22" fmla="*/ 4956521 w 5019675"/>
              <a:gd name="connsiteY22" fmla="*/ 2148738 h 3522663"/>
              <a:gd name="connsiteX23" fmla="*/ 4943105 w 5019675"/>
              <a:gd name="connsiteY23" fmla="*/ 2173935 h 3522663"/>
              <a:gd name="connsiteX24" fmla="*/ 4966665 w 5019675"/>
              <a:gd name="connsiteY24" fmla="*/ 2244937 h 3522663"/>
              <a:gd name="connsiteX25" fmla="*/ 4968628 w 5019675"/>
              <a:gd name="connsiteY25" fmla="*/ 2364038 h 3522663"/>
              <a:gd name="connsiteX26" fmla="*/ 5004625 w 5019675"/>
              <a:gd name="connsiteY26" fmla="*/ 2455982 h 3522663"/>
              <a:gd name="connsiteX27" fmla="*/ 5019675 w 5019675"/>
              <a:gd name="connsiteY27" fmla="*/ 2535493 h 3522663"/>
              <a:gd name="connsiteX28" fmla="*/ 4905472 w 5019675"/>
              <a:gd name="connsiteY28" fmla="*/ 2663430 h 3522663"/>
              <a:gd name="connsiteX29" fmla="*/ 4919872 w 5019675"/>
              <a:gd name="connsiteY29" fmla="*/ 2704656 h 3522663"/>
              <a:gd name="connsiteX30" fmla="*/ 4877330 w 5019675"/>
              <a:gd name="connsiteY30" fmla="*/ 2747194 h 3522663"/>
              <a:gd name="connsiteX31" fmla="*/ 4765745 w 5019675"/>
              <a:gd name="connsiteY31" fmla="*/ 2848625 h 3522663"/>
              <a:gd name="connsiteX32" fmla="*/ 4701893 w 5019675"/>
              <a:gd name="connsiteY32" fmla="*/ 2852020 h 3522663"/>
              <a:gd name="connsiteX33" fmla="*/ 4697136 w 5019675"/>
              <a:gd name="connsiteY33" fmla="*/ 2852444 h 3522663"/>
              <a:gd name="connsiteX34" fmla="*/ 4697680 w 5019675"/>
              <a:gd name="connsiteY34" fmla="*/ 2851243 h 3522663"/>
              <a:gd name="connsiteX35" fmla="*/ 4697133 w 5019675"/>
              <a:gd name="connsiteY35" fmla="*/ 2852444 h 3522663"/>
              <a:gd name="connsiteX36" fmla="*/ 4697136 w 5019675"/>
              <a:gd name="connsiteY36" fmla="*/ 2852444 h 3522663"/>
              <a:gd name="connsiteX37" fmla="*/ 4679288 w 5019675"/>
              <a:gd name="connsiteY37" fmla="*/ 2891821 h 3522663"/>
              <a:gd name="connsiteX38" fmla="*/ 4673468 w 5019675"/>
              <a:gd name="connsiteY38" fmla="*/ 2935989 h 3522663"/>
              <a:gd name="connsiteX39" fmla="*/ 4654487 w 5019675"/>
              <a:gd name="connsiteY39" fmla="*/ 3001430 h 3522663"/>
              <a:gd name="connsiteX40" fmla="*/ 4617837 w 5019675"/>
              <a:gd name="connsiteY40" fmla="*/ 3052474 h 3522663"/>
              <a:gd name="connsiteX41" fmla="*/ 4600821 w 5019675"/>
              <a:gd name="connsiteY41" fmla="*/ 3171249 h 3522663"/>
              <a:gd name="connsiteX42" fmla="*/ 4577917 w 5019675"/>
              <a:gd name="connsiteY42" fmla="*/ 3217710 h 3522663"/>
              <a:gd name="connsiteX43" fmla="*/ 4577917 w 5019675"/>
              <a:gd name="connsiteY43" fmla="*/ 3398000 h 3522663"/>
              <a:gd name="connsiteX44" fmla="*/ 4625691 w 5019675"/>
              <a:gd name="connsiteY44" fmla="*/ 3522663 h 3522663"/>
              <a:gd name="connsiteX45" fmla="*/ 338974 w 5019675"/>
              <a:gd name="connsiteY45" fmla="*/ 3522663 h 3522663"/>
              <a:gd name="connsiteX46" fmla="*/ 336683 w 5019675"/>
              <a:gd name="connsiteY46" fmla="*/ 3492560 h 3522663"/>
              <a:gd name="connsiteX47" fmla="*/ 332430 w 5019675"/>
              <a:gd name="connsiteY47" fmla="*/ 3293947 h 3522663"/>
              <a:gd name="connsiteX48" fmla="*/ 324903 w 5019675"/>
              <a:gd name="connsiteY48" fmla="*/ 3095990 h 3522663"/>
              <a:gd name="connsiteX49" fmla="*/ 306908 w 5019675"/>
              <a:gd name="connsiteY49" fmla="*/ 3039711 h 3522663"/>
              <a:gd name="connsiteX50" fmla="*/ 299381 w 5019675"/>
              <a:gd name="connsiteY50" fmla="*/ 2924863 h 3522663"/>
              <a:gd name="connsiteX51" fmla="*/ 299381 w 5019675"/>
              <a:gd name="connsiteY51" fmla="*/ 2738033 h 3522663"/>
              <a:gd name="connsiteX52" fmla="*/ 287274 w 5019675"/>
              <a:gd name="connsiteY52" fmla="*/ 2557090 h 3522663"/>
              <a:gd name="connsiteX53" fmla="*/ 248659 w 5019675"/>
              <a:gd name="connsiteY53" fmla="*/ 2384980 h 3522663"/>
              <a:gd name="connsiteX54" fmla="*/ 248659 w 5019675"/>
              <a:gd name="connsiteY54" fmla="*/ 2288781 h 3522663"/>
              <a:gd name="connsiteX55" fmla="*/ 209718 w 5019675"/>
              <a:gd name="connsiteY55" fmla="*/ 2256060 h 3522663"/>
              <a:gd name="connsiteX56" fmla="*/ 176995 w 5019675"/>
              <a:gd name="connsiteY56" fmla="*/ 2082318 h 3522663"/>
              <a:gd name="connsiteX57" fmla="*/ 157035 w 5019675"/>
              <a:gd name="connsiteY57" fmla="*/ 1999207 h 3522663"/>
              <a:gd name="connsiteX58" fmla="*/ 151799 w 5019675"/>
              <a:gd name="connsiteY58" fmla="*/ 1873235 h 3522663"/>
              <a:gd name="connsiteX59" fmla="*/ 188775 w 5019675"/>
              <a:gd name="connsiteY59" fmla="*/ 1763621 h 3522663"/>
              <a:gd name="connsiteX60" fmla="*/ 242114 w 5019675"/>
              <a:gd name="connsiteY60" fmla="*/ 1690984 h 3522663"/>
              <a:gd name="connsiteX61" fmla="*/ 274838 w 5019675"/>
              <a:gd name="connsiteY61" fmla="*/ 1571882 h 3522663"/>
              <a:gd name="connsiteX62" fmla="*/ 287274 w 5019675"/>
              <a:gd name="connsiteY62" fmla="*/ 1388319 h 3522663"/>
              <a:gd name="connsiteX63" fmla="*/ 287274 w 5019675"/>
              <a:gd name="connsiteY63" fmla="*/ 1248605 h 3522663"/>
              <a:gd name="connsiteX64" fmla="*/ 287274 w 5019675"/>
              <a:gd name="connsiteY64" fmla="*/ 1160585 h 3522663"/>
              <a:gd name="connsiteX65" fmla="*/ 300689 w 5019675"/>
              <a:gd name="connsiteY65" fmla="*/ 1084022 h 3522663"/>
              <a:gd name="connsiteX66" fmla="*/ 326212 w 5019675"/>
              <a:gd name="connsiteY66" fmla="*/ 994040 h 3522663"/>
              <a:gd name="connsiteX67" fmla="*/ 338322 w 5019675"/>
              <a:gd name="connsiteY67" fmla="*/ 918130 h 3522663"/>
              <a:gd name="connsiteX68" fmla="*/ 338322 w 5019675"/>
              <a:gd name="connsiteY68" fmla="*/ 771868 h 3522663"/>
              <a:gd name="connsiteX69" fmla="*/ 314105 w 5019675"/>
              <a:gd name="connsiteY69" fmla="*/ 595180 h 3522663"/>
              <a:gd name="connsiteX70" fmla="*/ 251278 w 5019675"/>
              <a:gd name="connsiteY70" fmla="*/ 431578 h 3522663"/>
              <a:gd name="connsiteX71" fmla="*/ 254551 w 5019675"/>
              <a:gd name="connsiteY71" fmla="*/ 429617 h 3522663"/>
              <a:gd name="connsiteX72" fmla="*/ 171760 w 5019675"/>
              <a:gd name="connsiteY72" fmla="*/ 409002 h 3522663"/>
              <a:gd name="connsiteX73" fmla="*/ 130530 w 5019675"/>
              <a:gd name="connsiteY73" fmla="*/ 319020 h 3522663"/>
              <a:gd name="connsiteX74" fmla="*/ 87988 w 5019675"/>
              <a:gd name="connsiteY74" fmla="*/ 242130 h 3522663"/>
              <a:gd name="connsiteX75" fmla="*/ 75228 w 5019675"/>
              <a:gd name="connsiteY75" fmla="*/ 179633 h 3522663"/>
              <a:gd name="connsiteX76" fmla="*/ 31379 w 5019675"/>
              <a:gd name="connsiteY76" fmla="*/ 104705 h 3522663"/>
              <a:gd name="connsiteX77" fmla="*/ 16980 w 5019675"/>
              <a:gd name="connsiteY77" fmla="*/ 12106 h 3522663"/>
              <a:gd name="connsiteX78" fmla="*/ 21233 w 5019675"/>
              <a:gd name="connsiteY78" fmla="*/ 0 h 352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019675" h="3522663">
                <a:moveTo>
                  <a:pt x="21233" y="0"/>
                </a:moveTo>
                <a:lnTo>
                  <a:pt x="4777855" y="0"/>
                </a:lnTo>
                <a:cubicBezTo>
                  <a:pt x="4774581" y="22903"/>
                  <a:pt x="4783087" y="46788"/>
                  <a:pt x="4831520" y="71328"/>
                </a:cubicBezTo>
                <a:cubicBezTo>
                  <a:pt x="4844280" y="116811"/>
                  <a:pt x="4790941" y="164254"/>
                  <a:pt x="4831520" y="211372"/>
                </a:cubicBezTo>
                <a:cubicBezTo>
                  <a:pt x="4769345" y="272233"/>
                  <a:pt x="4780473" y="333091"/>
                  <a:pt x="4831520" y="393953"/>
                </a:cubicBezTo>
                <a:cubicBezTo>
                  <a:pt x="4852134" y="442378"/>
                  <a:pt x="4818758" y="485895"/>
                  <a:pt x="4845262" y="534322"/>
                </a:cubicBezTo>
                <a:cubicBezTo>
                  <a:pt x="4859005" y="584056"/>
                  <a:pt x="4820719" y="622012"/>
                  <a:pt x="4806978" y="659967"/>
                </a:cubicBezTo>
                <a:cubicBezTo>
                  <a:pt x="4801086" y="697923"/>
                  <a:pt x="4737931" y="735879"/>
                  <a:pt x="4768363" y="786922"/>
                </a:cubicBezTo>
                <a:cubicBezTo>
                  <a:pt x="4838718" y="834365"/>
                  <a:pt x="4772616" y="885082"/>
                  <a:pt x="4765745" y="934818"/>
                </a:cubicBezTo>
                <a:cubicBezTo>
                  <a:pt x="4758873" y="984552"/>
                  <a:pt x="4728768" y="1038214"/>
                  <a:pt x="4758873" y="1088930"/>
                </a:cubicBezTo>
                <a:cubicBezTo>
                  <a:pt x="4726803" y="1127539"/>
                  <a:pt x="4751673" y="1168768"/>
                  <a:pt x="4774907" y="1208685"/>
                </a:cubicBezTo>
                <a:cubicBezTo>
                  <a:pt x="4788323" y="1254493"/>
                  <a:pt x="4853116" y="1333023"/>
                  <a:pt x="4830538" y="1379157"/>
                </a:cubicBezTo>
                <a:cubicBezTo>
                  <a:pt x="4814174" y="1404028"/>
                  <a:pt x="4764763" y="1404028"/>
                  <a:pt x="4805669" y="1436749"/>
                </a:cubicBezTo>
                <a:cubicBezTo>
                  <a:pt x="4756582" y="1459650"/>
                  <a:pt x="4784396" y="1483535"/>
                  <a:pt x="4805669" y="1506768"/>
                </a:cubicBezTo>
                <a:cubicBezTo>
                  <a:pt x="4787018" y="1512003"/>
                  <a:pt x="4853443" y="1547993"/>
                  <a:pt x="4803703" y="1556829"/>
                </a:cubicBezTo>
                <a:cubicBezTo>
                  <a:pt x="4784396" y="1585949"/>
                  <a:pt x="4894345" y="1583005"/>
                  <a:pt x="4844606" y="1604928"/>
                </a:cubicBezTo>
                <a:cubicBezTo>
                  <a:pt x="4829556" y="1624561"/>
                  <a:pt x="4906781" y="1649755"/>
                  <a:pt x="4868497" y="1672331"/>
                </a:cubicBezTo>
                <a:cubicBezTo>
                  <a:pt x="4835443" y="1699163"/>
                  <a:pt x="4921181" y="1702434"/>
                  <a:pt x="4880930" y="1737771"/>
                </a:cubicBezTo>
                <a:cubicBezTo>
                  <a:pt x="4919872" y="1772783"/>
                  <a:pt x="4877003" y="1814339"/>
                  <a:pt x="4883221" y="1847058"/>
                </a:cubicBezTo>
                <a:cubicBezTo>
                  <a:pt x="4921506" y="1885667"/>
                  <a:pt x="4946702" y="1905955"/>
                  <a:pt x="4936887" y="1931805"/>
                </a:cubicBezTo>
                <a:cubicBezTo>
                  <a:pt x="5017714" y="1946202"/>
                  <a:pt x="4990879" y="1963543"/>
                  <a:pt x="4969610" y="1983827"/>
                </a:cubicBezTo>
                <a:cubicBezTo>
                  <a:pt x="4995136" y="2009351"/>
                  <a:pt x="4925759" y="2052542"/>
                  <a:pt x="4969610" y="2078718"/>
                </a:cubicBezTo>
                <a:cubicBezTo>
                  <a:pt x="4970263" y="2116017"/>
                  <a:pt x="5034730" y="2122565"/>
                  <a:pt x="4956521" y="2148738"/>
                </a:cubicBezTo>
                <a:cubicBezTo>
                  <a:pt x="5001024" y="2161826"/>
                  <a:pt x="4992188" y="2155611"/>
                  <a:pt x="4943105" y="2173935"/>
                </a:cubicBezTo>
                <a:cubicBezTo>
                  <a:pt x="4908090" y="2199129"/>
                  <a:pt x="4978116" y="2222035"/>
                  <a:pt x="4966665" y="2244937"/>
                </a:cubicBezTo>
                <a:cubicBezTo>
                  <a:pt x="5007243" y="2283545"/>
                  <a:pt x="4919872" y="2324774"/>
                  <a:pt x="4968628" y="2364038"/>
                </a:cubicBezTo>
                <a:cubicBezTo>
                  <a:pt x="4957829" y="2404612"/>
                  <a:pt x="4956847" y="2423262"/>
                  <a:pt x="5004625" y="2455982"/>
                </a:cubicBezTo>
                <a:cubicBezTo>
                  <a:pt x="5031456" y="2473652"/>
                  <a:pt x="4986952" y="2517170"/>
                  <a:pt x="5019675" y="2535493"/>
                </a:cubicBezTo>
                <a:cubicBezTo>
                  <a:pt x="4959791" y="2582937"/>
                  <a:pt x="4862279" y="2587519"/>
                  <a:pt x="4905472" y="2663430"/>
                </a:cubicBezTo>
                <a:cubicBezTo>
                  <a:pt x="4887148" y="2679788"/>
                  <a:pt x="4985317" y="2687972"/>
                  <a:pt x="4919872" y="2704656"/>
                </a:cubicBezTo>
                <a:cubicBezTo>
                  <a:pt x="4913000" y="2714473"/>
                  <a:pt x="4807960" y="2751773"/>
                  <a:pt x="4877330" y="2747194"/>
                </a:cubicBezTo>
                <a:cubicBezTo>
                  <a:pt x="4863914" y="2767479"/>
                  <a:pt x="4762800" y="2815905"/>
                  <a:pt x="4765745" y="2848625"/>
                </a:cubicBezTo>
                <a:cubicBezTo>
                  <a:pt x="4725986" y="2849934"/>
                  <a:pt x="4708969" y="2851324"/>
                  <a:pt x="4701893" y="2852020"/>
                </a:cubicBezTo>
                <a:lnTo>
                  <a:pt x="4697136" y="2852444"/>
                </a:lnTo>
                <a:lnTo>
                  <a:pt x="4697680" y="2851243"/>
                </a:lnTo>
                <a:cubicBezTo>
                  <a:pt x="4697680" y="2851979"/>
                  <a:pt x="4696964" y="2852347"/>
                  <a:pt x="4697133" y="2852444"/>
                </a:cubicBezTo>
                <a:lnTo>
                  <a:pt x="4697136" y="2852444"/>
                </a:lnTo>
                <a:lnTo>
                  <a:pt x="4679288" y="2891821"/>
                </a:lnTo>
                <a:cubicBezTo>
                  <a:pt x="4675208" y="2906102"/>
                  <a:pt x="4673224" y="2920979"/>
                  <a:pt x="4673468" y="2935989"/>
                </a:cubicBezTo>
                <a:cubicBezTo>
                  <a:pt x="4600821" y="2974271"/>
                  <a:pt x="4654487" y="2978853"/>
                  <a:pt x="4654487" y="3001430"/>
                </a:cubicBezTo>
                <a:cubicBezTo>
                  <a:pt x="4652851" y="3041677"/>
                  <a:pt x="4710444" y="3023353"/>
                  <a:pt x="4617837" y="3052474"/>
                </a:cubicBezTo>
                <a:cubicBezTo>
                  <a:pt x="4661688" y="3078650"/>
                  <a:pt x="4633544" y="3161761"/>
                  <a:pt x="4600821" y="3171249"/>
                </a:cubicBezTo>
                <a:cubicBezTo>
                  <a:pt x="4594602" y="3217710"/>
                  <a:pt x="4635183" y="3180081"/>
                  <a:pt x="4577917" y="3217710"/>
                </a:cubicBezTo>
                <a:cubicBezTo>
                  <a:pt x="4620455" y="3255339"/>
                  <a:pt x="4577917" y="3276936"/>
                  <a:pt x="4577917" y="3398000"/>
                </a:cubicBezTo>
                <a:cubicBezTo>
                  <a:pt x="4521633" y="3457222"/>
                  <a:pt x="4575951" y="3508592"/>
                  <a:pt x="4625691" y="3522663"/>
                </a:cubicBezTo>
                <a:lnTo>
                  <a:pt x="338974" y="3522663"/>
                </a:lnTo>
                <a:lnTo>
                  <a:pt x="336683" y="3492560"/>
                </a:lnTo>
                <a:cubicBezTo>
                  <a:pt x="386422" y="3412397"/>
                  <a:pt x="413583" y="3392108"/>
                  <a:pt x="332430" y="3293947"/>
                </a:cubicBezTo>
                <a:cubicBezTo>
                  <a:pt x="345193" y="3212149"/>
                  <a:pt x="324903" y="3131002"/>
                  <a:pt x="324903" y="3095990"/>
                </a:cubicBezTo>
                <a:cubicBezTo>
                  <a:pt x="320323" y="3077668"/>
                  <a:pt x="339631" y="3028259"/>
                  <a:pt x="306908" y="3039711"/>
                </a:cubicBezTo>
                <a:cubicBezTo>
                  <a:pt x="278366" y="3007682"/>
                  <a:pt x="275267" y="2960345"/>
                  <a:pt x="299381" y="2924863"/>
                </a:cubicBezTo>
                <a:cubicBezTo>
                  <a:pt x="275494" y="2864331"/>
                  <a:pt x="222807" y="2800199"/>
                  <a:pt x="299381" y="2738033"/>
                </a:cubicBezTo>
                <a:cubicBezTo>
                  <a:pt x="291300" y="2678057"/>
                  <a:pt x="287253" y="2617605"/>
                  <a:pt x="287274" y="2557090"/>
                </a:cubicBezTo>
                <a:cubicBezTo>
                  <a:pt x="303960" y="2496881"/>
                  <a:pt x="259787" y="2447147"/>
                  <a:pt x="248659" y="2384980"/>
                </a:cubicBezTo>
                <a:cubicBezTo>
                  <a:pt x="318358" y="2358147"/>
                  <a:pt x="212009" y="2313322"/>
                  <a:pt x="248659" y="2288781"/>
                </a:cubicBezTo>
                <a:cubicBezTo>
                  <a:pt x="169471" y="2274713"/>
                  <a:pt x="202195" y="2264243"/>
                  <a:pt x="209718" y="2256060"/>
                </a:cubicBezTo>
                <a:cubicBezTo>
                  <a:pt x="86353" y="2211235"/>
                  <a:pt x="201211" y="2153647"/>
                  <a:pt x="176995" y="2082318"/>
                </a:cubicBezTo>
                <a:cubicBezTo>
                  <a:pt x="215609" y="2041415"/>
                  <a:pt x="134457" y="2034875"/>
                  <a:pt x="157035" y="1999207"/>
                </a:cubicBezTo>
                <a:cubicBezTo>
                  <a:pt x="123659" y="1964526"/>
                  <a:pt x="145255" y="1910208"/>
                  <a:pt x="151799" y="1873235"/>
                </a:cubicBezTo>
                <a:cubicBezTo>
                  <a:pt x="168162" y="1836915"/>
                  <a:pt x="139366" y="1796342"/>
                  <a:pt x="188775" y="1763621"/>
                </a:cubicBezTo>
                <a:cubicBezTo>
                  <a:pt x="200886" y="1728939"/>
                  <a:pt x="180595" y="1717813"/>
                  <a:pt x="242114" y="1690984"/>
                </a:cubicBezTo>
                <a:cubicBezTo>
                  <a:pt x="212336" y="1657934"/>
                  <a:pt x="267967" y="1613764"/>
                  <a:pt x="274838" y="1571882"/>
                </a:cubicBezTo>
                <a:cubicBezTo>
                  <a:pt x="361552" y="1510038"/>
                  <a:pt x="264367" y="1450489"/>
                  <a:pt x="287274" y="1388319"/>
                </a:cubicBezTo>
                <a:cubicBezTo>
                  <a:pt x="287274" y="1341857"/>
                  <a:pt x="234587" y="1295066"/>
                  <a:pt x="287274" y="1248605"/>
                </a:cubicBezTo>
                <a:cubicBezTo>
                  <a:pt x="298398" y="1220138"/>
                  <a:pt x="287274" y="1188727"/>
                  <a:pt x="287274" y="1160585"/>
                </a:cubicBezTo>
                <a:cubicBezTo>
                  <a:pt x="232300" y="1134409"/>
                  <a:pt x="310834" y="1110851"/>
                  <a:pt x="300689" y="1084022"/>
                </a:cubicBezTo>
                <a:cubicBezTo>
                  <a:pt x="231643" y="1039849"/>
                  <a:pt x="380534" y="1034613"/>
                  <a:pt x="326212" y="994040"/>
                </a:cubicBezTo>
                <a:cubicBezTo>
                  <a:pt x="442706" y="967212"/>
                  <a:pt x="282691" y="946924"/>
                  <a:pt x="338322" y="918130"/>
                </a:cubicBezTo>
                <a:cubicBezTo>
                  <a:pt x="338322" y="870030"/>
                  <a:pt x="347811" y="818986"/>
                  <a:pt x="338322" y="771868"/>
                </a:cubicBezTo>
                <a:cubicBezTo>
                  <a:pt x="303634" y="712646"/>
                  <a:pt x="265022" y="655058"/>
                  <a:pt x="314105" y="595180"/>
                </a:cubicBezTo>
                <a:cubicBezTo>
                  <a:pt x="311487" y="515342"/>
                  <a:pt x="359265" y="450231"/>
                  <a:pt x="251278" y="431578"/>
                </a:cubicBezTo>
                <a:cubicBezTo>
                  <a:pt x="252118" y="430582"/>
                  <a:pt x="253273" y="429888"/>
                  <a:pt x="254551" y="429617"/>
                </a:cubicBezTo>
                <a:cubicBezTo>
                  <a:pt x="226325" y="425566"/>
                  <a:pt x="198587" y="418661"/>
                  <a:pt x="171760" y="409002"/>
                </a:cubicBezTo>
                <a:cubicBezTo>
                  <a:pt x="184268" y="372812"/>
                  <a:pt x="166108" y="333183"/>
                  <a:pt x="130530" y="319020"/>
                </a:cubicBezTo>
                <a:cubicBezTo>
                  <a:pt x="82753" y="290556"/>
                  <a:pt x="117441" y="280412"/>
                  <a:pt x="87988" y="242130"/>
                </a:cubicBezTo>
                <a:cubicBezTo>
                  <a:pt x="100751" y="219224"/>
                  <a:pt x="5526" y="200900"/>
                  <a:pt x="75228" y="179633"/>
                </a:cubicBezTo>
                <a:cubicBezTo>
                  <a:pt x="67702" y="152148"/>
                  <a:pt x="22542" y="133499"/>
                  <a:pt x="31379" y="104705"/>
                </a:cubicBezTo>
                <a:cubicBezTo>
                  <a:pt x="-44539" y="75911"/>
                  <a:pt x="44793" y="42534"/>
                  <a:pt x="16980" y="12106"/>
                </a:cubicBezTo>
                <a:cubicBezTo>
                  <a:pt x="18849" y="8241"/>
                  <a:pt x="20275" y="4181"/>
                  <a:pt x="21233" y="0"/>
                </a:cubicBez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
        <p:nvSpPr>
          <p:cNvPr id="6" name="Picture Placeholder 5">
            <a:extLst>
              <a:ext uri="{FF2B5EF4-FFF2-40B4-BE49-F238E27FC236}">
                <a16:creationId xmlns:a16="http://schemas.microsoft.com/office/drawing/2014/main" id="{B6B6E856-9B32-4C33-8832-2BC280C29AC2}"/>
              </a:ext>
            </a:extLst>
          </p:cNvPr>
          <p:cNvSpPr>
            <a:spLocks noGrp="1"/>
          </p:cNvSpPr>
          <p:nvPr>
            <p:ph type="pic" sz="quarter" idx="10"/>
          </p:nvPr>
        </p:nvSpPr>
        <p:spPr>
          <a:xfrm>
            <a:off x="592989" y="1445976"/>
            <a:ext cx="3764757" cy="2641998"/>
          </a:xfrm>
          <a:custGeom>
            <a:avLst/>
            <a:gdLst>
              <a:gd name="connsiteX0" fmla="*/ 21233 w 5019675"/>
              <a:gd name="connsiteY0" fmla="*/ 0 h 3522663"/>
              <a:gd name="connsiteX1" fmla="*/ 4777855 w 5019675"/>
              <a:gd name="connsiteY1" fmla="*/ 0 h 3522663"/>
              <a:gd name="connsiteX2" fmla="*/ 4831520 w 5019675"/>
              <a:gd name="connsiteY2" fmla="*/ 71328 h 3522663"/>
              <a:gd name="connsiteX3" fmla="*/ 4831520 w 5019675"/>
              <a:gd name="connsiteY3" fmla="*/ 211372 h 3522663"/>
              <a:gd name="connsiteX4" fmla="*/ 4831520 w 5019675"/>
              <a:gd name="connsiteY4" fmla="*/ 393953 h 3522663"/>
              <a:gd name="connsiteX5" fmla="*/ 4845262 w 5019675"/>
              <a:gd name="connsiteY5" fmla="*/ 534322 h 3522663"/>
              <a:gd name="connsiteX6" fmla="*/ 4806978 w 5019675"/>
              <a:gd name="connsiteY6" fmla="*/ 659967 h 3522663"/>
              <a:gd name="connsiteX7" fmla="*/ 4768363 w 5019675"/>
              <a:gd name="connsiteY7" fmla="*/ 786922 h 3522663"/>
              <a:gd name="connsiteX8" fmla="*/ 4765745 w 5019675"/>
              <a:gd name="connsiteY8" fmla="*/ 934818 h 3522663"/>
              <a:gd name="connsiteX9" fmla="*/ 4758873 w 5019675"/>
              <a:gd name="connsiteY9" fmla="*/ 1088930 h 3522663"/>
              <a:gd name="connsiteX10" fmla="*/ 4774907 w 5019675"/>
              <a:gd name="connsiteY10" fmla="*/ 1208685 h 3522663"/>
              <a:gd name="connsiteX11" fmla="*/ 4830538 w 5019675"/>
              <a:gd name="connsiteY11" fmla="*/ 1379157 h 3522663"/>
              <a:gd name="connsiteX12" fmla="*/ 4805669 w 5019675"/>
              <a:gd name="connsiteY12" fmla="*/ 1436749 h 3522663"/>
              <a:gd name="connsiteX13" fmla="*/ 4805669 w 5019675"/>
              <a:gd name="connsiteY13" fmla="*/ 1506768 h 3522663"/>
              <a:gd name="connsiteX14" fmla="*/ 4803703 w 5019675"/>
              <a:gd name="connsiteY14" fmla="*/ 1556829 h 3522663"/>
              <a:gd name="connsiteX15" fmla="*/ 4844606 w 5019675"/>
              <a:gd name="connsiteY15" fmla="*/ 1604928 h 3522663"/>
              <a:gd name="connsiteX16" fmla="*/ 4868497 w 5019675"/>
              <a:gd name="connsiteY16" fmla="*/ 1672331 h 3522663"/>
              <a:gd name="connsiteX17" fmla="*/ 4880930 w 5019675"/>
              <a:gd name="connsiteY17" fmla="*/ 1737771 h 3522663"/>
              <a:gd name="connsiteX18" fmla="*/ 4883221 w 5019675"/>
              <a:gd name="connsiteY18" fmla="*/ 1847058 h 3522663"/>
              <a:gd name="connsiteX19" fmla="*/ 4936887 w 5019675"/>
              <a:gd name="connsiteY19" fmla="*/ 1931805 h 3522663"/>
              <a:gd name="connsiteX20" fmla="*/ 4969610 w 5019675"/>
              <a:gd name="connsiteY20" fmla="*/ 1983827 h 3522663"/>
              <a:gd name="connsiteX21" fmla="*/ 4969610 w 5019675"/>
              <a:gd name="connsiteY21" fmla="*/ 2078718 h 3522663"/>
              <a:gd name="connsiteX22" fmla="*/ 4956521 w 5019675"/>
              <a:gd name="connsiteY22" fmla="*/ 2148738 h 3522663"/>
              <a:gd name="connsiteX23" fmla="*/ 4943105 w 5019675"/>
              <a:gd name="connsiteY23" fmla="*/ 2173935 h 3522663"/>
              <a:gd name="connsiteX24" fmla="*/ 4966665 w 5019675"/>
              <a:gd name="connsiteY24" fmla="*/ 2244937 h 3522663"/>
              <a:gd name="connsiteX25" fmla="*/ 4968628 w 5019675"/>
              <a:gd name="connsiteY25" fmla="*/ 2364038 h 3522663"/>
              <a:gd name="connsiteX26" fmla="*/ 5004625 w 5019675"/>
              <a:gd name="connsiteY26" fmla="*/ 2455982 h 3522663"/>
              <a:gd name="connsiteX27" fmla="*/ 5019675 w 5019675"/>
              <a:gd name="connsiteY27" fmla="*/ 2535493 h 3522663"/>
              <a:gd name="connsiteX28" fmla="*/ 4905472 w 5019675"/>
              <a:gd name="connsiteY28" fmla="*/ 2663430 h 3522663"/>
              <a:gd name="connsiteX29" fmla="*/ 4919872 w 5019675"/>
              <a:gd name="connsiteY29" fmla="*/ 2704656 h 3522663"/>
              <a:gd name="connsiteX30" fmla="*/ 4877330 w 5019675"/>
              <a:gd name="connsiteY30" fmla="*/ 2747194 h 3522663"/>
              <a:gd name="connsiteX31" fmla="*/ 4765745 w 5019675"/>
              <a:gd name="connsiteY31" fmla="*/ 2848625 h 3522663"/>
              <a:gd name="connsiteX32" fmla="*/ 4701893 w 5019675"/>
              <a:gd name="connsiteY32" fmla="*/ 2852020 h 3522663"/>
              <a:gd name="connsiteX33" fmla="*/ 4697136 w 5019675"/>
              <a:gd name="connsiteY33" fmla="*/ 2852444 h 3522663"/>
              <a:gd name="connsiteX34" fmla="*/ 4697680 w 5019675"/>
              <a:gd name="connsiteY34" fmla="*/ 2851243 h 3522663"/>
              <a:gd name="connsiteX35" fmla="*/ 4697133 w 5019675"/>
              <a:gd name="connsiteY35" fmla="*/ 2852444 h 3522663"/>
              <a:gd name="connsiteX36" fmla="*/ 4697136 w 5019675"/>
              <a:gd name="connsiteY36" fmla="*/ 2852444 h 3522663"/>
              <a:gd name="connsiteX37" fmla="*/ 4679288 w 5019675"/>
              <a:gd name="connsiteY37" fmla="*/ 2891821 h 3522663"/>
              <a:gd name="connsiteX38" fmla="*/ 4673468 w 5019675"/>
              <a:gd name="connsiteY38" fmla="*/ 2935989 h 3522663"/>
              <a:gd name="connsiteX39" fmla="*/ 4654487 w 5019675"/>
              <a:gd name="connsiteY39" fmla="*/ 3001430 h 3522663"/>
              <a:gd name="connsiteX40" fmla="*/ 4617837 w 5019675"/>
              <a:gd name="connsiteY40" fmla="*/ 3052474 h 3522663"/>
              <a:gd name="connsiteX41" fmla="*/ 4600821 w 5019675"/>
              <a:gd name="connsiteY41" fmla="*/ 3171249 h 3522663"/>
              <a:gd name="connsiteX42" fmla="*/ 4577917 w 5019675"/>
              <a:gd name="connsiteY42" fmla="*/ 3217710 h 3522663"/>
              <a:gd name="connsiteX43" fmla="*/ 4577917 w 5019675"/>
              <a:gd name="connsiteY43" fmla="*/ 3398000 h 3522663"/>
              <a:gd name="connsiteX44" fmla="*/ 4625691 w 5019675"/>
              <a:gd name="connsiteY44" fmla="*/ 3522663 h 3522663"/>
              <a:gd name="connsiteX45" fmla="*/ 338974 w 5019675"/>
              <a:gd name="connsiteY45" fmla="*/ 3522663 h 3522663"/>
              <a:gd name="connsiteX46" fmla="*/ 336683 w 5019675"/>
              <a:gd name="connsiteY46" fmla="*/ 3492560 h 3522663"/>
              <a:gd name="connsiteX47" fmla="*/ 332430 w 5019675"/>
              <a:gd name="connsiteY47" fmla="*/ 3293947 h 3522663"/>
              <a:gd name="connsiteX48" fmla="*/ 324903 w 5019675"/>
              <a:gd name="connsiteY48" fmla="*/ 3095990 h 3522663"/>
              <a:gd name="connsiteX49" fmla="*/ 306908 w 5019675"/>
              <a:gd name="connsiteY49" fmla="*/ 3039711 h 3522663"/>
              <a:gd name="connsiteX50" fmla="*/ 299381 w 5019675"/>
              <a:gd name="connsiteY50" fmla="*/ 2924863 h 3522663"/>
              <a:gd name="connsiteX51" fmla="*/ 299381 w 5019675"/>
              <a:gd name="connsiteY51" fmla="*/ 2738033 h 3522663"/>
              <a:gd name="connsiteX52" fmla="*/ 287274 w 5019675"/>
              <a:gd name="connsiteY52" fmla="*/ 2557090 h 3522663"/>
              <a:gd name="connsiteX53" fmla="*/ 248659 w 5019675"/>
              <a:gd name="connsiteY53" fmla="*/ 2384980 h 3522663"/>
              <a:gd name="connsiteX54" fmla="*/ 248659 w 5019675"/>
              <a:gd name="connsiteY54" fmla="*/ 2288781 h 3522663"/>
              <a:gd name="connsiteX55" fmla="*/ 209718 w 5019675"/>
              <a:gd name="connsiteY55" fmla="*/ 2256060 h 3522663"/>
              <a:gd name="connsiteX56" fmla="*/ 176995 w 5019675"/>
              <a:gd name="connsiteY56" fmla="*/ 2082318 h 3522663"/>
              <a:gd name="connsiteX57" fmla="*/ 157035 w 5019675"/>
              <a:gd name="connsiteY57" fmla="*/ 1999207 h 3522663"/>
              <a:gd name="connsiteX58" fmla="*/ 151799 w 5019675"/>
              <a:gd name="connsiteY58" fmla="*/ 1873235 h 3522663"/>
              <a:gd name="connsiteX59" fmla="*/ 188775 w 5019675"/>
              <a:gd name="connsiteY59" fmla="*/ 1763621 h 3522663"/>
              <a:gd name="connsiteX60" fmla="*/ 242114 w 5019675"/>
              <a:gd name="connsiteY60" fmla="*/ 1690984 h 3522663"/>
              <a:gd name="connsiteX61" fmla="*/ 274838 w 5019675"/>
              <a:gd name="connsiteY61" fmla="*/ 1571882 h 3522663"/>
              <a:gd name="connsiteX62" fmla="*/ 287274 w 5019675"/>
              <a:gd name="connsiteY62" fmla="*/ 1388319 h 3522663"/>
              <a:gd name="connsiteX63" fmla="*/ 287274 w 5019675"/>
              <a:gd name="connsiteY63" fmla="*/ 1248605 h 3522663"/>
              <a:gd name="connsiteX64" fmla="*/ 287274 w 5019675"/>
              <a:gd name="connsiteY64" fmla="*/ 1160585 h 3522663"/>
              <a:gd name="connsiteX65" fmla="*/ 300689 w 5019675"/>
              <a:gd name="connsiteY65" fmla="*/ 1084022 h 3522663"/>
              <a:gd name="connsiteX66" fmla="*/ 326212 w 5019675"/>
              <a:gd name="connsiteY66" fmla="*/ 994040 h 3522663"/>
              <a:gd name="connsiteX67" fmla="*/ 338322 w 5019675"/>
              <a:gd name="connsiteY67" fmla="*/ 918130 h 3522663"/>
              <a:gd name="connsiteX68" fmla="*/ 338322 w 5019675"/>
              <a:gd name="connsiteY68" fmla="*/ 771868 h 3522663"/>
              <a:gd name="connsiteX69" fmla="*/ 314105 w 5019675"/>
              <a:gd name="connsiteY69" fmla="*/ 595180 h 3522663"/>
              <a:gd name="connsiteX70" fmla="*/ 251278 w 5019675"/>
              <a:gd name="connsiteY70" fmla="*/ 431578 h 3522663"/>
              <a:gd name="connsiteX71" fmla="*/ 254551 w 5019675"/>
              <a:gd name="connsiteY71" fmla="*/ 429617 h 3522663"/>
              <a:gd name="connsiteX72" fmla="*/ 171760 w 5019675"/>
              <a:gd name="connsiteY72" fmla="*/ 409002 h 3522663"/>
              <a:gd name="connsiteX73" fmla="*/ 130530 w 5019675"/>
              <a:gd name="connsiteY73" fmla="*/ 319020 h 3522663"/>
              <a:gd name="connsiteX74" fmla="*/ 87988 w 5019675"/>
              <a:gd name="connsiteY74" fmla="*/ 242130 h 3522663"/>
              <a:gd name="connsiteX75" fmla="*/ 75228 w 5019675"/>
              <a:gd name="connsiteY75" fmla="*/ 179633 h 3522663"/>
              <a:gd name="connsiteX76" fmla="*/ 31379 w 5019675"/>
              <a:gd name="connsiteY76" fmla="*/ 104705 h 3522663"/>
              <a:gd name="connsiteX77" fmla="*/ 16980 w 5019675"/>
              <a:gd name="connsiteY77" fmla="*/ 12106 h 3522663"/>
              <a:gd name="connsiteX78" fmla="*/ 21233 w 5019675"/>
              <a:gd name="connsiteY78" fmla="*/ 0 h 352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019675" h="3522663">
                <a:moveTo>
                  <a:pt x="21233" y="0"/>
                </a:moveTo>
                <a:lnTo>
                  <a:pt x="4777855" y="0"/>
                </a:lnTo>
                <a:cubicBezTo>
                  <a:pt x="4774581" y="22903"/>
                  <a:pt x="4783087" y="46788"/>
                  <a:pt x="4831520" y="71328"/>
                </a:cubicBezTo>
                <a:cubicBezTo>
                  <a:pt x="4844280" y="116811"/>
                  <a:pt x="4790941" y="164254"/>
                  <a:pt x="4831520" y="211372"/>
                </a:cubicBezTo>
                <a:cubicBezTo>
                  <a:pt x="4769345" y="272233"/>
                  <a:pt x="4780473" y="333091"/>
                  <a:pt x="4831520" y="393953"/>
                </a:cubicBezTo>
                <a:cubicBezTo>
                  <a:pt x="4852134" y="442378"/>
                  <a:pt x="4818758" y="485895"/>
                  <a:pt x="4845262" y="534322"/>
                </a:cubicBezTo>
                <a:cubicBezTo>
                  <a:pt x="4859005" y="584056"/>
                  <a:pt x="4820719" y="622012"/>
                  <a:pt x="4806978" y="659967"/>
                </a:cubicBezTo>
                <a:cubicBezTo>
                  <a:pt x="4801086" y="697923"/>
                  <a:pt x="4737931" y="735879"/>
                  <a:pt x="4768363" y="786922"/>
                </a:cubicBezTo>
                <a:cubicBezTo>
                  <a:pt x="4838718" y="834365"/>
                  <a:pt x="4772616" y="885082"/>
                  <a:pt x="4765745" y="934818"/>
                </a:cubicBezTo>
                <a:cubicBezTo>
                  <a:pt x="4758873" y="984552"/>
                  <a:pt x="4728768" y="1038214"/>
                  <a:pt x="4758873" y="1088930"/>
                </a:cubicBezTo>
                <a:cubicBezTo>
                  <a:pt x="4726803" y="1127539"/>
                  <a:pt x="4751673" y="1168768"/>
                  <a:pt x="4774907" y="1208685"/>
                </a:cubicBezTo>
                <a:cubicBezTo>
                  <a:pt x="4788323" y="1254493"/>
                  <a:pt x="4853116" y="1333023"/>
                  <a:pt x="4830538" y="1379157"/>
                </a:cubicBezTo>
                <a:cubicBezTo>
                  <a:pt x="4814174" y="1404028"/>
                  <a:pt x="4764763" y="1404028"/>
                  <a:pt x="4805669" y="1436749"/>
                </a:cubicBezTo>
                <a:cubicBezTo>
                  <a:pt x="4756582" y="1459650"/>
                  <a:pt x="4784396" y="1483535"/>
                  <a:pt x="4805669" y="1506768"/>
                </a:cubicBezTo>
                <a:cubicBezTo>
                  <a:pt x="4787018" y="1512003"/>
                  <a:pt x="4853443" y="1547993"/>
                  <a:pt x="4803703" y="1556829"/>
                </a:cubicBezTo>
                <a:cubicBezTo>
                  <a:pt x="4784396" y="1585949"/>
                  <a:pt x="4894345" y="1583005"/>
                  <a:pt x="4844606" y="1604928"/>
                </a:cubicBezTo>
                <a:cubicBezTo>
                  <a:pt x="4829556" y="1624561"/>
                  <a:pt x="4906781" y="1649755"/>
                  <a:pt x="4868497" y="1672331"/>
                </a:cubicBezTo>
                <a:cubicBezTo>
                  <a:pt x="4835443" y="1699163"/>
                  <a:pt x="4921181" y="1702434"/>
                  <a:pt x="4880930" y="1737771"/>
                </a:cubicBezTo>
                <a:cubicBezTo>
                  <a:pt x="4919872" y="1772783"/>
                  <a:pt x="4877003" y="1814339"/>
                  <a:pt x="4883221" y="1847058"/>
                </a:cubicBezTo>
                <a:cubicBezTo>
                  <a:pt x="4921506" y="1885667"/>
                  <a:pt x="4946702" y="1905955"/>
                  <a:pt x="4936887" y="1931805"/>
                </a:cubicBezTo>
                <a:cubicBezTo>
                  <a:pt x="5017714" y="1946202"/>
                  <a:pt x="4990879" y="1963543"/>
                  <a:pt x="4969610" y="1983827"/>
                </a:cubicBezTo>
                <a:cubicBezTo>
                  <a:pt x="4995136" y="2009351"/>
                  <a:pt x="4925759" y="2052542"/>
                  <a:pt x="4969610" y="2078718"/>
                </a:cubicBezTo>
                <a:cubicBezTo>
                  <a:pt x="4970263" y="2116017"/>
                  <a:pt x="5034730" y="2122565"/>
                  <a:pt x="4956521" y="2148738"/>
                </a:cubicBezTo>
                <a:cubicBezTo>
                  <a:pt x="5001024" y="2161826"/>
                  <a:pt x="4992188" y="2155611"/>
                  <a:pt x="4943105" y="2173935"/>
                </a:cubicBezTo>
                <a:cubicBezTo>
                  <a:pt x="4908090" y="2199129"/>
                  <a:pt x="4978116" y="2222035"/>
                  <a:pt x="4966665" y="2244937"/>
                </a:cubicBezTo>
                <a:cubicBezTo>
                  <a:pt x="5007243" y="2283545"/>
                  <a:pt x="4919872" y="2324774"/>
                  <a:pt x="4968628" y="2364038"/>
                </a:cubicBezTo>
                <a:cubicBezTo>
                  <a:pt x="4957829" y="2404612"/>
                  <a:pt x="4956847" y="2423262"/>
                  <a:pt x="5004625" y="2455982"/>
                </a:cubicBezTo>
                <a:cubicBezTo>
                  <a:pt x="5031456" y="2473652"/>
                  <a:pt x="4986952" y="2517170"/>
                  <a:pt x="5019675" y="2535493"/>
                </a:cubicBezTo>
                <a:cubicBezTo>
                  <a:pt x="4959791" y="2582937"/>
                  <a:pt x="4862279" y="2587519"/>
                  <a:pt x="4905472" y="2663430"/>
                </a:cubicBezTo>
                <a:cubicBezTo>
                  <a:pt x="4887148" y="2679788"/>
                  <a:pt x="4985317" y="2687972"/>
                  <a:pt x="4919872" y="2704656"/>
                </a:cubicBezTo>
                <a:cubicBezTo>
                  <a:pt x="4913000" y="2714473"/>
                  <a:pt x="4807960" y="2751773"/>
                  <a:pt x="4877330" y="2747194"/>
                </a:cubicBezTo>
                <a:cubicBezTo>
                  <a:pt x="4863914" y="2767479"/>
                  <a:pt x="4762800" y="2815905"/>
                  <a:pt x="4765745" y="2848625"/>
                </a:cubicBezTo>
                <a:cubicBezTo>
                  <a:pt x="4725986" y="2849934"/>
                  <a:pt x="4708969" y="2851324"/>
                  <a:pt x="4701893" y="2852020"/>
                </a:cubicBezTo>
                <a:lnTo>
                  <a:pt x="4697136" y="2852444"/>
                </a:lnTo>
                <a:lnTo>
                  <a:pt x="4697680" y="2851243"/>
                </a:lnTo>
                <a:cubicBezTo>
                  <a:pt x="4697680" y="2851979"/>
                  <a:pt x="4696964" y="2852347"/>
                  <a:pt x="4697133" y="2852444"/>
                </a:cubicBezTo>
                <a:lnTo>
                  <a:pt x="4697136" y="2852444"/>
                </a:lnTo>
                <a:lnTo>
                  <a:pt x="4679288" y="2891821"/>
                </a:lnTo>
                <a:cubicBezTo>
                  <a:pt x="4675208" y="2906102"/>
                  <a:pt x="4673224" y="2920979"/>
                  <a:pt x="4673468" y="2935989"/>
                </a:cubicBezTo>
                <a:cubicBezTo>
                  <a:pt x="4600821" y="2974271"/>
                  <a:pt x="4654487" y="2978853"/>
                  <a:pt x="4654487" y="3001430"/>
                </a:cubicBezTo>
                <a:cubicBezTo>
                  <a:pt x="4652851" y="3041677"/>
                  <a:pt x="4710444" y="3023353"/>
                  <a:pt x="4617837" y="3052474"/>
                </a:cubicBezTo>
                <a:cubicBezTo>
                  <a:pt x="4661688" y="3078650"/>
                  <a:pt x="4633544" y="3161761"/>
                  <a:pt x="4600821" y="3171249"/>
                </a:cubicBezTo>
                <a:cubicBezTo>
                  <a:pt x="4594602" y="3217710"/>
                  <a:pt x="4635183" y="3180081"/>
                  <a:pt x="4577917" y="3217710"/>
                </a:cubicBezTo>
                <a:cubicBezTo>
                  <a:pt x="4620455" y="3255339"/>
                  <a:pt x="4577917" y="3276936"/>
                  <a:pt x="4577917" y="3398000"/>
                </a:cubicBezTo>
                <a:cubicBezTo>
                  <a:pt x="4521633" y="3457222"/>
                  <a:pt x="4575951" y="3508592"/>
                  <a:pt x="4625691" y="3522663"/>
                </a:cubicBezTo>
                <a:lnTo>
                  <a:pt x="338974" y="3522663"/>
                </a:lnTo>
                <a:lnTo>
                  <a:pt x="336683" y="3492560"/>
                </a:lnTo>
                <a:cubicBezTo>
                  <a:pt x="386422" y="3412397"/>
                  <a:pt x="413583" y="3392108"/>
                  <a:pt x="332430" y="3293947"/>
                </a:cubicBezTo>
                <a:cubicBezTo>
                  <a:pt x="345193" y="3212149"/>
                  <a:pt x="324903" y="3131002"/>
                  <a:pt x="324903" y="3095990"/>
                </a:cubicBezTo>
                <a:cubicBezTo>
                  <a:pt x="320323" y="3077668"/>
                  <a:pt x="339631" y="3028259"/>
                  <a:pt x="306908" y="3039711"/>
                </a:cubicBezTo>
                <a:cubicBezTo>
                  <a:pt x="278366" y="3007682"/>
                  <a:pt x="275267" y="2960345"/>
                  <a:pt x="299381" y="2924863"/>
                </a:cubicBezTo>
                <a:cubicBezTo>
                  <a:pt x="275494" y="2864331"/>
                  <a:pt x="222807" y="2800199"/>
                  <a:pt x="299381" y="2738033"/>
                </a:cubicBezTo>
                <a:cubicBezTo>
                  <a:pt x="291300" y="2678057"/>
                  <a:pt x="287253" y="2617605"/>
                  <a:pt x="287274" y="2557090"/>
                </a:cubicBezTo>
                <a:cubicBezTo>
                  <a:pt x="303960" y="2496881"/>
                  <a:pt x="259787" y="2447147"/>
                  <a:pt x="248659" y="2384980"/>
                </a:cubicBezTo>
                <a:cubicBezTo>
                  <a:pt x="318358" y="2358147"/>
                  <a:pt x="212009" y="2313322"/>
                  <a:pt x="248659" y="2288781"/>
                </a:cubicBezTo>
                <a:cubicBezTo>
                  <a:pt x="169471" y="2274713"/>
                  <a:pt x="202195" y="2264243"/>
                  <a:pt x="209718" y="2256060"/>
                </a:cubicBezTo>
                <a:cubicBezTo>
                  <a:pt x="86353" y="2211235"/>
                  <a:pt x="201211" y="2153647"/>
                  <a:pt x="176995" y="2082318"/>
                </a:cubicBezTo>
                <a:cubicBezTo>
                  <a:pt x="215609" y="2041415"/>
                  <a:pt x="134457" y="2034875"/>
                  <a:pt x="157035" y="1999207"/>
                </a:cubicBezTo>
                <a:cubicBezTo>
                  <a:pt x="123659" y="1964526"/>
                  <a:pt x="145255" y="1910208"/>
                  <a:pt x="151799" y="1873235"/>
                </a:cubicBezTo>
                <a:cubicBezTo>
                  <a:pt x="168162" y="1836915"/>
                  <a:pt x="139366" y="1796342"/>
                  <a:pt x="188775" y="1763621"/>
                </a:cubicBezTo>
                <a:cubicBezTo>
                  <a:pt x="200886" y="1728939"/>
                  <a:pt x="180595" y="1717813"/>
                  <a:pt x="242114" y="1690984"/>
                </a:cubicBezTo>
                <a:cubicBezTo>
                  <a:pt x="212336" y="1657934"/>
                  <a:pt x="267967" y="1613764"/>
                  <a:pt x="274838" y="1571882"/>
                </a:cubicBezTo>
                <a:cubicBezTo>
                  <a:pt x="361552" y="1510038"/>
                  <a:pt x="264367" y="1450489"/>
                  <a:pt x="287274" y="1388319"/>
                </a:cubicBezTo>
                <a:cubicBezTo>
                  <a:pt x="287274" y="1341857"/>
                  <a:pt x="234587" y="1295066"/>
                  <a:pt x="287274" y="1248605"/>
                </a:cubicBezTo>
                <a:cubicBezTo>
                  <a:pt x="298398" y="1220138"/>
                  <a:pt x="287274" y="1188727"/>
                  <a:pt x="287274" y="1160585"/>
                </a:cubicBezTo>
                <a:cubicBezTo>
                  <a:pt x="232300" y="1134409"/>
                  <a:pt x="310834" y="1110851"/>
                  <a:pt x="300689" y="1084022"/>
                </a:cubicBezTo>
                <a:cubicBezTo>
                  <a:pt x="231643" y="1039849"/>
                  <a:pt x="380534" y="1034613"/>
                  <a:pt x="326212" y="994040"/>
                </a:cubicBezTo>
                <a:cubicBezTo>
                  <a:pt x="442706" y="967212"/>
                  <a:pt x="282691" y="946924"/>
                  <a:pt x="338322" y="918130"/>
                </a:cubicBezTo>
                <a:cubicBezTo>
                  <a:pt x="338322" y="870030"/>
                  <a:pt x="347811" y="818986"/>
                  <a:pt x="338322" y="771868"/>
                </a:cubicBezTo>
                <a:cubicBezTo>
                  <a:pt x="303634" y="712646"/>
                  <a:pt x="265022" y="655058"/>
                  <a:pt x="314105" y="595180"/>
                </a:cubicBezTo>
                <a:cubicBezTo>
                  <a:pt x="311487" y="515342"/>
                  <a:pt x="359265" y="450231"/>
                  <a:pt x="251278" y="431578"/>
                </a:cubicBezTo>
                <a:cubicBezTo>
                  <a:pt x="252118" y="430582"/>
                  <a:pt x="253273" y="429888"/>
                  <a:pt x="254551" y="429617"/>
                </a:cubicBezTo>
                <a:cubicBezTo>
                  <a:pt x="226325" y="425566"/>
                  <a:pt x="198587" y="418661"/>
                  <a:pt x="171760" y="409002"/>
                </a:cubicBezTo>
                <a:cubicBezTo>
                  <a:pt x="184268" y="372812"/>
                  <a:pt x="166108" y="333183"/>
                  <a:pt x="130530" y="319020"/>
                </a:cubicBezTo>
                <a:cubicBezTo>
                  <a:pt x="82753" y="290556"/>
                  <a:pt x="117441" y="280412"/>
                  <a:pt x="87988" y="242130"/>
                </a:cubicBezTo>
                <a:cubicBezTo>
                  <a:pt x="100751" y="219224"/>
                  <a:pt x="5526" y="200900"/>
                  <a:pt x="75228" y="179633"/>
                </a:cubicBezTo>
                <a:cubicBezTo>
                  <a:pt x="67702" y="152148"/>
                  <a:pt x="22542" y="133499"/>
                  <a:pt x="31379" y="104705"/>
                </a:cubicBezTo>
                <a:cubicBezTo>
                  <a:pt x="-44539" y="75911"/>
                  <a:pt x="44793" y="42534"/>
                  <a:pt x="16980" y="12106"/>
                </a:cubicBezTo>
                <a:cubicBezTo>
                  <a:pt x="18849" y="8241"/>
                  <a:pt x="20275" y="4181"/>
                  <a:pt x="21233" y="0"/>
                </a:cubicBezTo>
                <a:close/>
              </a:path>
            </a:pathLst>
          </a:custGeom>
          <a:solidFill>
            <a:schemeClr val="bg1">
              <a:alpha val="30000"/>
            </a:schemeClr>
          </a:solidFill>
        </p:spPr>
        <p:txBody>
          <a:bodyPr wrap="square">
            <a:noAutofit/>
          </a:bodyPr>
          <a:lstStyle>
            <a:lvl1pPr>
              <a:defRPr lang="en-US" sz="1800">
                <a:solidFill>
                  <a:schemeClr val="bg1"/>
                </a:solidFill>
              </a:defRPr>
            </a:lvl1pPr>
          </a:lstStyle>
          <a:p>
            <a:pPr marL="0" lvl="0" indent="0">
              <a:buNone/>
            </a:pPr>
            <a:endParaRPr lang="en-US"/>
          </a:p>
        </p:txBody>
      </p:sp>
    </p:spTree>
    <p:extLst>
      <p:ext uri="{BB962C8B-B14F-4D97-AF65-F5344CB8AC3E}">
        <p14:creationId xmlns:p14="http://schemas.microsoft.com/office/powerpoint/2010/main" val="2681709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4970EE-DB85-4A6F-89BE-CD660401F8FD}"/>
              </a:ext>
            </a:extLst>
          </p:cNvPr>
          <p:cNvSpPr>
            <a:spLocks noGrp="1"/>
          </p:cNvSpPr>
          <p:nvPr>
            <p:ph type="pic" sz="quarter" idx="10"/>
          </p:nvPr>
        </p:nvSpPr>
        <p:spPr>
          <a:xfrm>
            <a:off x="3251201" y="752475"/>
            <a:ext cx="5571066" cy="3648075"/>
          </a:xfrm>
          <a:prstGeom prst="rect">
            <a:avLst/>
          </a:prstGeom>
          <a:noFill/>
        </p:spPr>
        <p:txBody>
          <a:bodyPr wrap="square">
            <a:noAutofit/>
          </a:bodyPr>
          <a:lstStyle>
            <a:lvl1pPr>
              <a:defRPr lang="en-ID" sz="1013">
                <a:solidFill>
                  <a:schemeClr val="bg1"/>
                </a:solidFill>
              </a:defRPr>
            </a:lvl1pPr>
          </a:lstStyle>
          <a:p>
            <a:pPr marL="0" lvl="0" indent="0">
              <a:buNone/>
            </a:pPr>
            <a:endParaRPr lang="en-ID"/>
          </a:p>
        </p:txBody>
      </p:sp>
    </p:spTree>
    <p:extLst>
      <p:ext uri="{BB962C8B-B14F-4D97-AF65-F5344CB8AC3E}">
        <p14:creationId xmlns:p14="http://schemas.microsoft.com/office/powerpoint/2010/main" val="86408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35067" y="174229"/>
            <a:ext cx="5473866" cy="448071"/>
          </a:xfrm>
          <a:prstGeom prst="rect">
            <a:avLst/>
          </a:prstGeom>
        </p:spPr>
        <p:txBody>
          <a:bodyPr/>
          <a:lstStyle>
            <a:lvl1pPr algn="ctr">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defRPr sz="2000">
                <a:solidFill>
                  <a:srgbClr val="4D4D4D"/>
                </a:solidFill>
                <a:latin typeface="Helvetica"/>
                <a:cs typeface="Helvetica"/>
              </a:defRPr>
            </a:lvl1pPr>
            <a:lvl2pPr>
              <a:defRPr sz="1800">
                <a:solidFill>
                  <a:srgbClr val="4D4D4D"/>
                </a:solidFill>
                <a:latin typeface="Helvetica"/>
                <a:cs typeface="Helvetica"/>
              </a:defRPr>
            </a:lvl2pPr>
            <a:lvl3pPr>
              <a:defRPr sz="1600">
                <a:solidFill>
                  <a:srgbClr val="4D4D4D"/>
                </a:solidFill>
                <a:latin typeface="Helvetica"/>
                <a:cs typeface="Helvetica"/>
              </a:defRPr>
            </a:lvl3pPr>
            <a:lvl4pPr>
              <a:defRPr sz="1400">
                <a:solidFill>
                  <a:srgbClr val="4D4D4D"/>
                </a:solidFill>
                <a:latin typeface="Helvetica"/>
                <a:cs typeface="Helvetica"/>
              </a:defRPr>
            </a:lvl4pPr>
            <a:lvl5pPr>
              <a:defRPr sz="1200">
                <a:solidFill>
                  <a:srgbClr val="4D4D4D"/>
                </a:solidFill>
                <a:latin typeface="Helvetica"/>
                <a:cs typeface="Helvetic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cxnSp>
        <p:nvCxnSpPr>
          <p:cNvPr id="8" name="Conector recto 7"/>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07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847850" y="175289"/>
            <a:ext cx="5572145" cy="393126"/>
          </a:xfrm>
          <a:prstGeom prst="rect">
            <a:avLst/>
          </a:prstGeom>
        </p:spPr>
        <p:txBody>
          <a:bodyPr vert="horz"/>
          <a:lstStyle>
            <a:lvl1pPr algn="l">
              <a:defRPr sz="1800" b="1">
                <a:solidFill>
                  <a:srgbClr val="4D4D4D"/>
                </a:solidFill>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pPr/>
              <a:t>18/03/2024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pPr/>
              <a:t>‹Nº›</a:t>
            </a:fld>
            <a:endParaRPr lang="es-ES"/>
          </a:p>
        </p:txBody>
      </p:sp>
      <p:cxnSp>
        <p:nvCxnSpPr>
          <p:cNvPr id="7" name="Conector recto 6"/>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2"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800"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Tree>
    <p:extLst>
      <p:ext uri="{BB962C8B-B14F-4D97-AF65-F5344CB8AC3E}">
        <p14:creationId xmlns:p14="http://schemas.microsoft.com/office/powerpoint/2010/main" val="269061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47850" y="180579"/>
            <a:ext cx="5488928" cy="433489"/>
          </a:xfrm>
          <a:prstGeom prst="rect">
            <a:avLst/>
          </a:prstGeom>
        </p:spPr>
        <p:txBody>
          <a:bodyPr/>
          <a:lstStyle>
            <a:lvl1pPr algn="l">
              <a:defRPr sz="18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sz="half" idx="1"/>
          </p:nvPr>
        </p:nvSpPr>
        <p:spPr>
          <a:xfrm>
            <a:off x="457200" y="900113"/>
            <a:ext cx="4038600" cy="436553"/>
          </a:xfrm>
          <a:prstGeom prst="rect">
            <a:avLst/>
          </a:prstGeom>
        </p:spPr>
        <p:txBody>
          <a:bodyPr/>
          <a:lstStyle>
            <a:lvl1pPr marL="0" indent="0">
              <a:buNone/>
              <a:defRPr sz="2000" b="1">
                <a:solidFill>
                  <a:srgbClr val="4D4D4D"/>
                </a:solidFill>
                <a:latin typeface="Helvetica"/>
                <a:cs typeface="Helvetica"/>
              </a:defRPr>
            </a:lvl1pPr>
            <a:lvl2pPr marL="457200" indent="0">
              <a:buNone/>
              <a:defRPr sz="2400">
                <a:latin typeface="Helvetica"/>
                <a:cs typeface="Helvetica"/>
              </a:defRPr>
            </a:lvl2pPr>
            <a:lvl3pPr>
              <a:defRPr sz="2000">
                <a:latin typeface="Helvetica"/>
                <a:cs typeface="Helvetica"/>
              </a:defRPr>
            </a:lvl3pPr>
            <a:lvl4pPr>
              <a:defRPr sz="1800">
                <a:latin typeface="Helvetica"/>
                <a:cs typeface="Helvetica"/>
              </a:defRPr>
            </a:lvl4pPr>
            <a:lvl5pPr marL="1828800" indent="0">
              <a:buNone/>
              <a:defRPr sz="1600">
                <a:latin typeface="Helvetica"/>
                <a:cs typeface="Helvetica"/>
              </a:defRPr>
            </a:lvl5pPr>
            <a:lvl6pPr>
              <a:defRPr sz="1800"/>
            </a:lvl6pPr>
            <a:lvl7pPr>
              <a:defRPr sz="1800"/>
            </a:lvl7pPr>
            <a:lvl8pPr>
              <a:defRPr sz="1800"/>
            </a:lvl8pPr>
            <a:lvl9pPr>
              <a:defRPr sz="1800"/>
            </a:lvl9pPr>
          </a:lstStyle>
          <a:p>
            <a:pPr lvl="0"/>
            <a:r>
              <a:rPr lang="es-ES_tradnl" dirty="0"/>
              <a:t>Haga clic para modificar el</a:t>
            </a:r>
          </a:p>
        </p:txBody>
      </p:sp>
      <p:sp>
        <p:nvSpPr>
          <p:cNvPr id="4" name="Marcador de contenido 3"/>
          <p:cNvSpPr>
            <a:spLocks noGrp="1"/>
          </p:cNvSpPr>
          <p:nvPr>
            <p:ph sz="half" idx="2" hasCustomPrompt="1"/>
          </p:nvPr>
        </p:nvSpPr>
        <p:spPr>
          <a:xfrm>
            <a:off x="457200" y="1372192"/>
            <a:ext cx="4001013" cy="2109357"/>
          </a:xfrm>
          <a:prstGeom prst="rect">
            <a:avLst/>
          </a:prstGeom>
        </p:spPr>
        <p:txBody>
          <a:bodyPr/>
          <a:lstStyle>
            <a:lvl1pPr marL="0" indent="0">
              <a:buNone/>
              <a:defRPr sz="1600">
                <a:solidFill>
                  <a:srgbClr val="4D4D4D"/>
                </a:solidFill>
                <a:latin typeface="Helvetica"/>
                <a:cs typeface="Helvetica"/>
              </a:defRPr>
            </a:lvl1pPr>
            <a:lvl2pPr marL="457200" indent="0">
              <a:buNone/>
              <a:defRPr sz="2400">
                <a:latin typeface="Helvetica"/>
                <a:cs typeface="Helvetica"/>
              </a:defRPr>
            </a:lvl2pPr>
            <a:lvl3pPr>
              <a:defRPr sz="2000">
                <a:latin typeface="Helvetica"/>
                <a:cs typeface="Helvetica"/>
              </a:defRPr>
            </a:lvl3pPr>
            <a:lvl4pPr>
              <a:defRPr sz="1800">
                <a:latin typeface="Helvetica"/>
                <a:cs typeface="Helvetica"/>
              </a:defRPr>
            </a:lvl4pPr>
            <a:lvl5pPr marL="1828800" indent="0">
              <a:buNone/>
              <a:defRPr sz="1800">
                <a:latin typeface="Helvetica"/>
                <a:cs typeface="Helvetica"/>
              </a:defRPr>
            </a:lvl5pPr>
            <a:lvl6pPr>
              <a:defRPr sz="1800"/>
            </a:lvl6pPr>
            <a:lvl7pPr>
              <a:defRPr sz="1800"/>
            </a:lvl7pPr>
            <a:lvl8pPr>
              <a:defRPr sz="1800"/>
            </a:lvl8pPr>
            <a:lvl9pPr>
              <a:defRPr sz="1800"/>
            </a:lvl9pPr>
          </a:lstStyle>
          <a:p>
            <a:pPr lvl="0"/>
            <a:r>
              <a:rPr lang="es-ES_tradnl" dirty="0"/>
              <a:t>Modificar texto</a:t>
            </a:r>
            <a:endParaRPr lang="es-ES" dirty="0"/>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cxnSp>
        <p:nvCxnSpPr>
          <p:cNvPr id="8" name="Conector recto 7"/>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13"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800"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Tree>
    <p:extLst>
      <p:ext uri="{BB962C8B-B14F-4D97-AF65-F5344CB8AC3E}">
        <p14:creationId xmlns:p14="http://schemas.microsoft.com/office/powerpoint/2010/main" val="37891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0784CB-8CC4-EC4F-AEBD-74AC7F28F255}" type="datetimeFigureOut">
              <a:rPr lang="es-ES" smtClean="0"/>
              <a:t>18/03/2024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212792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p:cNvSpPr/>
          <p:nvPr userDrawn="1"/>
        </p:nvSpPr>
        <p:spPr>
          <a:xfrm>
            <a:off x="0" y="4946650"/>
            <a:ext cx="9144000" cy="196850"/>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Marcador de fecha 3"/>
          <p:cNvSpPr>
            <a:spLocks noGrp="1"/>
          </p:cNvSpPr>
          <p:nvPr>
            <p:ph type="dt" sz="half" idx="2"/>
          </p:nvPr>
        </p:nvSpPr>
        <p:spPr>
          <a:xfrm>
            <a:off x="457200" y="4564064"/>
            <a:ext cx="2133600" cy="273844"/>
          </a:xfrm>
          <a:prstGeom prst="rect">
            <a:avLst/>
          </a:prstGeom>
        </p:spPr>
        <p:txBody>
          <a:bodyPr vert="horz" lIns="91440" tIns="45720" rIns="91440" bIns="45720" rtlCol="0" anchor="ctr"/>
          <a:lstStyle>
            <a:lvl1pPr algn="l">
              <a:defRPr sz="1200">
                <a:solidFill>
                  <a:schemeClr val="tx1">
                    <a:tint val="75000"/>
                  </a:schemeClr>
                </a:solidFill>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3"/>
          </p:nvPr>
        </p:nvSpPr>
        <p:spPr>
          <a:xfrm>
            <a:off x="3124200" y="45640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endParaRPr lang="es-ES"/>
          </a:p>
        </p:txBody>
      </p:sp>
      <p:sp>
        <p:nvSpPr>
          <p:cNvPr id="6" name="Marcador de número de diapositiva 5"/>
          <p:cNvSpPr>
            <a:spLocks noGrp="1"/>
          </p:cNvSpPr>
          <p:nvPr>
            <p:ph type="sldNum" sz="quarter" idx="4"/>
          </p:nvPr>
        </p:nvSpPr>
        <p:spPr>
          <a:xfrm>
            <a:off x="6965950" y="4897836"/>
            <a:ext cx="2133600" cy="273844"/>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fld id="{25975CB7-5D67-5A4B-A2D4-58727A2D6AA7}" type="slidenum">
              <a:rPr lang="es-ES" smtClean="0"/>
              <a:pPr/>
              <a:t>‹Nº›</a:t>
            </a:fld>
            <a:endParaRPr lang="es-ES"/>
          </a:p>
        </p:txBody>
      </p:sp>
      <p:pic>
        <p:nvPicPr>
          <p:cNvPr id="10" name="Imagen 9" descr="2023-05-16_Logo_vida.jp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90500" y="107951"/>
            <a:ext cx="1003300" cy="503350"/>
          </a:xfrm>
          <a:prstGeom prst="rect">
            <a:avLst/>
          </a:prstGeom>
        </p:spPr>
      </p:pic>
      <p:pic>
        <p:nvPicPr>
          <p:cNvPr id="11" name="Imagen 10" descr="2023-05-16_Logo_fp.jp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645400" y="1"/>
            <a:ext cx="1371600" cy="688124"/>
          </a:xfrm>
          <a:prstGeom prst="rect">
            <a:avLst/>
          </a:prstGeom>
        </p:spPr>
      </p:pic>
      <p:sp>
        <p:nvSpPr>
          <p:cNvPr id="13" name="CuadroTexto 12"/>
          <p:cNvSpPr txBox="1"/>
          <p:nvPr userDrawn="1"/>
        </p:nvSpPr>
        <p:spPr>
          <a:xfrm>
            <a:off x="3321050" y="4932041"/>
            <a:ext cx="2184400" cy="215444"/>
          </a:xfrm>
          <a:prstGeom prst="rect">
            <a:avLst/>
          </a:prstGeom>
          <a:noFill/>
        </p:spPr>
        <p:txBody>
          <a:bodyPr wrap="square" rtlCol="0">
            <a:spAutoFit/>
          </a:bodyPr>
          <a:lstStyle/>
          <a:p>
            <a:pPr algn="ctr"/>
            <a:r>
              <a:rPr lang="es-ES" sz="800" dirty="0" err="1">
                <a:latin typeface="Helvetica"/>
                <a:cs typeface="Helvetica"/>
              </a:rPr>
              <a:t>www.funcionpublica.gov.co</a:t>
            </a:r>
            <a:endParaRPr lang="es-ES" sz="800" dirty="0">
              <a:latin typeface="Helvetica"/>
              <a:cs typeface="Helvetica"/>
            </a:endParaRPr>
          </a:p>
        </p:txBody>
      </p:sp>
    </p:spTree>
    <p:extLst>
      <p:ext uri="{BB962C8B-B14F-4D97-AF65-F5344CB8AC3E}">
        <p14:creationId xmlns:p14="http://schemas.microsoft.com/office/powerpoint/2010/main" val="31345507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1" r:id="rId3"/>
    <p:sldLayoutId id="2147483662" r:id="rId4"/>
    <p:sldLayoutId id="2147483649" r:id="rId5"/>
    <p:sldLayoutId id="2147483650" r:id="rId6"/>
    <p:sldLayoutId id="2147483660" r:id="rId7"/>
    <p:sldLayoutId id="2147483652" r:id="rId8"/>
    <p:sldLayoutId id="2147483655" r:id="rId9"/>
    <p:sldLayoutId id="2147483657" r:id="rId10"/>
    <p:sldLayoutId id="2147483653" r:id="rId11"/>
    <p:sldLayoutId id="2147483654" r:id="rId12"/>
    <p:sldLayoutId id="2147483656" r:id="rId13"/>
    <p:sldLayoutId id="2147483658" r:id="rId14"/>
    <p:sldLayoutId id="2147483659" r:id="rId15"/>
    <p:sldLayoutId id="2147483680"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p:cNvSpPr/>
          <p:nvPr userDrawn="1"/>
        </p:nvSpPr>
        <p:spPr>
          <a:xfrm>
            <a:off x="0" y="4946650"/>
            <a:ext cx="9144000" cy="196850"/>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4" name="Marcador de fecha 3"/>
          <p:cNvSpPr>
            <a:spLocks noGrp="1"/>
          </p:cNvSpPr>
          <p:nvPr>
            <p:ph type="dt" sz="half" idx="2"/>
          </p:nvPr>
        </p:nvSpPr>
        <p:spPr>
          <a:xfrm>
            <a:off x="457200" y="4564065"/>
            <a:ext cx="2133600" cy="273844"/>
          </a:xfrm>
          <a:prstGeom prst="rect">
            <a:avLst/>
          </a:prstGeom>
        </p:spPr>
        <p:txBody>
          <a:bodyPr vert="horz" lIns="91440" tIns="45720" rIns="91440" bIns="45720" rtlCol="0" anchor="ctr"/>
          <a:lstStyle>
            <a:lvl1pPr algn="l">
              <a:defRPr sz="1200">
                <a:solidFill>
                  <a:schemeClr val="tx1">
                    <a:tint val="75000"/>
                  </a:schemeClr>
                </a:solidFill>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3"/>
          </p:nvPr>
        </p:nvSpPr>
        <p:spPr>
          <a:xfrm>
            <a:off x="3124200" y="4564065"/>
            <a:ext cx="2895600" cy="273844"/>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endParaRPr lang="es-ES"/>
          </a:p>
        </p:txBody>
      </p:sp>
      <p:sp>
        <p:nvSpPr>
          <p:cNvPr id="6" name="Marcador de número de diapositiva 5"/>
          <p:cNvSpPr>
            <a:spLocks noGrp="1"/>
          </p:cNvSpPr>
          <p:nvPr>
            <p:ph type="sldNum" sz="quarter" idx="4"/>
          </p:nvPr>
        </p:nvSpPr>
        <p:spPr>
          <a:xfrm>
            <a:off x="6965950" y="4897836"/>
            <a:ext cx="2133600" cy="273844"/>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fld id="{25975CB7-5D67-5A4B-A2D4-58727A2D6AA7}" type="slidenum">
              <a:rPr lang="es-ES" smtClean="0"/>
              <a:pPr/>
              <a:t>‹Nº›</a:t>
            </a:fld>
            <a:endParaRPr lang="es-ES"/>
          </a:p>
        </p:txBody>
      </p:sp>
      <p:pic>
        <p:nvPicPr>
          <p:cNvPr id="10" name="Imagen 9" descr="2023-05-16_Logo_vida.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0500" y="107952"/>
            <a:ext cx="1003300" cy="503350"/>
          </a:xfrm>
          <a:prstGeom prst="rect">
            <a:avLst/>
          </a:prstGeom>
        </p:spPr>
      </p:pic>
      <p:pic>
        <p:nvPicPr>
          <p:cNvPr id="11" name="Imagen 10" descr="2023-05-16_Logo_fp.jp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45400" y="1"/>
            <a:ext cx="1371600" cy="688124"/>
          </a:xfrm>
          <a:prstGeom prst="rect">
            <a:avLst/>
          </a:prstGeom>
        </p:spPr>
      </p:pic>
      <p:sp>
        <p:nvSpPr>
          <p:cNvPr id="13" name="CuadroTexto 12"/>
          <p:cNvSpPr txBox="1"/>
          <p:nvPr userDrawn="1"/>
        </p:nvSpPr>
        <p:spPr>
          <a:xfrm>
            <a:off x="3321051" y="4932041"/>
            <a:ext cx="2184400" cy="215444"/>
          </a:xfrm>
          <a:prstGeom prst="rect">
            <a:avLst/>
          </a:prstGeom>
          <a:noFill/>
        </p:spPr>
        <p:txBody>
          <a:bodyPr wrap="square" rtlCol="0">
            <a:spAutoFit/>
          </a:bodyPr>
          <a:lstStyle/>
          <a:p>
            <a:pPr algn="ctr"/>
            <a:r>
              <a:rPr lang="es-ES" sz="800" dirty="0" err="1">
                <a:latin typeface="Helvetica"/>
                <a:cs typeface="Helvetica"/>
              </a:rPr>
              <a:t>www.funcionpublica.gov.co</a:t>
            </a:r>
            <a:endParaRPr lang="es-ES" sz="800" dirty="0">
              <a:latin typeface="Helvetica"/>
              <a:cs typeface="Helvetica"/>
            </a:endParaRPr>
          </a:p>
        </p:txBody>
      </p:sp>
    </p:spTree>
    <p:extLst>
      <p:ext uri="{BB962C8B-B14F-4D97-AF65-F5344CB8AC3E}">
        <p14:creationId xmlns:p14="http://schemas.microsoft.com/office/powerpoint/2010/main" val="40435280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F701D5-52B3-41D4-B802-2D85A7F3209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A9BADB9-82AC-4F8B-8F3B-9759221E7A6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5765A4-CE58-4C43-8D72-B3AB2C9813C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5" name="Marcador de pie de página 4">
            <a:extLst>
              <a:ext uri="{FF2B5EF4-FFF2-40B4-BE49-F238E27FC236}">
                <a16:creationId xmlns:a16="http://schemas.microsoft.com/office/drawing/2014/main" id="{29C090C5-0729-4F10-A152-E0F4F36E9BE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8299B47-A3F5-4973-96E8-5A717C1AAE3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1662958-5477-4D8A-8D8B-78723EA4219D}" type="slidenum">
              <a:rPr lang="es-CO" smtClean="0"/>
              <a:t>‹Nº›</a:t>
            </a:fld>
            <a:endParaRPr lang="es-CO"/>
          </a:p>
        </p:txBody>
      </p:sp>
      <p:pic>
        <p:nvPicPr>
          <p:cNvPr id="14" name="Imagen 13">
            <a:extLst>
              <a:ext uri="{FF2B5EF4-FFF2-40B4-BE49-F238E27FC236}">
                <a16:creationId xmlns:a16="http://schemas.microsoft.com/office/drawing/2014/main" id="{E87F74ED-A651-4866-B38E-5F88ACD098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907256624"/>
      </p:ext>
    </p:extLst>
  </p:cSld>
  <p:clrMap bg1="lt1" tx1="dk1" bg2="lt2" tx2="dk2" accent1="accent1" accent2="accent2" accent3="accent3" accent4="accent4" accent5="accent5" accent6="accent6" hlink="hlink" folHlink="folHlink"/>
  <p:sldLayoutIdLst>
    <p:sldLayoutId id="214748375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F701D5-52B3-41D4-B802-2D85A7F3209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A9BADB9-82AC-4F8B-8F3B-9759221E7A6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5765A4-CE58-4C43-8D72-B3AB2C9813C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5" name="Marcador de pie de página 4">
            <a:extLst>
              <a:ext uri="{FF2B5EF4-FFF2-40B4-BE49-F238E27FC236}">
                <a16:creationId xmlns:a16="http://schemas.microsoft.com/office/drawing/2014/main" id="{29C090C5-0729-4F10-A152-E0F4F36E9BE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8299B47-A3F5-4973-96E8-5A717C1AAE3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1662958-5477-4D8A-8D8B-78723EA4219D}" type="slidenum">
              <a:rPr lang="es-CO" smtClean="0"/>
              <a:t>‹Nº›</a:t>
            </a:fld>
            <a:endParaRPr lang="es-CO"/>
          </a:p>
        </p:txBody>
      </p:sp>
    </p:spTree>
    <p:extLst>
      <p:ext uri="{BB962C8B-B14F-4D97-AF65-F5344CB8AC3E}">
        <p14:creationId xmlns:p14="http://schemas.microsoft.com/office/powerpoint/2010/main" val="499300344"/>
      </p:ext>
    </p:extLst>
  </p:cSld>
  <p:clrMap bg1="lt1" tx1="dk1" bg2="lt2" tx2="dk2" accent1="accent1" accent2="accent2" accent3="accent3" accent4="accent4" accent5="accent5" accent6="accent6" hlink="hlink" folHlink="folHlink"/>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2398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70"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2" r:id="rId22"/>
  </p:sldLayoutIdLst>
  <p:txStyles>
    <p:titleStyle>
      <a:lvl1pPr algn="l" defTabSz="385786" rtl="0" eaLnBrk="1" latinLnBrk="0" hangingPunct="1">
        <a:lnSpc>
          <a:spcPct val="90000"/>
        </a:lnSpc>
        <a:spcBef>
          <a:spcPct val="0"/>
        </a:spcBef>
        <a:buNone/>
        <a:defRPr sz="1857" kern="1200">
          <a:solidFill>
            <a:schemeClr val="tx1"/>
          </a:solidFill>
          <a:latin typeface="+mj-lt"/>
          <a:ea typeface="+mj-ea"/>
          <a:cs typeface="+mj-cs"/>
        </a:defRPr>
      </a:lvl1pPr>
    </p:titleStyle>
    <p:bodyStyle>
      <a:lvl1pPr marL="96447" indent="-96447" algn="l" defTabSz="385786" rtl="0" eaLnBrk="1" latinLnBrk="0" hangingPunct="1">
        <a:lnSpc>
          <a:spcPct val="90000"/>
        </a:lnSpc>
        <a:spcBef>
          <a:spcPts val="422"/>
        </a:spcBef>
        <a:buFont typeface="Arial" panose="020B0604020202020204" pitchFamily="34" charset="0"/>
        <a:buChar char="•"/>
        <a:defRPr sz="1182" kern="1200">
          <a:solidFill>
            <a:schemeClr val="tx1"/>
          </a:solidFill>
          <a:latin typeface="+mn-lt"/>
          <a:ea typeface="+mn-ea"/>
          <a:cs typeface="+mn-cs"/>
        </a:defRPr>
      </a:lvl1pPr>
      <a:lvl2pPr marL="289339" indent="-96447" algn="l" defTabSz="385786"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32" indent="-96447" algn="l" defTabSz="385786"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125" indent="-96447" algn="l" defTabSz="385786"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8017" indent="-96447" algn="l" defTabSz="385786"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910" indent="-96447" algn="l" defTabSz="385786"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803" indent="-96447" algn="l" defTabSz="385786"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95" indent="-96447" algn="l" defTabSz="385786"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588" indent="-96447" algn="l" defTabSz="385786"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86" rtl="0" eaLnBrk="1" latinLnBrk="0" hangingPunct="1">
        <a:defRPr sz="760" kern="1200">
          <a:solidFill>
            <a:schemeClr val="tx1"/>
          </a:solidFill>
          <a:latin typeface="+mn-lt"/>
          <a:ea typeface="+mn-ea"/>
          <a:cs typeface="+mn-cs"/>
        </a:defRPr>
      </a:lvl1pPr>
      <a:lvl2pPr marL="192893" algn="l" defTabSz="385786" rtl="0" eaLnBrk="1" latinLnBrk="0" hangingPunct="1">
        <a:defRPr sz="760" kern="1200">
          <a:solidFill>
            <a:schemeClr val="tx1"/>
          </a:solidFill>
          <a:latin typeface="+mn-lt"/>
          <a:ea typeface="+mn-ea"/>
          <a:cs typeface="+mn-cs"/>
        </a:defRPr>
      </a:lvl2pPr>
      <a:lvl3pPr marL="385786" algn="l" defTabSz="385786" rtl="0" eaLnBrk="1" latinLnBrk="0" hangingPunct="1">
        <a:defRPr sz="760" kern="1200">
          <a:solidFill>
            <a:schemeClr val="tx1"/>
          </a:solidFill>
          <a:latin typeface="+mn-lt"/>
          <a:ea typeface="+mn-ea"/>
          <a:cs typeface="+mn-cs"/>
        </a:defRPr>
      </a:lvl3pPr>
      <a:lvl4pPr marL="578678" algn="l" defTabSz="385786" rtl="0" eaLnBrk="1" latinLnBrk="0" hangingPunct="1">
        <a:defRPr sz="760" kern="1200">
          <a:solidFill>
            <a:schemeClr val="tx1"/>
          </a:solidFill>
          <a:latin typeface="+mn-lt"/>
          <a:ea typeface="+mn-ea"/>
          <a:cs typeface="+mn-cs"/>
        </a:defRPr>
      </a:lvl4pPr>
      <a:lvl5pPr marL="771571" algn="l" defTabSz="385786" rtl="0" eaLnBrk="1" latinLnBrk="0" hangingPunct="1">
        <a:defRPr sz="760" kern="1200">
          <a:solidFill>
            <a:schemeClr val="tx1"/>
          </a:solidFill>
          <a:latin typeface="+mn-lt"/>
          <a:ea typeface="+mn-ea"/>
          <a:cs typeface="+mn-cs"/>
        </a:defRPr>
      </a:lvl5pPr>
      <a:lvl6pPr marL="964464" algn="l" defTabSz="385786" rtl="0" eaLnBrk="1" latinLnBrk="0" hangingPunct="1">
        <a:defRPr sz="760" kern="1200">
          <a:solidFill>
            <a:schemeClr val="tx1"/>
          </a:solidFill>
          <a:latin typeface="+mn-lt"/>
          <a:ea typeface="+mn-ea"/>
          <a:cs typeface="+mn-cs"/>
        </a:defRPr>
      </a:lvl6pPr>
      <a:lvl7pPr marL="1157356" algn="l" defTabSz="385786" rtl="0" eaLnBrk="1" latinLnBrk="0" hangingPunct="1">
        <a:defRPr sz="760" kern="1200">
          <a:solidFill>
            <a:schemeClr val="tx1"/>
          </a:solidFill>
          <a:latin typeface="+mn-lt"/>
          <a:ea typeface="+mn-ea"/>
          <a:cs typeface="+mn-cs"/>
        </a:defRPr>
      </a:lvl7pPr>
      <a:lvl8pPr marL="1350249" algn="l" defTabSz="385786" rtl="0" eaLnBrk="1" latinLnBrk="0" hangingPunct="1">
        <a:defRPr sz="760" kern="1200">
          <a:solidFill>
            <a:schemeClr val="tx1"/>
          </a:solidFill>
          <a:latin typeface="+mn-lt"/>
          <a:ea typeface="+mn-ea"/>
          <a:cs typeface="+mn-cs"/>
        </a:defRPr>
      </a:lvl8pPr>
      <a:lvl9pPr marL="1543142" algn="l" defTabSz="385786"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8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hyperlink" Target="mailto:soportesigep2@funcionpublica.gov.co" TargetMode="External"/><Relationship Id="rId5" Type="http://schemas.openxmlformats.org/officeDocument/2006/relationships/image" Target="../media/image18.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uncionpublica.gov.co/web/sigep2" TargetMode="Externa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33.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33.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3.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 Id="rId5" Type="http://schemas.openxmlformats.org/officeDocument/2006/relationships/image" Target="../media/image33.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hyperlink" Target="https://www.funcionpublica.gov.co/web/sigep2" TargetMode="External"/><Relationship Id="rId2" Type="http://schemas.openxmlformats.org/officeDocument/2006/relationships/image" Target="../media/image24.png"/><Relationship Id="rId1" Type="http://schemas.openxmlformats.org/officeDocument/2006/relationships/slideLayout" Target="../slideLayouts/slideLayout16.xml"/><Relationship Id="rId5" Type="http://schemas.openxmlformats.org/officeDocument/2006/relationships/image" Target="../media/image85.png"/><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2023-05-16_Presentaciones_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45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0B7E91D-4AA0-4B88-8B62-C40A1A0AABE6}"/>
              </a:ext>
            </a:extLst>
          </p:cNvPr>
          <p:cNvSpPr/>
          <p:nvPr/>
        </p:nvSpPr>
        <p:spPr>
          <a:xfrm>
            <a:off x="1555750" y="114985"/>
            <a:ext cx="5651500" cy="338554"/>
          </a:xfrm>
          <a:prstGeom prst="rect">
            <a:avLst/>
          </a:prstGeom>
          <a:noFill/>
        </p:spPr>
        <p:txBody>
          <a:bodyPr wrap="square" rtlCol="0">
            <a:spAutoFit/>
          </a:bodyPr>
          <a:lstStyle/>
          <a:p>
            <a:pPr algn="ctr" defTabSz="685800"/>
            <a:r>
              <a:rPr lang="es-MX" sz="1600" b="1" dirty="0">
                <a:solidFill>
                  <a:prstClr val="black">
                    <a:lumMod val="65000"/>
                    <a:lumOff val="35000"/>
                  </a:prstClr>
                </a:solidFill>
                <a:latin typeface="Helvetica" panose="020B0604020202020204" pitchFamily="34" charset="0"/>
                <a:cs typeface="Helvetica" panose="020B0604020202020204" pitchFamily="34" charset="0"/>
              </a:rPr>
              <a:t>Roles Entidades</a:t>
            </a:r>
            <a:endParaRPr lang="es-CO" sz="1600" b="1" dirty="0">
              <a:solidFill>
                <a:prstClr val="black">
                  <a:lumMod val="65000"/>
                  <a:lumOff val="35000"/>
                </a:prstClr>
              </a:solidFill>
              <a:latin typeface="Helvetica" panose="020B0604020202020204" pitchFamily="34" charset="0"/>
              <a:cs typeface="Helvetica" panose="020B0604020202020204" pitchFamily="34" charset="0"/>
            </a:endParaRPr>
          </a:p>
        </p:txBody>
      </p:sp>
      <p:sp>
        <p:nvSpPr>
          <p:cNvPr id="3" name="CuadroTexto 2">
            <a:extLst>
              <a:ext uri="{FF2B5EF4-FFF2-40B4-BE49-F238E27FC236}">
                <a16:creationId xmlns:a16="http://schemas.microsoft.com/office/drawing/2014/main" id="{5CDAB33F-08A8-4238-AC65-AC63F683CE4F}"/>
              </a:ext>
            </a:extLst>
          </p:cNvPr>
          <p:cNvSpPr txBox="1"/>
          <p:nvPr/>
        </p:nvSpPr>
        <p:spPr>
          <a:xfrm>
            <a:off x="4222989" y="4263462"/>
            <a:ext cx="316046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Entidades</a:t>
            </a:r>
          </a:p>
        </p:txBody>
      </p:sp>
      <p:grpSp>
        <p:nvGrpSpPr>
          <p:cNvPr id="4" name="Grupo 3">
            <a:extLst>
              <a:ext uri="{FF2B5EF4-FFF2-40B4-BE49-F238E27FC236}">
                <a16:creationId xmlns:a16="http://schemas.microsoft.com/office/drawing/2014/main" id="{1ECF1186-219A-4749-AFC5-426D72669D7E}"/>
              </a:ext>
            </a:extLst>
          </p:cNvPr>
          <p:cNvGrpSpPr/>
          <p:nvPr/>
        </p:nvGrpSpPr>
        <p:grpSpPr>
          <a:xfrm>
            <a:off x="1107988" y="623638"/>
            <a:ext cx="6928023" cy="3965850"/>
            <a:chOff x="2734150" y="1412158"/>
            <a:chExt cx="9237364" cy="5287800"/>
          </a:xfrm>
        </p:grpSpPr>
        <p:grpSp>
          <p:nvGrpSpPr>
            <p:cNvPr id="5" name="Grupo 4">
              <a:extLst>
                <a:ext uri="{FF2B5EF4-FFF2-40B4-BE49-F238E27FC236}">
                  <a16:creationId xmlns:a16="http://schemas.microsoft.com/office/drawing/2014/main" id="{BE515F1F-0F54-47CF-B9DB-5BDA45709DAC}"/>
                </a:ext>
              </a:extLst>
            </p:cNvPr>
            <p:cNvGrpSpPr/>
            <p:nvPr/>
          </p:nvGrpSpPr>
          <p:grpSpPr>
            <a:xfrm>
              <a:off x="5969084" y="1889706"/>
              <a:ext cx="1341005" cy="1250666"/>
              <a:chOff x="4690024" y="1678115"/>
              <a:chExt cx="1011684" cy="902591"/>
            </a:xfrm>
          </p:grpSpPr>
          <p:pic>
            <p:nvPicPr>
              <p:cNvPr id="39" name="Imagen 38">
                <a:extLst>
                  <a:ext uri="{FF2B5EF4-FFF2-40B4-BE49-F238E27FC236}">
                    <a16:creationId xmlns:a16="http://schemas.microsoft.com/office/drawing/2014/main" id="{FE248DB7-3E34-491D-ACB0-505140F82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605" y="1678115"/>
                <a:ext cx="600524" cy="600524"/>
              </a:xfrm>
              <a:prstGeom prst="rect">
                <a:avLst/>
              </a:prstGeom>
            </p:spPr>
          </p:pic>
          <p:sp>
            <p:nvSpPr>
              <p:cNvPr id="40" name="CuadroTexto 39">
                <a:extLst>
                  <a:ext uri="{FF2B5EF4-FFF2-40B4-BE49-F238E27FC236}">
                    <a16:creationId xmlns:a16="http://schemas.microsoft.com/office/drawing/2014/main" id="{7833A1E1-5FD1-4D47-98E1-018877BD04DE}"/>
                  </a:ext>
                </a:extLst>
              </p:cNvPr>
              <p:cNvSpPr txBox="1"/>
              <p:nvPr/>
            </p:nvSpPr>
            <p:spPr>
              <a:xfrm>
                <a:off x="4690024" y="2284547"/>
                <a:ext cx="1011684" cy="2961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JEFE DE TALENTO HUMANO</a:t>
                </a:r>
              </a:p>
            </p:txBody>
          </p:sp>
        </p:grpSp>
        <p:grpSp>
          <p:nvGrpSpPr>
            <p:cNvPr id="6" name="Grupo 5">
              <a:extLst>
                <a:ext uri="{FF2B5EF4-FFF2-40B4-BE49-F238E27FC236}">
                  <a16:creationId xmlns:a16="http://schemas.microsoft.com/office/drawing/2014/main" id="{6BB9135E-6E3F-46B5-A61B-1E9B1FC22225}"/>
                </a:ext>
              </a:extLst>
            </p:cNvPr>
            <p:cNvGrpSpPr/>
            <p:nvPr/>
          </p:nvGrpSpPr>
          <p:grpSpPr>
            <a:xfrm>
              <a:off x="8160593" y="1412158"/>
              <a:ext cx="1449016" cy="1246239"/>
              <a:chOff x="5496129" y="1663343"/>
              <a:chExt cx="1086762" cy="934679"/>
            </a:xfrm>
          </p:grpSpPr>
          <p:pic>
            <p:nvPicPr>
              <p:cNvPr id="37" name="Imagen 36">
                <a:extLst>
                  <a:ext uri="{FF2B5EF4-FFF2-40B4-BE49-F238E27FC236}">
                    <a16:creationId xmlns:a16="http://schemas.microsoft.com/office/drawing/2014/main" id="{A8437843-046C-41CD-A461-02BD5B2A2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947" y="1663343"/>
                <a:ext cx="651840" cy="651840"/>
              </a:xfrm>
              <a:prstGeom prst="rect">
                <a:avLst/>
              </a:prstGeom>
            </p:spPr>
          </p:pic>
          <p:sp>
            <p:nvSpPr>
              <p:cNvPr id="38" name="CuadroTexto 37">
                <a:extLst>
                  <a:ext uri="{FF2B5EF4-FFF2-40B4-BE49-F238E27FC236}">
                    <a16:creationId xmlns:a16="http://schemas.microsoft.com/office/drawing/2014/main" id="{D1075788-123B-4A54-B062-C199B0F3A226}"/>
                  </a:ext>
                </a:extLst>
              </p:cNvPr>
              <p:cNvSpPr txBox="1"/>
              <p:nvPr/>
            </p:nvSpPr>
            <p:spPr>
              <a:xfrm>
                <a:off x="5496129" y="2290245"/>
                <a:ext cx="108676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OPERADOR DE TALENTO HUMANO</a:t>
                </a:r>
              </a:p>
            </p:txBody>
          </p:sp>
        </p:grpSp>
        <p:grpSp>
          <p:nvGrpSpPr>
            <p:cNvPr id="7" name="Grupo 6">
              <a:extLst>
                <a:ext uri="{FF2B5EF4-FFF2-40B4-BE49-F238E27FC236}">
                  <a16:creationId xmlns:a16="http://schemas.microsoft.com/office/drawing/2014/main" id="{FF60F039-885E-4B0E-880A-CDF2BB4D13DB}"/>
                </a:ext>
              </a:extLst>
            </p:cNvPr>
            <p:cNvGrpSpPr/>
            <p:nvPr/>
          </p:nvGrpSpPr>
          <p:grpSpPr>
            <a:xfrm>
              <a:off x="6158244" y="4267021"/>
              <a:ext cx="1007921" cy="1244720"/>
              <a:chOff x="6901714" y="1653385"/>
              <a:chExt cx="755941" cy="994730"/>
            </a:xfrm>
          </p:grpSpPr>
          <p:pic>
            <p:nvPicPr>
              <p:cNvPr id="35" name="Imagen 34">
                <a:extLst>
                  <a:ext uri="{FF2B5EF4-FFF2-40B4-BE49-F238E27FC236}">
                    <a16:creationId xmlns:a16="http://schemas.microsoft.com/office/drawing/2014/main" id="{94246FD7-F393-4219-B9EB-E8DFDCE47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346" y="1653385"/>
                <a:ext cx="642679" cy="642679"/>
              </a:xfrm>
              <a:prstGeom prst="rect">
                <a:avLst/>
              </a:prstGeom>
            </p:spPr>
          </p:pic>
          <p:sp>
            <p:nvSpPr>
              <p:cNvPr id="36" name="CuadroTexto 35">
                <a:extLst>
                  <a:ext uri="{FF2B5EF4-FFF2-40B4-BE49-F238E27FC236}">
                    <a16:creationId xmlns:a16="http://schemas.microsoft.com/office/drawing/2014/main" id="{CCDB45A4-81C0-49D7-BC15-A2562DD7ACF3}"/>
                  </a:ext>
                </a:extLst>
              </p:cNvPr>
              <p:cNvSpPr txBox="1"/>
              <p:nvPr/>
            </p:nvSpPr>
            <p:spPr>
              <a:xfrm>
                <a:off x="6901714" y="2320164"/>
                <a:ext cx="755941" cy="327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JEFE DE CONTRATOS</a:t>
                </a:r>
              </a:p>
            </p:txBody>
          </p:sp>
        </p:grpSp>
        <p:grpSp>
          <p:nvGrpSpPr>
            <p:cNvPr id="8" name="Grupo 7">
              <a:extLst>
                <a:ext uri="{FF2B5EF4-FFF2-40B4-BE49-F238E27FC236}">
                  <a16:creationId xmlns:a16="http://schemas.microsoft.com/office/drawing/2014/main" id="{1F1851AC-65E6-4274-B7CE-1B55F5C0E1BB}"/>
                </a:ext>
              </a:extLst>
            </p:cNvPr>
            <p:cNvGrpSpPr/>
            <p:nvPr/>
          </p:nvGrpSpPr>
          <p:grpSpPr>
            <a:xfrm>
              <a:off x="8308903" y="4219222"/>
              <a:ext cx="1169651" cy="1336983"/>
              <a:chOff x="7801877" y="1625203"/>
              <a:chExt cx="877238" cy="1002737"/>
            </a:xfrm>
          </p:grpSpPr>
          <p:pic>
            <p:nvPicPr>
              <p:cNvPr id="33" name="Imagen 32">
                <a:extLst>
                  <a:ext uri="{FF2B5EF4-FFF2-40B4-BE49-F238E27FC236}">
                    <a16:creationId xmlns:a16="http://schemas.microsoft.com/office/drawing/2014/main" id="{5BD598FE-1AEB-4D62-ACA7-7DEF87C08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0474" y="1625203"/>
                <a:ext cx="700045" cy="700045"/>
              </a:xfrm>
              <a:prstGeom prst="rect">
                <a:avLst/>
              </a:prstGeom>
            </p:spPr>
          </p:pic>
          <p:sp>
            <p:nvSpPr>
              <p:cNvPr id="34" name="CuadroTexto 33">
                <a:extLst>
                  <a:ext uri="{FF2B5EF4-FFF2-40B4-BE49-F238E27FC236}">
                    <a16:creationId xmlns:a16="http://schemas.microsoft.com/office/drawing/2014/main" id="{290EDC77-F3DA-4D64-B7D5-E5D05E58F227}"/>
                  </a:ext>
                </a:extLst>
              </p:cNvPr>
              <p:cNvSpPr txBox="1"/>
              <p:nvPr/>
            </p:nvSpPr>
            <p:spPr>
              <a:xfrm>
                <a:off x="7801877" y="2320163"/>
                <a:ext cx="87723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OPERADOR DE CONTRATOS</a:t>
                </a:r>
              </a:p>
            </p:txBody>
          </p:sp>
        </p:grpSp>
        <p:grpSp>
          <p:nvGrpSpPr>
            <p:cNvPr id="9" name="Grupo 8">
              <a:extLst>
                <a:ext uri="{FF2B5EF4-FFF2-40B4-BE49-F238E27FC236}">
                  <a16:creationId xmlns:a16="http://schemas.microsoft.com/office/drawing/2014/main" id="{05FBA44F-1439-4C93-9DE1-445AEC146741}"/>
                </a:ext>
              </a:extLst>
            </p:cNvPr>
            <p:cNvGrpSpPr/>
            <p:nvPr/>
          </p:nvGrpSpPr>
          <p:grpSpPr>
            <a:xfrm>
              <a:off x="9776658" y="1412161"/>
              <a:ext cx="1844652" cy="1254930"/>
              <a:chOff x="5201673" y="3578054"/>
              <a:chExt cx="1005868" cy="751853"/>
            </a:xfrm>
          </p:grpSpPr>
          <p:pic>
            <p:nvPicPr>
              <p:cNvPr id="31" name="Imagen 30">
                <a:extLst>
                  <a:ext uri="{FF2B5EF4-FFF2-40B4-BE49-F238E27FC236}">
                    <a16:creationId xmlns:a16="http://schemas.microsoft.com/office/drawing/2014/main" id="{CD6621A8-9EF5-4CE6-827E-571DAFB856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6068" y="3578054"/>
                <a:ext cx="991473" cy="636340"/>
              </a:xfrm>
              <a:prstGeom prst="rect">
                <a:avLst/>
              </a:prstGeom>
            </p:spPr>
          </p:pic>
          <p:sp>
            <p:nvSpPr>
              <p:cNvPr id="32" name="CuadroTexto 31">
                <a:extLst>
                  <a:ext uri="{FF2B5EF4-FFF2-40B4-BE49-F238E27FC236}">
                    <a16:creationId xmlns:a16="http://schemas.microsoft.com/office/drawing/2014/main" id="{DF3D6D6D-374D-4DB6-A590-028B56C98D8E}"/>
                  </a:ext>
                </a:extLst>
              </p:cNvPr>
              <p:cNvSpPr txBox="1"/>
              <p:nvPr/>
            </p:nvSpPr>
            <p:spPr>
              <a:xfrm>
                <a:off x="5201673" y="4170098"/>
                <a:ext cx="998940" cy="159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SERVIDORES PÚBLICOS</a:t>
                </a:r>
              </a:p>
            </p:txBody>
          </p:sp>
        </p:grpSp>
        <p:grpSp>
          <p:nvGrpSpPr>
            <p:cNvPr id="10" name="Grupo 9">
              <a:extLst>
                <a:ext uri="{FF2B5EF4-FFF2-40B4-BE49-F238E27FC236}">
                  <a16:creationId xmlns:a16="http://schemas.microsoft.com/office/drawing/2014/main" id="{89BA0725-8465-4CC5-A100-4071AE8AB916}"/>
                </a:ext>
              </a:extLst>
            </p:cNvPr>
            <p:cNvGrpSpPr/>
            <p:nvPr/>
          </p:nvGrpSpPr>
          <p:grpSpPr>
            <a:xfrm>
              <a:off x="9756386" y="4267025"/>
              <a:ext cx="1864925" cy="1294077"/>
              <a:chOff x="7192625" y="3605079"/>
              <a:chExt cx="1036278" cy="697764"/>
            </a:xfrm>
          </p:grpSpPr>
          <p:pic>
            <p:nvPicPr>
              <p:cNvPr id="29" name="Imagen 28">
                <a:extLst>
                  <a:ext uri="{FF2B5EF4-FFF2-40B4-BE49-F238E27FC236}">
                    <a16:creationId xmlns:a16="http://schemas.microsoft.com/office/drawing/2014/main" id="{A66EFF4D-D08C-4769-860B-730482C046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2625" y="3605079"/>
                <a:ext cx="1036278" cy="577815"/>
              </a:xfrm>
              <a:prstGeom prst="rect">
                <a:avLst/>
              </a:prstGeom>
            </p:spPr>
          </p:pic>
          <p:sp>
            <p:nvSpPr>
              <p:cNvPr id="30" name="CuadroTexto 29">
                <a:extLst>
                  <a:ext uri="{FF2B5EF4-FFF2-40B4-BE49-F238E27FC236}">
                    <a16:creationId xmlns:a16="http://schemas.microsoft.com/office/drawing/2014/main" id="{E825042E-9239-422C-9B1F-FAE7DE1587CA}"/>
                  </a:ext>
                </a:extLst>
              </p:cNvPr>
              <p:cNvSpPr txBox="1"/>
              <p:nvPr/>
            </p:nvSpPr>
            <p:spPr>
              <a:xfrm>
                <a:off x="7192625" y="4159017"/>
                <a:ext cx="1036278" cy="1438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CONTRATISTAS</a:t>
                </a:r>
              </a:p>
            </p:txBody>
          </p:sp>
        </p:grpSp>
        <p:grpSp>
          <p:nvGrpSpPr>
            <p:cNvPr id="11" name="Grupo 10">
              <a:extLst>
                <a:ext uri="{FF2B5EF4-FFF2-40B4-BE49-F238E27FC236}">
                  <a16:creationId xmlns:a16="http://schemas.microsoft.com/office/drawing/2014/main" id="{E794AF42-F6DA-4FC0-A09C-F75D781240D1}"/>
                </a:ext>
              </a:extLst>
            </p:cNvPr>
            <p:cNvGrpSpPr/>
            <p:nvPr/>
          </p:nvGrpSpPr>
          <p:grpSpPr>
            <a:xfrm>
              <a:off x="5108859" y="3014157"/>
              <a:ext cx="1107981" cy="1355608"/>
              <a:chOff x="3159986" y="2215801"/>
              <a:chExt cx="830986" cy="1016706"/>
            </a:xfrm>
          </p:grpSpPr>
          <p:cxnSp>
            <p:nvCxnSpPr>
              <p:cNvPr id="27" name="Conector recto de flecha 26">
                <a:extLst>
                  <a:ext uri="{FF2B5EF4-FFF2-40B4-BE49-F238E27FC236}">
                    <a16:creationId xmlns:a16="http://schemas.microsoft.com/office/drawing/2014/main" id="{A6241B51-F4F4-4FF5-B704-856E06BB69B7}"/>
                  </a:ext>
                </a:extLst>
              </p:cNvPr>
              <p:cNvCxnSpPr/>
              <p:nvPr/>
            </p:nvCxnSpPr>
            <p:spPr>
              <a:xfrm>
                <a:off x="3159986" y="2721793"/>
                <a:ext cx="830986" cy="5107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2FFAEDFE-9120-402A-9CE1-883D8B3651E1}"/>
                  </a:ext>
                </a:extLst>
              </p:cNvPr>
              <p:cNvCxnSpPr/>
              <p:nvPr/>
            </p:nvCxnSpPr>
            <p:spPr>
              <a:xfrm flipV="1">
                <a:off x="3178501" y="2215801"/>
                <a:ext cx="793956" cy="51886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upo 11">
              <a:extLst>
                <a:ext uri="{FF2B5EF4-FFF2-40B4-BE49-F238E27FC236}">
                  <a16:creationId xmlns:a16="http://schemas.microsoft.com/office/drawing/2014/main" id="{28510BDE-69CD-4F27-B43C-122B2A191E96}"/>
                </a:ext>
              </a:extLst>
            </p:cNvPr>
            <p:cNvGrpSpPr/>
            <p:nvPr/>
          </p:nvGrpSpPr>
          <p:grpSpPr>
            <a:xfrm>
              <a:off x="7131988" y="1888117"/>
              <a:ext cx="1107981" cy="1358724"/>
              <a:chOff x="3159986" y="2213464"/>
              <a:chExt cx="830986" cy="1019043"/>
            </a:xfrm>
          </p:grpSpPr>
          <p:cxnSp>
            <p:nvCxnSpPr>
              <p:cNvPr id="25" name="Conector recto de flecha 24">
                <a:extLst>
                  <a:ext uri="{FF2B5EF4-FFF2-40B4-BE49-F238E27FC236}">
                    <a16:creationId xmlns:a16="http://schemas.microsoft.com/office/drawing/2014/main" id="{C117A479-96D3-4540-855F-5F442F8CCB39}"/>
                  </a:ext>
                </a:extLst>
              </p:cNvPr>
              <p:cNvCxnSpPr/>
              <p:nvPr/>
            </p:nvCxnSpPr>
            <p:spPr>
              <a:xfrm>
                <a:off x="3159986" y="2721793"/>
                <a:ext cx="830986" cy="5107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C6CE7D46-AEF8-4FC3-84F3-523BB7A43954}"/>
                  </a:ext>
                </a:extLst>
              </p:cNvPr>
              <p:cNvCxnSpPr/>
              <p:nvPr/>
            </p:nvCxnSpPr>
            <p:spPr>
              <a:xfrm flipV="1">
                <a:off x="3185621" y="2213464"/>
                <a:ext cx="793956" cy="51282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upo 12">
              <a:extLst>
                <a:ext uri="{FF2B5EF4-FFF2-40B4-BE49-F238E27FC236}">
                  <a16:creationId xmlns:a16="http://schemas.microsoft.com/office/drawing/2014/main" id="{052BEC89-5414-41E4-B1E2-E3CA2DFAFC97}"/>
                </a:ext>
              </a:extLst>
            </p:cNvPr>
            <p:cNvGrpSpPr/>
            <p:nvPr/>
          </p:nvGrpSpPr>
          <p:grpSpPr>
            <a:xfrm>
              <a:off x="8104025" y="2683493"/>
              <a:ext cx="1374529" cy="1151536"/>
              <a:chOff x="5698635" y="2012618"/>
              <a:chExt cx="1030897" cy="863652"/>
            </a:xfrm>
          </p:grpSpPr>
          <p:pic>
            <p:nvPicPr>
              <p:cNvPr id="23" name="Imagen 22">
                <a:extLst>
                  <a:ext uri="{FF2B5EF4-FFF2-40B4-BE49-F238E27FC236}">
                    <a16:creationId xmlns:a16="http://schemas.microsoft.com/office/drawing/2014/main" id="{9D985565-99E7-42DD-B900-290B1547F3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5880" y="2012618"/>
                <a:ext cx="620301" cy="620301"/>
              </a:xfrm>
              <a:prstGeom prst="rect">
                <a:avLst/>
              </a:prstGeom>
            </p:spPr>
          </p:pic>
          <p:sp>
            <p:nvSpPr>
              <p:cNvPr id="24" name="CuadroTexto 23">
                <a:extLst>
                  <a:ext uri="{FF2B5EF4-FFF2-40B4-BE49-F238E27FC236}">
                    <a16:creationId xmlns:a16="http://schemas.microsoft.com/office/drawing/2014/main" id="{A8BA884A-65DA-4158-90DB-C6337F9BF953}"/>
                  </a:ext>
                </a:extLst>
              </p:cNvPr>
              <p:cNvSpPr txBox="1"/>
              <p:nvPr/>
            </p:nvSpPr>
            <p:spPr>
              <a:xfrm>
                <a:off x="5698635" y="2568493"/>
                <a:ext cx="103089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Work Sans" panose="020B0604020202020204" charset="0"/>
                    <a:ea typeface="+mn-ea"/>
                    <a:cs typeface="+mn-cs"/>
                  </a:rPr>
                  <a:t>JEFE DE CONTROL INTERNO</a:t>
                </a:r>
              </a:p>
            </p:txBody>
          </p:sp>
        </p:grpSp>
        <p:cxnSp>
          <p:nvCxnSpPr>
            <p:cNvPr id="14" name="Conector recto de flecha 13">
              <a:extLst>
                <a:ext uri="{FF2B5EF4-FFF2-40B4-BE49-F238E27FC236}">
                  <a16:creationId xmlns:a16="http://schemas.microsoft.com/office/drawing/2014/main" id="{2A4C8204-55BD-4AA6-BFBC-8F31C47CEE1F}"/>
                </a:ext>
              </a:extLst>
            </p:cNvPr>
            <p:cNvCxnSpPr/>
            <p:nvPr/>
          </p:nvCxnSpPr>
          <p:spPr>
            <a:xfrm>
              <a:off x="7307778" y="4707540"/>
              <a:ext cx="1223941"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ECC49F0-4308-4F7F-B793-1D4C5D521D18}"/>
                </a:ext>
              </a:extLst>
            </p:cNvPr>
            <p:cNvCxnSpPr/>
            <p:nvPr/>
          </p:nvCxnSpPr>
          <p:spPr>
            <a:xfrm>
              <a:off x="9276137" y="4690247"/>
              <a:ext cx="57272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3DB3220-7B6F-4589-8E80-B26E92024715}"/>
                </a:ext>
              </a:extLst>
            </p:cNvPr>
            <p:cNvCxnSpPr/>
            <p:nvPr/>
          </p:nvCxnSpPr>
          <p:spPr>
            <a:xfrm>
              <a:off x="9247761" y="1993084"/>
              <a:ext cx="56872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50DE72F8-5A3F-4B51-BE4E-923509714602}"/>
                </a:ext>
              </a:extLst>
            </p:cNvPr>
            <p:cNvSpPr txBox="1"/>
            <p:nvPr/>
          </p:nvSpPr>
          <p:spPr>
            <a:xfrm>
              <a:off x="2734150" y="6248553"/>
              <a:ext cx="3234935" cy="4514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Función Pública</a:t>
              </a:r>
            </a:p>
          </p:txBody>
        </p:sp>
        <p:sp>
          <p:nvSpPr>
            <p:cNvPr id="18" name="Abrir llave 17">
              <a:extLst>
                <a:ext uri="{FF2B5EF4-FFF2-40B4-BE49-F238E27FC236}">
                  <a16:creationId xmlns:a16="http://schemas.microsoft.com/office/drawing/2014/main" id="{30C64A3F-D3F0-4C76-96F3-A96CDB73F639}"/>
                </a:ext>
              </a:extLst>
            </p:cNvPr>
            <p:cNvSpPr/>
            <p:nvPr/>
          </p:nvSpPr>
          <p:spPr>
            <a:xfrm rot="16200000">
              <a:off x="4000511" y="5022223"/>
              <a:ext cx="452899" cy="1813171"/>
            </a:xfrm>
            <a:prstGeom prst="leftBrace">
              <a:avLst/>
            </a:prstGeom>
            <a:noFill/>
            <a:ln w="38100">
              <a:solidFill>
                <a:srgbClr val="FF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Abrir llave 18">
              <a:extLst>
                <a:ext uri="{FF2B5EF4-FFF2-40B4-BE49-F238E27FC236}">
                  <a16:creationId xmlns:a16="http://schemas.microsoft.com/office/drawing/2014/main" id="{E4B14590-C29D-4839-B747-A349481F3CF1}"/>
                </a:ext>
              </a:extLst>
            </p:cNvPr>
            <p:cNvSpPr/>
            <p:nvPr/>
          </p:nvSpPr>
          <p:spPr>
            <a:xfrm rot="16200000">
              <a:off x="8697063" y="2880807"/>
              <a:ext cx="452899" cy="6096003"/>
            </a:xfrm>
            <a:prstGeom prst="leftBrace">
              <a:avLst/>
            </a:prstGeom>
            <a:noFill/>
            <a:ln w="38100">
              <a:solidFill>
                <a:srgbClr val="FF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3A9F1501-ED03-4F2B-B07E-AFC08A89940E}"/>
                </a:ext>
              </a:extLst>
            </p:cNvPr>
            <p:cNvGrpSpPr/>
            <p:nvPr/>
          </p:nvGrpSpPr>
          <p:grpSpPr>
            <a:xfrm>
              <a:off x="3179148" y="2935957"/>
              <a:ext cx="1984583" cy="1430784"/>
              <a:chOff x="1842532" y="1652560"/>
              <a:chExt cx="1488437" cy="1073089"/>
            </a:xfrm>
          </p:grpSpPr>
          <p:pic>
            <p:nvPicPr>
              <p:cNvPr id="21" name="Imagen 20">
                <a:extLst>
                  <a:ext uri="{FF2B5EF4-FFF2-40B4-BE49-F238E27FC236}">
                    <a16:creationId xmlns:a16="http://schemas.microsoft.com/office/drawing/2014/main" id="{027CC408-7FC8-4660-A309-10B9DFDB8F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8495" y="1652560"/>
                <a:ext cx="1125769" cy="1017644"/>
              </a:xfrm>
              <a:prstGeom prst="rect">
                <a:avLst/>
              </a:prstGeom>
            </p:spPr>
          </p:pic>
          <p:sp>
            <p:nvSpPr>
              <p:cNvPr id="22" name="CuadroTexto 21">
                <a:extLst>
                  <a:ext uri="{FF2B5EF4-FFF2-40B4-BE49-F238E27FC236}">
                    <a16:creationId xmlns:a16="http://schemas.microsoft.com/office/drawing/2014/main" id="{5EE9251E-A439-4CBF-8B37-9331C6499CA5}"/>
                  </a:ext>
                </a:extLst>
              </p:cNvPr>
              <p:cNvSpPr txBox="1"/>
              <p:nvPr/>
            </p:nvSpPr>
            <p:spPr>
              <a:xfrm>
                <a:off x="1842532" y="2525594"/>
                <a:ext cx="1488437"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ADMINISTRADOR DE ENTIDAD</a:t>
                </a:r>
              </a:p>
            </p:txBody>
          </p:sp>
        </p:grpSp>
      </p:grpSp>
      <p:pic>
        <p:nvPicPr>
          <p:cNvPr id="41" name="Imagen 40">
            <a:extLst>
              <a:ext uri="{FF2B5EF4-FFF2-40B4-BE49-F238E27FC236}">
                <a16:creationId xmlns:a16="http://schemas.microsoft.com/office/drawing/2014/main" id="{98CD7099-27E0-45AF-8764-3B14E2D646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8310" y="37894"/>
            <a:ext cx="1069349" cy="492735"/>
          </a:xfrm>
          <a:prstGeom prst="rect">
            <a:avLst/>
          </a:prstGeom>
        </p:spPr>
      </p:pic>
    </p:spTree>
    <p:extLst>
      <p:ext uri="{BB962C8B-B14F-4D97-AF65-F5344CB8AC3E}">
        <p14:creationId xmlns:p14="http://schemas.microsoft.com/office/powerpoint/2010/main" val="259156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0B7E91D-4AA0-4B88-8B62-C40A1A0AABE6}"/>
              </a:ext>
            </a:extLst>
          </p:cNvPr>
          <p:cNvSpPr/>
          <p:nvPr/>
        </p:nvSpPr>
        <p:spPr>
          <a:xfrm>
            <a:off x="1555750" y="114985"/>
            <a:ext cx="5651500" cy="338554"/>
          </a:xfrm>
          <a:prstGeom prst="rect">
            <a:avLst/>
          </a:prstGeom>
          <a:noFill/>
        </p:spPr>
        <p:txBody>
          <a:bodyPr wrap="square" rtlCol="0">
            <a:spAutoFit/>
          </a:bodyPr>
          <a:lstStyle/>
          <a:p>
            <a:pPr algn="ctr" defTabSz="685800"/>
            <a:r>
              <a:rPr lang="es-MX" sz="1600" b="1" dirty="0">
                <a:solidFill>
                  <a:prstClr val="black">
                    <a:lumMod val="65000"/>
                    <a:lumOff val="35000"/>
                  </a:prstClr>
                </a:solidFill>
                <a:latin typeface="Helvetica" panose="020B0604020202020204" pitchFamily="34" charset="0"/>
                <a:cs typeface="Helvetica" panose="020B0604020202020204" pitchFamily="34" charset="0"/>
              </a:rPr>
              <a:t>Roles Entidades</a:t>
            </a:r>
            <a:endParaRPr lang="es-CO" sz="1600" b="1" dirty="0">
              <a:solidFill>
                <a:prstClr val="black">
                  <a:lumMod val="65000"/>
                  <a:lumOff val="35000"/>
                </a:prstClr>
              </a:solidFill>
              <a:latin typeface="Helvetica" panose="020B0604020202020204" pitchFamily="34" charset="0"/>
              <a:cs typeface="Helvetica" panose="020B0604020202020204" pitchFamily="34" charset="0"/>
            </a:endParaRPr>
          </a:p>
        </p:txBody>
      </p:sp>
      <p:pic>
        <p:nvPicPr>
          <p:cNvPr id="41" name="Imagen 40">
            <a:extLst>
              <a:ext uri="{FF2B5EF4-FFF2-40B4-BE49-F238E27FC236}">
                <a16:creationId xmlns:a16="http://schemas.microsoft.com/office/drawing/2014/main" id="{BD40A83B-E23D-450A-8230-D9AE663D1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615" y="37894"/>
            <a:ext cx="1069349" cy="492735"/>
          </a:xfrm>
          <a:prstGeom prst="rect">
            <a:avLst/>
          </a:prstGeom>
        </p:spPr>
      </p:pic>
      <p:grpSp>
        <p:nvGrpSpPr>
          <p:cNvPr id="42" name="Grupo 41">
            <a:extLst>
              <a:ext uri="{FF2B5EF4-FFF2-40B4-BE49-F238E27FC236}">
                <a16:creationId xmlns:a16="http://schemas.microsoft.com/office/drawing/2014/main" id="{B429F998-73B0-4F2A-BD11-B913B2CADAB5}"/>
              </a:ext>
            </a:extLst>
          </p:cNvPr>
          <p:cNvGrpSpPr/>
          <p:nvPr/>
        </p:nvGrpSpPr>
        <p:grpSpPr>
          <a:xfrm>
            <a:off x="333107" y="1246275"/>
            <a:ext cx="1005754" cy="1045718"/>
            <a:chOff x="4690025" y="1678115"/>
            <a:chExt cx="1011684" cy="1006243"/>
          </a:xfrm>
        </p:grpSpPr>
        <p:pic>
          <p:nvPicPr>
            <p:cNvPr id="43" name="Imagen 42">
              <a:extLst>
                <a:ext uri="{FF2B5EF4-FFF2-40B4-BE49-F238E27FC236}">
                  <a16:creationId xmlns:a16="http://schemas.microsoft.com/office/drawing/2014/main" id="{E4073A83-7607-4CE6-9213-5290AE998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605" y="1678115"/>
              <a:ext cx="600524" cy="600524"/>
            </a:xfrm>
            <a:prstGeom prst="rect">
              <a:avLst/>
            </a:prstGeom>
          </p:spPr>
        </p:pic>
        <p:sp>
          <p:nvSpPr>
            <p:cNvPr id="44" name="CuadroTexto 43">
              <a:extLst>
                <a:ext uri="{FF2B5EF4-FFF2-40B4-BE49-F238E27FC236}">
                  <a16:creationId xmlns:a16="http://schemas.microsoft.com/office/drawing/2014/main" id="{C5C600F3-BA48-4377-9CCE-05F28F826DC6}"/>
                </a:ext>
              </a:extLst>
            </p:cNvPr>
            <p:cNvSpPr txBox="1"/>
            <p:nvPr/>
          </p:nvSpPr>
          <p:spPr>
            <a:xfrm>
              <a:off x="4690025" y="2284545"/>
              <a:ext cx="1011684" cy="3998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Jefe de Talento Humano o quien haga sus veces</a:t>
              </a:r>
            </a:p>
          </p:txBody>
        </p:sp>
      </p:grpSp>
      <p:sp>
        <p:nvSpPr>
          <p:cNvPr id="45" name="CuadroTexto 44">
            <a:extLst>
              <a:ext uri="{FF2B5EF4-FFF2-40B4-BE49-F238E27FC236}">
                <a16:creationId xmlns:a16="http://schemas.microsoft.com/office/drawing/2014/main" id="{0DFF4F47-D419-4A50-902F-50463DC7331A}"/>
              </a:ext>
            </a:extLst>
          </p:cNvPr>
          <p:cNvSpPr txBox="1"/>
          <p:nvPr/>
        </p:nvSpPr>
        <p:spPr>
          <a:xfrm>
            <a:off x="1520400" y="860834"/>
            <a:ext cx="7010311" cy="1569660"/>
          </a:xfrm>
          <a:prstGeom prst="rect">
            <a:avLst/>
          </a:prstGeom>
          <a:noFill/>
          <a:ln w="19050">
            <a:solidFill>
              <a:srgbClr val="FFC000"/>
            </a:solidFill>
            <a:prstDash val="sysDash"/>
          </a:ln>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Responsable de la gestión del talento humano en la entidad.</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Activa y desasocia usuarios en la entidad, aprueba y verifica hojas de vida, vincula y desvincula y gestiona situaciones administrativas, verifica declaraciones de bienes y rentas.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Solo realiza acciones sobre los Servidores públicos que hacen parte de su entidad.</a:t>
            </a:r>
          </a:p>
        </p:txBody>
      </p:sp>
      <p:sp>
        <p:nvSpPr>
          <p:cNvPr id="46" name="CuadroTexto 45">
            <a:extLst>
              <a:ext uri="{FF2B5EF4-FFF2-40B4-BE49-F238E27FC236}">
                <a16:creationId xmlns:a16="http://schemas.microsoft.com/office/drawing/2014/main" id="{09D2939F-327D-4F04-BFD4-657AA03C3645}"/>
              </a:ext>
            </a:extLst>
          </p:cNvPr>
          <p:cNvSpPr txBox="1"/>
          <p:nvPr/>
        </p:nvSpPr>
        <p:spPr>
          <a:xfrm>
            <a:off x="1520400" y="3007486"/>
            <a:ext cx="7222672" cy="1569660"/>
          </a:xfrm>
          <a:prstGeom prst="rect">
            <a:avLst/>
          </a:prstGeom>
          <a:noFill/>
          <a:ln w="19050">
            <a:solidFill>
              <a:srgbClr val="FFC000"/>
            </a:solidFill>
            <a:prstDash val="sysDash"/>
          </a:ln>
        </p:spPr>
        <p:txBody>
          <a:bodyPr wrap="square" rtlCol="0">
            <a:spAutoFit/>
          </a:bodyPr>
          <a:lstStyle>
            <a:defPPr>
              <a:defRPr lang="es-ES"/>
            </a:defPPr>
            <a:lvl1pPr marL="285750" marR="0" lvl="0" indent="-285750" algn="just" fontAlgn="auto">
              <a:lnSpc>
                <a:spcPct val="100000"/>
              </a:lnSpc>
              <a:spcBef>
                <a:spcPts val="0"/>
              </a:spcBef>
              <a:spcAft>
                <a:spcPts val="0"/>
              </a:spcAft>
              <a:buClrTx/>
              <a:buSzTx/>
              <a:buFont typeface="Wingdings" panose="05000000000000000000" pitchFamily="2" charset="2"/>
              <a:buChar char="ü"/>
              <a:tabLst/>
              <a:defRPr kumimoji="0" sz="1600" b="0" i="0" u="none" strike="noStrike" cap="none" spc="0" normalizeH="0" baseline="0">
                <a:ln>
                  <a:noFill/>
                </a:ln>
                <a:solidFill>
                  <a:schemeClr val="tx1">
                    <a:lumMod val="75000"/>
                    <a:lumOff val="25000"/>
                  </a:schemeClr>
                </a:solidFill>
                <a:effectLst/>
                <a:uLnTx/>
                <a:uFillTx/>
                <a:latin typeface="Helvetica" panose="020B0604020202020204" pitchFamily="34" charset="0"/>
                <a:cs typeface="Helvetica" panose="020B0604020202020204" pitchFamily="34" charset="0"/>
              </a:defRPr>
            </a:lvl1pPr>
          </a:lstStyle>
          <a:p>
            <a:r>
              <a:rPr lang="es-CO" dirty="0"/>
              <a:t>Apoyo en la gestión del talento humano en la entidad.</a:t>
            </a:r>
          </a:p>
          <a:p>
            <a:r>
              <a:rPr lang="es-CO" dirty="0"/>
              <a:t>Apoyo a la activación y desasociación de usuarios en la entidad, aprueba y verifica hojas de vida, vincula y desvincula y gestiona situaciones administrativas.</a:t>
            </a:r>
          </a:p>
          <a:p>
            <a:r>
              <a:rPr lang="es-CO" dirty="0"/>
              <a:t>Solo realiza acciones sobre los Servidores públicos que hacen parte de su entidad.</a:t>
            </a:r>
          </a:p>
        </p:txBody>
      </p:sp>
      <p:grpSp>
        <p:nvGrpSpPr>
          <p:cNvPr id="47" name="Grupo 46">
            <a:extLst>
              <a:ext uri="{FF2B5EF4-FFF2-40B4-BE49-F238E27FC236}">
                <a16:creationId xmlns:a16="http://schemas.microsoft.com/office/drawing/2014/main" id="{B40D90BC-6AE1-46D5-9A03-CE77F6C5FCEC}"/>
              </a:ext>
            </a:extLst>
          </p:cNvPr>
          <p:cNvGrpSpPr/>
          <p:nvPr/>
        </p:nvGrpSpPr>
        <p:grpSpPr>
          <a:xfrm>
            <a:off x="292603" y="3466396"/>
            <a:ext cx="1086762" cy="934679"/>
            <a:chOff x="5496129" y="1663343"/>
            <a:chExt cx="1086762" cy="934679"/>
          </a:xfrm>
        </p:grpSpPr>
        <p:pic>
          <p:nvPicPr>
            <p:cNvPr id="48" name="Imagen 47">
              <a:extLst>
                <a:ext uri="{FF2B5EF4-FFF2-40B4-BE49-F238E27FC236}">
                  <a16:creationId xmlns:a16="http://schemas.microsoft.com/office/drawing/2014/main" id="{BB9B0A15-9D3D-4B6F-B263-E2E0CA2C2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947" y="1663343"/>
              <a:ext cx="651840" cy="651840"/>
            </a:xfrm>
            <a:prstGeom prst="rect">
              <a:avLst/>
            </a:prstGeom>
          </p:spPr>
        </p:pic>
        <p:sp>
          <p:nvSpPr>
            <p:cNvPr id="49" name="CuadroTexto 48">
              <a:extLst>
                <a:ext uri="{FF2B5EF4-FFF2-40B4-BE49-F238E27FC236}">
                  <a16:creationId xmlns:a16="http://schemas.microsoft.com/office/drawing/2014/main" id="{36B6F2F2-9C64-4015-9528-C6BB15873427}"/>
                </a:ext>
              </a:extLst>
            </p:cNvPr>
            <p:cNvSpPr txBox="1"/>
            <p:nvPr/>
          </p:nvSpPr>
          <p:spPr>
            <a:xfrm>
              <a:off x="5496129" y="2290245"/>
              <a:ext cx="108676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Operador de Talento Humano</a:t>
              </a:r>
            </a:p>
          </p:txBody>
        </p:sp>
      </p:grpSp>
    </p:spTree>
    <p:extLst>
      <p:ext uri="{BB962C8B-B14F-4D97-AF65-F5344CB8AC3E}">
        <p14:creationId xmlns:p14="http://schemas.microsoft.com/office/powerpoint/2010/main" val="35725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0B7E91D-4AA0-4B88-8B62-C40A1A0AABE6}"/>
              </a:ext>
            </a:extLst>
          </p:cNvPr>
          <p:cNvSpPr/>
          <p:nvPr/>
        </p:nvSpPr>
        <p:spPr>
          <a:xfrm>
            <a:off x="1555750" y="114985"/>
            <a:ext cx="5651500" cy="338554"/>
          </a:xfrm>
          <a:prstGeom prst="rect">
            <a:avLst/>
          </a:prstGeom>
          <a:noFill/>
        </p:spPr>
        <p:txBody>
          <a:bodyPr wrap="square" rtlCol="0">
            <a:spAutoFit/>
          </a:bodyPr>
          <a:lstStyle/>
          <a:p>
            <a:pPr algn="ctr" defTabSz="685800"/>
            <a:r>
              <a:rPr lang="es-MX" sz="1600" b="1" dirty="0">
                <a:solidFill>
                  <a:prstClr val="black">
                    <a:lumMod val="65000"/>
                    <a:lumOff val="35000"/>
                  </a:prstClr>
                </a:solidFill>
                <a:latin typeface="Helvetica" panose="020B0604020202020204" pitchFamily="34" charset="0"/>
                <a:cs typeface="Helvetica" panose="020B0604020202020204" pitchFamily="34" charset="0"/>
              </a:rPr>
              <a:t>Roles Entidades</a:t>
            </a:r>
            <a:endParaRPr lang="es-CO" sz="1600" b="1" dirty="0">
              <a:solidFill>
                <a:prstClr val="black">
                  <a:lumMod val="65000"/>
                  <a:lumOff val="35000"/>
                </a:prstClr>
              </a:solidFill>
              <a:latin typeface="Helvetica" panose="020B0604020202020204" pitchFamily="34" charset="0"/>
              <a:cs typeface="Helvetica" panose="020B0604020202020204" pitchFamily="34" charset="0"/>
            </a:endParaRPr>
          </a:p>
        </p:txBody>
      </p:sp>
      <p:pic>
        <p:nvPicPr>
          <p:cNvPr id="41" name="Imagen 40">
            <a:extLst>
              <a:ext uri="{FF2B5EF4-FFF2-40B4-BE49-F238E27FC236}">
                <a16:creationId xmlns:a16="http://schemas.microsoft.com/office/drawing/2014/main" id="{BD40A83B-E23D-450A-8230-D9AE663D1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615" y="37894"/>
            <a:ext cx="1069349" cy="492735"/>
          </a:xfrm>
          <a:prstGeom prst="rect">
            <a:avLst/>
          </a:prstGeom>
        </p:spPr>
      </p:pic>
      <p:grpSp>
        <p:nvGrpSpPr>
          <p:cNvPr id="4" name="Grupo 3">
            <a:extLst>
              <a:ext uri="{FF2B5EF4-FFF2-40B4-BE49-F238E27FC236}">
                <a16:creationId xmlns:a16="http://schemas.microsoft.com/office/drawing/2014/main" id="{EE3BDF0C-5D69-42BB-B841-FCB1DA88A346}"/>
              </a:ext>
            </a:extLst>
          </p:cNvPr>
          <p:cNvGrpSpPr/>
          <p:nvPr/>
        </p:nvGrpSpPr>
        <p:grpSpPr>
          <a:xfrm>
            <a:off x="375739" y="1139477"/>
            <a:ext cx="787378" cy="1148982"/>
            <a:chOff x="6901714" y="1653385"/>
            <a:chExt cx="787378" cy="1224294"/>
          </a:xfrm>
        </p:grpSpPr>
        <p:pic>
          <p:nvPicPr>
            <p:cNvPr id="5" name="Imagen 4">
              <a:extLst>
                <a:ext uri="{FF2B5EF4-FFF2-40B4-BE49-F238E27FC236}">
                  <a16:creationId xmlns:a16="http://schemas.microsoft.com/office/drawing/2014/main" id="{97874B8C-94EE-4879-AC11-1A83C3049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346" y="1653385"/>
              <a:ext cx="642679" cy="642679"/>
            </a:xfrm>
            <a:prstGeom prst="rect">
              <a:avLst/>
            </a:prstGeom>
          </p:spPr>
        </p:pic>
        <p:sp>
          <p:nvSpPr>
            <p:cNvPr id="6" name="CuadroTexto 5">
              <a:extLst>
                <a:ext uri="{FF2B5EF4-FFF2-40B4-BE49-F238E27FC236}">
                  <a16:creationId xmlns:a16="http://schemas.microsoft.com/office/drawing/2014/main" id="{D2D2BB57-3496-433A-AFAB-6C397EB0D00F}"/>
                </a:ext>
              </a:extLst>
            </p:cNvPr>
            <p:cNvSpPr txBox="1"/>
            <p:nvPr/>
          </p:nvSpPr>
          <p:spPr>
            <a:xfrm>
              <a:off x="6901714" y="2320164"/>
              <a:ext cx="787378" cy="5575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Jefe de Contratos o quien haga sus veces</a:t>
              </a:r>
            </a:p>
          </p:txBody>
        </p:sp>
      </p:grpSp>
      <p:sp>
        <p:nvSpPr>
          <p:cNvPr id="7" name="CuadroTexto 6">
            <a:extLst>
              <a:ext uri="{FF2B5EF4-FFF2-40B4-BE49-F238E27FC236}">
                <a16:creationId xmlns:a16="http://schemas.microsoft.com/office/drawing/2014/main" id="{EF45FEA4-40E9-45A6-BD3F-B34F598E179D}"/>
              </a:ext>
            </a:extLst>
          </p:cNvPr>
          <p:cNvSpPr txBox="1"/>
          <p:nvPr/>
        </p:nvSpPr>
        <p:spPr>
          <a:xfrm>
            <a:off x="1726656" y="2801699"/>
            <a:ext cx="7010311" cy="1815882"/>
          </a:xfrm>
          <a:prstGeom prst="rect">
            <a:avLst/>
          </a:prstGeom>
          <a:noFill/>
          <a:ln w="19050">
            <a:solidFill>
              <a:srgbClr val="FFC000"/>
            </a:solidFill>
            <a:prstDash val="sysDash"/>
          </a:ln>
        </p:spPr>
        <p:txBody>
          <a:bodyPr wrap="square" rtlCol="0">
            <a:spAutoFit/>
          </a:bodyPr>
          <a:lstStyle>
            <a:defPPr>
              <a:defRPr lang="es-ES"/>
            </a:defPPr>
            <a:lvl1pPr marL="285750" marR="0" lvl="0" indent="-285750" algn="just" fontAlgn="auto">
              <a:lnSpc>
                <a:spcPct val="100000"/>
              </a:lnSpc>
              <a:spcBef>
                <a:spcPts val="0"/>
              </a:spcBef>
              <a:spcAft>
                <a:spcPts val="0"/>
              </a:spcAft>
              <a:buClrTx/>
              <a:buSzTx/>
              <a:buFont typeface="Wingdings" panose="05000000000000000000" pitchFamily="2" charset="2"/>
              <a:buChar char="ü"/>
              <a:tabLst/>
              <a:defRPr kumimoji="0" sz="1600" b="0" i="0" u="none" strike="noStrike" cap="none" spc="0" normalizeH="0" baseline="0">
                <a:ln>
                  <a:noFill/>
                </a:ln>
                <a:solidFill>
                  <a:schemeClr val="tx1">
                    <a:lumMod val="75000"/>
                    <a:lumOff val="25000"/>
                  </a:schemeClr>
                </a:solidFill>
                <a:effectLst/>
                <a:uLnTx/>
                <a:uFillTx/>
                <a:latin typeface="Helvetica" panose="020B0604020202020204" pitchFamily="34" charset="0"/>
                <a:cs typeface="Helvetica" panose="020B0604020202020204" pitchFamily="34" charset="0"/>
              </a:defRPr>
            </a:lvl1pPr>
          </a:lstStyle>
          <a:p>
            <a:r>
              <a:rPr lang="es-CO" dirty="0"/>
              <a:t>Apoyo a la gestión de los contratos en la entidad.</a:t>
            </a:r>
          </a:p>
          <a:p>
            <a:r>
              <a:rPr lang="es-CO" dirty="0"/>
              <a:t>Apoya en la activación y desasociación de usuarios en la entidad, apoya en la aprobación y verificación de hojas de vida, asocia contratos y apoya en las acciones que tengan que ver con los contratos (adición, prorroga, suspensiones, modificaciones, entre otras).</a:t>
            </a:r>
          </a:p>
          <a:p>
            <a:r>
              <a:rPr lang="es-CO" dirty="0"/>
              <a:t>Solo realiza acciones sobre las Contratistas que hacen parte de su entidad</a:t>
            </a:r>
          </a:p>
        </p:txBody>
      </p:sp>
      <p:sp>
        <p:nvSpPr>
          <p:cNvPr id="8" name="CuadroTexto 7">
            <a:extLst>
              <a:ext uri="{FF2B5EF4-FFF2-40B4-BE49-F238E27FC236}">
                <a16:creationId xmlns:a16="http://schemas.microsoft.com/office/drawing/2014/main" id="{DD3017AB-6CDD-4B41-B664-2198F533ADDF}"/>
              </a:ext>
            </a:extLst>
          </p:cNvPr>
          <p:cNvSpPr txBox="1"/>
          <p:nvPr/>
        </p:nvSpPr>
        <p:spPr>
          <a:xfrm>
            <a:off x="1726656" y="821418"/>
            <a:ext cx="7222672" cy="1323439"/>
          </a:xfrm>
          <a:prstGeom prst="rect">
            <a:avLst/>
          </a:prstGeom>
          <a:noFill/>
          <a:ln w="19050">
            <a:solidFill>
              <a:srgbClr val="FFC000"/>
            </a:solidFill>
            <a:prstDash val="sysDash"/>
          </a:ln>
        </p:spPr>
        <p:txBody>
          <a:bodyPr wrap="square" rtlCol="0">
            <a:spAutoFit/>
          </a:bodyPr>
          <a:lstStyle>
            <a:defPPr>
              <a:defRPr lang="es-ES"/>
            </a:defPPr>
            <a:lvl1pPr marL="285750" marR="0" lvl="0" indent="-285750" algn="just" fontAlgn="auto">
              <a:lnSpc>
                <a:spcPct val="100000"/>
              </a:lnSpc>
              <a:spcBef>
                <a:spcPts val="0"/>
              </a:spcBef>
              <a:spcAft>
                <a:spcPts val="0"/>
              </a:spcAft>
              <a:buClrTx/>
              <a:buSzTx/>
              <a:buFont typeface="Wingdings" panose="05000000000000000000" pitchFamily="2" charset="2"/>
              <a:buChar char="ü"/>
              <a:tabLst/>
              <a:defRPr kumimoji="0" sz="1600" b="0" i="0" u="none" strike="noStrike" cap="none" spc="0" normalizeH="0" baseline="0">
                <a:ln>
                  <a:noFill/>
                </a:ln>
                <a:solidFill>
                  <a:schemeClr val="tx1">
                    <a:lumMod val="75000"/>
                    <a:lumOff val="25000"/>
                  </a:schemeClr>
                </a:solidFill>
                <a:effectLst/>
                <a:uLnTx/>
                <a:uFillTx/>
                <a:latin typeface="Helvetica" panose="020B0604020202020204" pitchFamily="34" charset="0"/>
                <a:cs typeface="Helvetica" panose="020B0604020202020204" pitchFamily="34" charset="0"/>
              </a:defRPr>
            </a:lvl1pPr>
          </a:lstStyle>
          <a:p>
            <a:r>
              <a:rPr lang="es-CO" dirty="0"/>
              <a:t>Responsable de la gestión de los contratista en la entidad.</a:t>
            </a:r>
          </a:p>
          <a:p>
            <a:r>
              <a:rPr lang="es-CO" dirty="0"/>
              <a:t>Activa y desasocia usuarios en la entidad, aprueba y verifica hojas de vida, asigna contratos.</a:t>
            </a:r>
          </a:p>
          <a:p>
            <a:r>
              <a:rPr lang="es-CO" dirty="0"/>
              <a:t>Solo realiza acciones sobre las Contratistas que hacen parte de su entidad.</a:t>
            </a:r>
          </a:p>
        </p:txBody>
      </p:sp>
      <p:grpSp>
        <p:nvGrpSpPr>
          <p:cNvPr id="9" name="Grupo 8">
            <a:extLst>
              <a:ext uri="{FF2B5EF4-FFF2-40B4-BE49-F238E27FC236}">
                <a16:creationId xmlns:a16="http://schemas.microsoft.com/office/drawing/2014/main" id="{117818A3-9FA7-448B-8938-8292C5D55615}"/>
              </a:ext>
            </a:extLst>
          </p:cNvPr>
          <p:cNvGrpSpPr/>
          <p:nvPr/>
        </p:nvGrpSpPr>
        <p:grpSpPr>
          <a:xfrm>
            <a:off x="451273" y="3245513"/>
            <a:ext cx="877238" cy="1002737"/>
            <a:chOff x="7801877" y="1625203"/>
            <a:chExt cx="877238" cy="1002737"/>
          </a:xfrm>
        </p:grpSpPr>
        <p:pic>
          <p:nvPicPr>
            <p:cNvPr id="10" name="Imagen 9">
              <a:extLst>
                <a:ext uri="{FF2B5EF4-FFF2-40B4-BE49-F238E27FC236}">
                  <a16:creationId xmlns:a16="http://schemas.microsoft.com/office/drawing/2014/main" id="{52D0EAEA-19C1-4759-AA02-7EE64BBF50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0474" y="1625203"/>
              <a:ext cx="700045" cy="700045"/>
            </a:xfrm>
            <a:prstGeom prst="rect">
              <a:avLst/>
            </a:prstGeom>
          </p:spPr>
        </p:pic>
        <p:sp>
          <p:nvSpPr>
            <p:cNvPr id="11" name="CuadroTexto 10">
              <a:extLst>
                <a:ext uri="{FF2B5EF4-FFF2-40B4-BE49-F238E27FC236}">
                  <a16:creationId xmlns:a16="http://schemas.microsoft.com/office/drawing/2014/main" id="{E8358392-5A41-4B1E-BBA9-054043657738}"/>
                </a:ext>
              </a:extLst>
            </p:cNvPr>
            <p:cNvSpPr txBox="1"/>
            <p:nvPr/>
          </p:nvSpPr>
          <p:spPr>
            <a:xfrm>
              <a:off x="7801877" y="2320163"/>
              <a:ext cx="87723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Operador de Contratos</a:t>
              </a:r>
            </a:p>
          </p:txBody>
        </p:sp>
      </p:grpSp>
    </p:spTree>
    <p:extLst>
      <p:ext uri="{BB962C8B-B14F-4D97-AF65-F5344CB8AC3E}">
        <p14:creationId xmlns:p14="http://schemas.microsoft.com/office/powerpoint/2010/main" val="24172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0B7E91D-4AA0-4B88-8B62-C40A1A0AABE6}"/>
              </a:ext>
            </a:extLst>
          </p:cNvPr>
          <p:cNvSpPr/>
          <p:nvPr/>
        </p:nvSpPr>
        <p:spPr>
          <a:xfrm>
            <a:off x="1555750" y="114985"/>
            <a:ext cx="5651500" cy="338554"/>
          </a:xfrm>
          <a:prstGeom prst="rect">
            <a:avLst/>
          </a:prstGeom>
          <a:noFill/>
        </p:spPr>
        <p:txBody>
          <a:bodyPr wrap="square" rtlCol="0">
            <a:spAutoFit/>
          </a:bodyPr>
          <a:lstStyle/>
          <a:p>
            <a:pPr algn="ctr" defTabSz="685800"/>
            <a:r>
              <a:rPr lang="es-MX" sz="1600" b="1" dirty="0">
                <a:solidFill>
                  <a:prstClr val="black">
                    <a:lumMod val="65000"/>
                    <a:lumOff val="35000"/>
                  </a:prstClr>
                </a:solidFill>
                <a:latin typeface="Helvetica" panose="020B0604020202020204" pitchFamily="34" charset="0"/>
                <a:cs typeface="Helvetica" panose="020B0604020202020204" pitchFamily="34" charset="0"/>
              </a:rPr>
              <a:t>Roles Entidades</a:t>
            </a:r>
            <a:endParaRPr lang="es-CO" sz="1600" b="1" dirty="0">
              <a:solidFill>
                <a:prstClr val="black">
                  <a:lumMod val="65000"/>
                  <a:lumOff val="35000"/>
                </a:prstClr>
              </a:solidFill>
              <a:latin typeface="Helvetica" panose="020B0604020202020204" pitchFamily="34" charset="0"/>
              <a:cs typeface="Helvetica" panose="020B0604020202020204" pitchFamily="34" charset="0"/>
            </a:endParaRPr>
          </a:p>
        </p:txBody>
      </p:sp>
      <p:pic>
        <p:nvPicPr>
          <p:cNvPr id="41" name="Imagen 40">
            <a:extLst>
              <a:ext uri="{FF2B5EF4-FFF2-40B4-BE49-F238E27FC236}">
                <a16:creationId xmlns:a16="http://schemas.microsoft.com/office/drawing/2014/main" id="{BD40A83B-E23D-450A-8230-D9AE663D1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615" y="37894"/>
            <a:ext cx="1069349" cy="492735"/>
          </a:xfrm>
          <a:prstGeom prst="rect">
            <a:avLst/>
          </a:prstGeom>
        </p:spPr>
      </p:pic>
      <p:pic>
        <p:nvPicPr>
          <p:cNvPr id="5" name="Imagen 4">
            <a:extLst>
              <a:ext uri="{FF2B5EF4-FFF2-40B4-BE49-F238E27FC236}">
                <a16:creationId xmlns:a16="http://schemas.microsoft.com/office/drawing/2014/main" id="{EB83FFE2-9183-43C9-B0E0-A6E7CF192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95" y="1700866"/>
            <a:ext cx="1125769" cy="1017643"/>
          </a:xfrm>
          <a:prstGeom prst="rect">
            <a:avLst/>
          </a:prstGeom>
        </p:spPr>
      </p:pic>
      <p:sp>
        <p:nvSpPr>
          <p:cNvPr id="6" name="CuadroTexto 5">
            <a:extLst>
              <a:ext uri="{FF2B5EF4-FFF2-40B4-BE49-F238E27FC236}">
                <a16:creationId xmlns:a16="http://schemas.microsoft.com/office/drawing/2014/main" id="{DC62BE47-D96C-4AE7-97FC-A37D1A2D59C6}"/>
              </a:ext>
            </a:extLst>
          </p:cNvPr>
          <p:cNvSpPr txBox="1"/>
          <p:nvPr/>
        </p:nvSpPr>
        <p:spPr>
          <a:xfrm>
            <a:off x="155061" y="2718509"/>
            <a:ext cx="1488437"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8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Administrador de Entidad</a:t>
            </a:r>
          </a:p>
        </p:txBody>
      </p:sp>
      <p:sp>
        <p:nvSpPr>
          <p:cNvPr id="7" name="CuadroTexto 6">
            <a:extLst>
              <a:ext uri="{FF2B5EF4-FFF2-40B4-BE49-F238E27FC236}">
                <a16:creationId xmlns:a16="http://schemas.microsoft.com/office/drawing/2014/main" id="{20BBA2B6-FA81-4F4D-A433-FB980156E2DA}"/>
              </a:ext>
            </a:extLst>
          </p:cNvPr>
          <p:cNvSpPr txBox="1"/>
          <p:nvPr/>
        </p:nvSpPr>
        <p:spPr>
          <a:xfrm>
            <a:off x="1794752" y="1397623"/>
            <a:ext cx="7010311" cy="2031325"/>
          </a:xfrm>
          <a:prstGeom prst="rect">
            <a:avLst/>
          </a:prstGeom>
          <a:noFill/>
          <a:ln w="19050">
            <a:solidFill>
              <a:srgbClr val="FFC000"/>
            </a:solidFill>
            <a:prstDash val="sysDash"/>
          </a:ln>
        </p:spPr>
        <p:txBody>
          <a:bodyPr wrap="square" rtlCol="0">
            <a:spAutoFit/>
          </a:bodyPr>
          <a:lstStyle>
            <a:defPPr>
              <a:defRPr lang="es-ES"/>
            </a:defPPr>
            <a:lvl1pPr marL="285750" marR="0" lvl="0" indent="-285750" algn="just" fontAlgn="auto">
              <a:lnSpc>
                <a:spcPct val="100000"/>
              </a:lnSpc>
              <a:spcBef>
                <a:spcPts val="0"/>
              </a:spcBef>
              <a:spcAft>
                <a:spcPts val="0"/>
              </a:spcAft>
              <a:buClrTx/>
              <a:buSzTx/>
              <a:buFont typeface="Wingdings" panose="05000000000000000000" pitchFamily="2" charset="2"/>
              <a:buChar char="ü"/>
              <a:tabLst/>
              <a:defRPr kumimoji="0" sz="1600" b="0" i="0" u="none" strike="noStrike" cap="none" spc="0" normalizeH="0" baseline="0">
                <a:ln>
                  <a:noFill/>
                </a:ln>
                <a:solidFill>
                  <a:schemeClr val="tx1">
                    <a:lumMod val="75000"/>
                    <a:lumOff val="25000"/>
                  </a:schemeClr>
                </a:solidFill>
                <a:effectLst/>
                <a:uLnTx/>
                <a:uFillTx/>
                <a:latin typeface="Helvetica" panose="020B0604020202020204" pitchFamily="34" charset="0"/>
                <a:cs typeface="Helvetica" panose="020B0604020202020204" pitchFamily="34" charset="0"/>
              </a:defRPr>
            </a:lvl1pPr>
          </a:lstStyle>
          <a:p>
            <a:r>
              <a:rPr lang="es-CO" sz="1400" dirty="0"/>
              <a:t>Este rol se asigna a los usuarios de Función Pública, que son responsables ante el SIGEP II del monitoreo de indicadores de la entidad asignada, cargue y modificación de la información en todos los componentes del sistema y la gestión en general por entidad. Tiene acceso a toda la información todas las funcionalidades propias de la gestión de la Entidad asignada. Tiene todos los permisos para la Entidad   Asignada.   Es   un    rol multientidad.  Se debe tener en cuenta que si el usuario con rol Administrador de Entidad, es también Contratista, debe poder acceder a su hoja de vida y si es Servidor Público debe poder acceder a la hoja de vida y a los bienes y rentas.</a:t>
            </a:r>
          </a:p>
        </p:txBody>
      </p:sp>
    </p:spTree>
    <p:extLst>
      <p:ext uri="{BB962C8B-B14F-4D97-AF65-F5344CB8AC3E}">
        <p14:creationId xmlns:p14="http://schemas.microsoft.com/office/powerpoint/2010/main" val="379252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8DBC0AE-13C2-4442-8E27-87A480F5D2AA}"/>
              </a:ext>
            </a:extLst>
          </p:cNvPr>
          <p:cNvSpPr/>
          <p:nvPr/>
        </p:nvSpPr>
        <p:spPr>
          <a:xfrm>
            <a:off x="2816853" y="149424"/>
            <a:ext cx="3651250" cy="338554"/>
          </a:xfrm>
          <a:prstGeom prst="rect">
            <a:avLst/>
          </a:prstGeom>
          <a:noFill/>
        </p:spPr>
        <p:txBody>
          <a:bodyPr wrap="square" rtlCol="0">
            <a:spAutoFit/>
          </a:bodyPr>
          <a:lstStyle/>
          <a:p>
            <a:pPr algn="ctr" defTabSz="685800"/>
            <a:r>
              <a:rPr lang="es-MX" sz="1600" b="1" dirty="0">
                <a:solidFill>
                  <a:prstClr val="black">
                    <a:lumMod val="65000"/>
                    <a:lumOff val="35000"/>
                  </a:prstClr>
                </a:solidFill>
                <a:latin typeface="Helvetica" panose="020B0604020202020204" pitchFamily="34" charset="0"/>
                <a:cs typeface="Helvetica" panose="020B0604020202020204" pitchFamily="34" charset="0"/>
              </a:rPr>
              <a:t>Solicitud Asignación de Roles</a:t>
            </a:r>
            <a:endParaRPr lang="es-CO" sz="1600" b="1" dirty="0">
              <a:solidFill>
                <a:prstClr val="black">
                  <a:lumMod val="65000"/>
                  <a:lumOff val="35000"/>
                </a:prstClr>
              </a:solidFill>
              <a:latin typeface="Helvetica" panose="020B0604020202020204" pitchFamily="34" charset="0"/>
              <a:cs typeface="Helvetica" panose="020B0604020202020204" pitchFamily="34" charset="0"/>
            </a:endParaRPr>
          </a:p>
        </p:txBody>
      </p:sp>
      <p:pic>
        <p:nvPicPr>
          <p:cNvPr id="3" name="Imagen 2">
            <a:extLst>
              <a:ext uri="{FF2B5EF4-FFF2-40B4-BE49-F238E27FC236}">
                <a16:creationId xmlns:a16="http://schemas.microsoft.com/office/drawing/2014/main" id="{59093C9B-67AD-4412-8731-897DBEF10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650" y="114985"/>
            <a:ext cx="1069349" cy="492735"/>
          </a:xfrm>
          <a:prstGeom prst="rect">
            <a:avLst/>
          </a:prstGeom>
        </p:spPr>
      </p:pic>
      <p:grpSp>
        <p:nvGrpSpPr>
          <p:cNvPr id="4" name="Grupo 3">
            <a:extLst>
              <a:ext uri="{FF2B5EF4-FFF2-40B4-BE49-F238E27FC236}">
                <a16:creationId xmlns:a16="http://schemas.microsoft.com/office/drawing/2014/main" id="{ACD4068C-B4A6-4787-8531-B9A53170B3CD}"/>
              </a:ext>
            </a:extLst>
          </p:cNvPr>
          <p:cNvGrpSpPr/>
          <p:nvPr/>
        </p:nvGrpSpPr>
        <p:grpSpPr>
          <a:xfrm>
            <a:off x="344084" y="1021153"/>
            <a:ext cx="1005754" cy="1045718"/>
            <a:chOff x="4690025" y="1678115"/>
            <a:chExt cx="1011684" cy="1006243"/>
          </a:xfrm>
        </p:grpSpPr>
        <p:pic>
          <p:nvPicPr>
            <p:cNvPr id="5" name="Imagen 4">
              <a:extLst>
                <a:ext uri="{FF2B5EF4-FFF2-40B4-BE49-F238E27FC236}">
                  <a16:creationId xmlns:a16="http://schemas.microsoft.com/office/drawing/2014/main" id="{91EF76ED-2F2C-42B7-B27E-B2BDDCFAC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605" y="1678115"/>
              <a:ext cx="600524" cy="600524"/>
            </a:xfrm>
            <a:prstGeom prst="rect">
              <a:avLst/>
            </a:prstGeom>
          </p:spPr>
        </p:pic>
        <p:sp>
          <p:nvSpPr>
            <p:cNvPr id="6" name="CuadroTexto 5">
              <a:extLst>
                <a:ext uri="{FF2B5EF4-FFF2-40B4-BE49-F238E27FC236}">
                  <a16:creationId xmlns:a16="http://schemas.microsoft.com/office/drawing/2014/main" id="{0E3A1CF8-2C86-4011-897A-C0214E6616D8}"/>
                </a:ext>
              </a:extLst>
            </p:cNvPr>
            <p:cNvSpPr txBox="1"/>
            <p:nvPr/>
          </p:nvSpPr>
          <p:spPr>
            <a:xfrm>
              <a:off x="4690025" y="2284545"/>
              <a:ext cx="1011684" cy="3998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Jefe de Talento Humano o quien haga sus veces</a:t>
              </a:r>
            </a:p>
          </p:txBody>
        </p:sp>
      </p:grpSp>
      <p:grpSp>
        <p:nvGrpSpPr>
          <p:cNvPr id="7" name="Grupo 6">
            <a:extLst>
              <a:ext uri="{FF2B5EF4-FFF2-40B4-BE49-F238E27FC236}">
                <a16:creationId xmlns:a16="http://schemas.microsoft.com/office/drawing/2014/main" id="{3A163231-010C-4093-9538-1FA338FD1421}"/>
              </a:ext>
            </a:extLst>
          </p:cNvPr>
          <p:cNvGrpSpPr/>
          <p:nvPr/>
        </p:nvGrpSpPr>
        <p:grpSpPr>
          <a:xfrm>
            <a:off x="1181279" y="1021153"/>
            <a:ext cx="1086762" cy="934679"/>
            <a:chOff x="5496129" y="1663343"/>
            <a:chExt cx="1086762" cy="934679"/>
          </a:xfrm>
        </p:grpSpPr>
        <p:pic>
          <p:nvPicPr>
            <p:cNvPr id="8" name="Imagen 7">
              <a:extLst>
                <a:ext uri="{FF2B5EF4-FFF2-40B4-BE49-F238E27FC236}">
                  <a16:creationId xmlns:a16="http://schemas.microsoft.com/office/drawing/2014/main" id="{D3B6C715-540E-4D82-878B-A7150361C8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947" y="1663343"/>
              <a:ext cx="651840" cy="651840"/>
            </a:xfrm>
            <a:prstGeom prst="rect">
              <a:avLst/>
            </a:prstGeom>
          </p:spPr>
        </p:pic>
        <p:sp>
          <p:nvSpPr>
            <p:cNvPr id="9" name="CuadroTexto 8">
              <a:extLst>
                <a:ext uri="{FF2B5EF4-FFF2-40B4-BE49-F238E27FC236}">
                  <a16:creationId xmlns:a16="http://schemas.microsoft.com/office/drawing/2014/main" id="{54AD4DBD-29F8-4F9D-84C3-5F009FA25AE9}"/>
                </a:ext>
              </a:extLst>
            </p:cNvPr>
            <p:cNvSpPr txBox="1"/>
            <p:nvPr/>
          </p:nvSpPr>
          <p:spPr>
            <a:xfrm>
              <a:off x="5496129" y="2290245"/>
              <a:ext cx="108676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Operador de Talento Humano</a:t>
              </a:r>
            </a:p>
          </p:txBody>
        </p:sp>
      </p:grpSp>
      <p:cxnSp>
        <p:nvCxnSpPr>
          <p:cNvPr id="10" name="Conector recto 36">
            <a:extLst>
              <a:ext uri="{FF2B5EF4-FFF2-40B4-BE49-F238E27FC236}">
                <a16:creationId xmlns:a16="http://schemas.microsoft.com/office/drawing/2014/main" id="{9118F1B8-DDE7-47F2-A58B-42BAA6E6AB1D}"/>
              </a:ext>
            </a:extLst>
          </p:cNvPr>
          <p:cNvCxnSpPr>
            <a:cxnSpLocks/>
          </p:cNvCxnSpPr>
          <p:nvPr/>
        </p:nvCxnSpPr>
        <p:spPr>
          <a:xfrm>
            <a:off x="4572000" y="4338443"/>
            <a:ext cx="0" cy="583007"/>
          </a:xfrm>
          <a:prstGeom prst="line">
            <a:avLst/>
          </a:prstGeom>
          <a:ln w="38100" cap="flat" cmpd="sng" algn="ctr">
            <a:solidFill>
              <a:srgbClr val="1B527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74C9E49B-69D0-40C2-BFFA-539D379441E9}"/>
              </a:ext>
            </a:extLst>
          </p:cNvPr>
          <p:cNvGrpSpPr/>
          <p:nvPr/>
        </p:nvGrpSpPr>
        <p:grpSpPr>
          <a:xfrm>
            <a:off x="7407046" y="940605"/>
            <a:ext cx="787378" cy="1148982"/>
            <a:chOff x="6901714" y="1653385"/>
            <a:chExt cx="787378" cy="1224294"/>
          </a:xfrm>
        </p:grpSpPr>
        <p:pic>
          <p:nvPicPr>
            <p:cNvPr id="13" name="Imagen 12">
              <a:extLst>
                <a:ext uri="{FF2B5EF4-FFF2-40B4-BE49-F238E27FC236}">
                  <a16:creationId xmlns:a16="http://schemas.microsoft.com/office/drawing/2014/main" id="{1A539D52-9E21-462D-962B-828C796A97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4346" y="1653385"/>
              <a:ext cx="642679" cy="642679"/>
            </a:xfrm>
            <a:prstGeom prst="rect">
              <a:avLst/>
            </a:prstGeom>
          </p:spPr>
        </p:pic>
        <p:sp>
          <p:nvSpPr>
            <p:cNvPr id="14" name="CuadroTexto 13">
              <a:extLst>
                <a:ext uri="{FF2B5EF4-FFF2-40B4-BE49-F238E27FC236}">
                  <a16:creationId xmlns:a16="http://schemas.microsoft.com/office/drawing/2014/main" id="{18FF1470-8825-4395-9439-270E7884A220}"/>
                </a:ext>
              </a:extLst>
            </p:cNvPr>
            <p:cNvSpPr txBox="1"/>
            <p:nvPr/>
          </p:nvSpPr>
          <p:spPr>
            <a:xfrm>
              <a:off x="6901714" y="2320164"/>
              <a:ext cx="787378" cy="5575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Jefe de Contratos o quien haga sus veces</a:t>
              </a:r>
            </a:p>
          </p:txBody>
        </p:sp>
      </p:grpSp>
      <p:grpSp>
        <p:nvGrpSpPr>
          <p:cNvPr id="15" name="Grupo 14">
            <a:extLst>
              <a:ext uri="{FF2B5EF4-FFF2-40B4-BE49-F238E27FC236}">
                <a16:creationId xmlns:a16="http://schemas.microsoft.com/office/drawing/2014/main" id="{3E86F3AB-F50B-44F1-AF70-8901CA329ECA}"/>
              </a:ext>
            </a:extLst>
          </p:cNvPr>
          <p:cNvGrpSpPr/>
          <p:nvPr/>
        </p:nvGrpSpPr>
        <p:grpSpPr>
          <a:xfrm>
            <a:off x="8154849" y="940605"/>
            <a:ext cx="877238" cy="1002737"/>
            <a:chOff x="7801877" y="1625203"/>
            <a:chExt cx="877238" cy="1002737"/>
          </a:xfrm>
        </p:grpSpPr>
        <p:pic>
          <p:nvPicPr>
            <p:cNvPr id="16" name="Imagen 15">
              <a:extLst>
                <a:ext uri="{FF2B5EF4-FFF2-40B4-BE49-F238E27FC236}">
                  <a16:creationId xmlns:a16="http://schemas.microsoft.com/office/drawing/2014/main" id="{08F798F3-67DF-4DD2-B2DA-D478FD325E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0474" y="1625203"/>
              <a:ext cx="700045" cy="700045"/>
            </a:xfrm>
            <a:prstGeom prst="rect">
              <a:avLst/>
            </a:prstGeom>
          </p:spPr>
        </p:pic>
        <p:sp>
          <p:nvSpPr>
            <p:cNvPr id="17" name="CuadroTexto 16">
              <a:extLst>
                <a:ext uri="{FF2B5EF4-FFF2-40B4-BE49-F238E27FC236}">
                  <a16:creationId xmlns:a16="http://schemas.microsoft.com/office/drawing/2014/main" id="{A6FBB32E-0BCD-4F4F-99FC-1FCC8A49484E}"/>
                </a:ext>
              </a:extLst>
            </p:cNvPr>
            <p:cNvSpPr txBox="1"/>
            <p:nvPr/>
          </p:nvSpPr>
          <p:spPr>
            <a:xfrm>
              <a:off x="7801877" y="2320163"/>
              <a:ext cx="87723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ea typeface="+mn-ea"/>
                  <a:cs typeface="Helvetica" panose="020B0604020202020204" pitchFamily="34" charset="0"/>
                </a:rPr>
                <a:t>Operador de Contratos</a:t>
              </a:r>
            </a:p>
          </p:txBody>
        </p:sp>
      </p:grpSp>
      <p:pic>
        <p:nvPicPr>
          <p:cNvPr id="18" name="Imagen 17">
            <a:extLst>
              <a:ext uri="{FF2B5EF4-FFF2-40B4-BE49-F238E27FC236}">
                <a16:creationId xmlns:a16="http://schemas.microsoft.com/office/drawing/2014/main" id="{740B5991-BFC5-4E8F-AE46-8A0F6BB8C68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239907" y="682963"/>
            <a:ext cx="5055324" cy="1459890"/>
          </a:xfrm>
          <a:prstGeom prst="rect">
            <a:avLst/>
          </a:prstGeom>
        </p:spPr>
      </p:pic>
      <p:sp>
        <p:nvSpPr>
          <p:cNvPr id="19" name="Elipse 18">
            <a:extLst>
              <a:ext uri="{FF2B5EF4-FFF2-40B4-BE49-F238E27FC236}">
                <a16:creationId xmlns:a16="http://schemas.microsoft.com/office/drawing/2014/main" id="{F282F293-8C7C-4EF3-85D2-9D5059F573B3}"/>
              </a:ext>
            </a:extLst>
          </p:cNvPr>
          <p:cNvSpPr/>
          <p:nvPr/>
        </p:nvSpPr>
        <p:spPr>
          <a:xfrm>
            <a:off x="3728078" y="585558"/>
            <a:ext cx="914400" cy="373468"/>
          </a:xfrm>
          <a:prstGeom prst="ellipse">
            <a:avLst/>
          </a:prstGeom>
          <a:noFill/>
          <a:ln w="1905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2" name="Imagen 21">
            <a:extLst>
              <a:ext uri="{FF2B5EF4-FFF2-40B4-BE49-F238E27FC236}">
                <a16:creationId xmlns:a16="http://schemas.microsoft.com/office/drawing/2014/main" id="{4D8D1F14-971D-4D47-9688-539F7B3BCC45}"/>
              </a:ext>
            </a:extLst>
          </p:cNvPr>
          <p:cNvPicPr>
            <a:picLocks noChangeAspect="1"/>
          </p:cNvPicPr>
          <p:nvPr/>
        </p:nvPicPr>
        <p:blipFill>
          <a:blip r:embed="rId9"/>
          <a:stretch>
            <a:fillRect/>
          </a:stretch>
        </p:blipFill>
        <p:spPr>
          <a:xfrm>
            <a:off x="2743199" y="2051557"/>
            <a:ext cx="3457271" cy="1575536"/>
          </a:xfrm>
          <a:prstGeom prst="rect">
            <a:avLst/>
          </a:prstGeom>
        </p:spPr>
      </p:pic>
      <p:sp>
        <p:nvSpPr>
          <p:cNvPr id="24" name="Rectángulo 23">
            <a:extLst>
              <a:ext uri="{FF2B5EF4-FFF2-40B4-BE49-F238E27FC236}">
                <a16:creationId xmlns:a16="http://schemas.microsoft.com/office/drawing/2014/main" id="{817E9144-CD82-4523-AA0B-ABF3F040BD4C}"/>
              </a:ext>
            </a:extLst>
          </p:cNvPr>
          <p:cNvSpPr/>
          <p:nvPr/>
        </p:nvSpPr>
        <p:spPr>
          <a:xfrm>
            <a:off x="2926025" y="2692768"/>
            <a:ext cx="1005754" cy="184150"/>
          </a:xfrm>
          <a:prstGeom prst="rect">
            <a:avLst/>
          </a:prstGeom>
          <a:noFill/>
          <a:ln w="1905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AB76BFEE-AB48-46BA-8CE1-0722B6041D58}"/>
              </a:ext>
            </a:extLst>
          </p:cNvPr>
          <p:cNvSpPr/>
          <p:nvPr/>
        </p:nvSpPr>
        <p:spPr>
          <a:xfrm>
            <a:off x="570139" y="4460537"/>
            <a:ext cx="3457270" cy="461665"/>
          </a:xfrm>
          <a:prstGeom prst="rect">
            <a:avLst/>
          </a:prstGeom>
        </p:spPr>
        <p:txBody>
          <a:bodyPr wrap="square">
            <a:spAutoFit/>
          </a:bodyPr>
          <a:lstStyle/>
          <a:p>
            <a:pPr algn="ctr"/>
            <a:r>
              <a:rPr lang="es-MX" sz="1200" b="1" dirty="0">
                <a:solidFill>
                  <a:schemeClr val="accent6">
                    <a:lumMod val="75000"/>
                  </a:schemeClr>
                </a:solidFill>
                <a:latin typeface="Helvetica" panose="020B0604020202020204" pitchFamily="34" charset="0"/>
                <a:cs typeface="Helvetica" panose="020B0604020202020204" pitchFamily="34" charset="0"/>
              </a:rPr>
              <a:t>Importante: </a:t>
            </a:r>
            <a:r>
              <a:rPr lang="es-MX" sz="1200" dirty="0">
                <a:latin typeface="Helvetica" panose="020B0604020202020204" pitchFamily="34" charset="0"/>
                <a:cs typeface="Helvetica" panose="020B0604020202020204" pitchFamily="34" charset="0"/>
              </a:rPr>
              <a:t>Adjuntar el Acto Administrativo de posesión en formato PDF</a:t>
            </a:r>
            <a:endParaRPr lang="es-CO" sz="1200" dirty="0">
              <a:latin typeface="Helvetica" panose="020B0604020202020204" pitchFamily="34" charset="0"/>
              <a:cs typeface="Helvetica" panose="020B0604020202020204" pitchFamily="34" charset="0"/>
            </a:endParaRPr>
          </a:p>
        </p:txBody>
      </p:sp>
      <p:sp>
        <p:nvSpPr>
          <p:cNvPr id="26" name="Rectángulo 25">
            <a:extLst>
              <a:ext uri="{FF2B5EF4-FFF2-40B4-BE49-F238E27FC236}">
                <a16:creationId xmlns:a16="http://schemas.microsoft.com/office/drawing/2014/main" id="{4D82D589-DB6A-45D3-BCDD-790B155FA968}"/>
              </a:ext>
            </a:extLst>
          </p:cNvPr>
          <p:cNvSpPr/>
          <p:nvPr/>
        </p:nvSpPr>
        <p:spPr>
          <a:xfrm>
            <a:off x="5373377" y="4349140"/>
            <a:ext cx="3216733" cy="646331"/>
          </a:xfrm>
          <a:prstGeom prst="rect">
            <a:avLst/>
          </a:prstGeom>
        </p:spPr>
        <p:txBody>
          <a:bodyPr wrap="square">
            <a:spAutoFit/>
          </a:bodyPr>
          <a:lstStyle/>
          <a:p>
            <a:pPr algn="ctr"/>
            <a:r>
              <a:rPr lang="es-MX" sz="1200" b="1" dirty="0">
                <a:solidFill>
                  <a:schemeClr val="accent6">
                    <a:lumMod val="75000"/>
                  </a:schemeClr>
                </a:solidFill>
                <a:latin typeface="Helvetica" panose="020B0604020202020204" pitchFamily="34" charset="0"/>
                <a:cs typeface="Helvetica" panose="020B0604020202020204" pitchFamily="34" charset="0"/>
              </a:rPr>
              <a:t>Importante: </a:t>
            </a:r>
            <a:r>
              <a:rPr lang="es-MX" sz="1200" dirty="0">
                <a:latin typeface="Helvetica" panose="020B0604020202020204" pitchFamily="34" charset="0"/>
                <a:cs typeface="Helvetica" panose="020B0604020202020204" pitchFamily="34" charset="0"/>
              </a:rPr>
              <a:t>Adjuntar en formato PDF certificación del Secretario General o quien haga sus veces.</a:t>
            </a:r>
            <a:endParaRPr lang="es-CO" sz="1200" dirty="0">
              <a:latin typeface="Helvetica" panose="020B0604020202020204" pitchFamily="34" charset="0"/>
              <a:cs typeface="Helvetica" panose="020B0604020202020204" pitchFamily="34" charset="0"/>
            </a:endParaRPr>
          </a:p>
        </p:txBody>
      </p:sp>
      <p:pic>
        <p:nvPicPr>
          <p:cNvPr id="27" name="Imagen 26">
            <a:extLst>
              <a:ext uri="{FF2B5EF4-FFF2-40B4-BE49-F238E27FC236}">
                <a16:creationId xmlns:a16="http://schemas.microsoft.com/office/drawing/2014/main" id="{65E49CAF-7282-4912-87F6-A3D260BBA8F8}"/>
              </a:ext>
            </a:extLst>
          </p:cNvPr>
          <p:cNvPicPr>
            <a:picLocks noChangeAspect="1"/>
          </p:cNvPicPr>
          <p:nvPr/>
        </p:nvPicPr>
        <p:blipFill>
          <a:blip r:embed="rId10"/>
          <a:stretch>
            <a:fillRect/>
          </a:stretch>
        </p:blipFill>
        <p:spPr>
          <a:xfrm>
            <a:off x="257839" y="2556286"/>
            <a:ext cx="2393947" cy="1046746"/>
          </a:xfrm>
          <a:prstGeom prst="rect">
            <a:avLst/>
          </a:prstGeom>
        </p:spPr>
      </p:pic>
      <p:pic>
        <p:nvPicPr>
          <p:cNvPr id="28" name="Imagen 27">
            <a:extLst>
              <a:ext uri="{FF2B5EF4-FFF2-40B4-BE49-F238E27FC236}">
                <a16:creationId xmlns:a16="http://schemas.microsoft.com/office/drawing/2014/main" id="{C0B5A98E-9C80-40C2-9546-5C9EC4A399A3}"/>
              </a:ext>
            </a:extLst>
          </p:cNvPr>
          <p:cNvPicPr>
            <a:picLocks noChangeAspect="1"/>
          </p:cNvPicPr>
          <p:nvPr/>
        </p:nvPicPr>
        <p:blipFill>
          <a:blip r:embed="rId10"/>
          <a:stretch>
            <a:fillRect/>
          </a:stretch>
        </p:blipFill>
        <p:spPr>
          <a:xfrm>
            <a:off x="6394087" y="2492057"/>
            <a:ext cx="2393947" cy="1046746"/>
          </a:xfrm>
          <a:prstGeom prst="rect">
            <a:avLst/>
          </a:prstGeom>
        </p:spPr>
      </p:pic>
      <p:sp>
        <p:nvSpPr>
          <p:cNvPr id="31" name="Rectángulo 30">
            <a:extLst>
              <a:ext uri="{FF2B5EF4-FFF2-40B4-BE49-F238E27FC236}">
                <a16:creationId xmlns:a16="http://schemas.microsoft.com/office/drawing/2014/main" id="{5FDF48F1-1DBA-48A9-AB5E-AFD6C4312D66}"/>
              </a:ext>
            </a:extLst>
          </p:cNvPr>
          <p:cNvSpPr/>
          <p:nvPr/>
        </p:nvSpPr>
        <p:spPr>
          <a:xfrm>
            <a:off x="64954" y="3636497"/>
            <a:ext cx="2861071" cy="461665"/>
          </a:xfrm>
          <a:prstGeom prst="rect">
            <a:avLst/>
          </a:prstGeom>
        </p:spPr>
        <p:txBody>
          <a:bodyPr wrap="square">
            <a:spAutoFit/>
          </a:bodyPr>
          <a:lstStyle/>
          <a:p>
            <a:pPr algn="ctr"/>
            <a:r>
              <a:rPr lang="es-MX" sz="1200" dirty="0">
                <a:latin typeface="Helvetica" panose="020B0604020202020204" pitchFamily="34" charset="0"/>
                <a:cs typeface="Helvetica" panose="020B0604020202020204" pitchFamily="34" charset="0"/>
              </a:rPr>
              <a:t>Diligenciar formato y enviar a </a:t>
            </a:r>
            <a:r>
              <a:rPr lang="es-MX" sz="1200" dirty="0">
                <a:latin typeface="Helvetica" panose="020B0604020202020204" pitchFamily="34" charset="0"/>
                <a:cs typeface="Helvetica" panose="020B0604020202020204" pitchFamily="34" charset="0"/>
                <a:hlinkClick r:id="rId11"/>
              </a:rPr>
              <a:t>soportesigep2@funcionpublica.gov.co</a:t>
            </a:r>
            <a:r>
              <a:rPr lang="es-MX" sz="1200" dirty="0">
                <a:latin typeface="Helvetica" panose="020B0604020202020204" pitchFamily="34" charset="0"/>
                <a:cs typeface="Helvetica" panose="020B0604020202020204" pitchFamily="34" charset="0"/>
              </a:rPr>
              <a:t>  </a:t>
            </a:r>
            <a:endParaRPr lang="es-CO" sz="1200" dirty="0">
              <a:latin typeface="Helvetica" panose="020B0604020202020204" pitchFamily="34" charset="0"/>
              <a:cs typeface="Helvetica" panose="020B0604020202020204" pitchFamily="34" charset="0"/>
            </a:endParaRPr>
          </a:p>
        </p:txBody>
      </p:sp>
      <p:sp>
        <p:nvSpPr>
          <p:cNvPr id="32" name="Rectángulo 31">
            <a:extLst>
              <a:ext uri="{FF2B5EF4-FFF2-40B4-BE49-F238E27FC236}">
                <a16:creationId xmlns:a16="http://schemas.microsoft.com/office/drawing/2014/main" id="{4F75C5EA-D886-4196-AD43-0A46751F3BB0}"/>
              </a:ext>
            </a:extLst>
          </p:cNvPr>
          <p:cNvSpPr/>
          <p:nvPr/>
        </p:nvSpPr>
        <p:spPr>
          <a:xfrm>
            <a:off x="6200470" y="3541719"/>
            <a:ext cx="2861071" cy="461665"/>
          </a:xfrm>
          <a:prstGeom prst="rect">
            <a:avLst/>
          </a:prstGeom>
        </p:spPr>
        <p:txBody>
          <a:bodyPr wrap="square">
            <a:spAutoFit/>
          </a:bodyPr>
          <a:lstStyle/>
          <a:p>
            <a:pPr algn="ctr"/>
            <a:r>
              <a:rPr lang="es-MX" sz="1200" dirty="0">
                <a:latin typeface="Helvetica" panose="020B0604020202020204" pitchFamily="34" charset="0"/>
                <a:cs typeface="Helvetica" panose="020B0604020202020204" pitchFamily="34" charset="0"/>
              </a:rPr>
              <a:t>Diligenciar formato y enviar a </a:t>
            </a:r>
            <a:r>
              <a:rPr lang="es-MX" sz="1200" dirty="0">
                <a:latin typeface="Helvetica" panose="020B0604020202020204" pitchFamily="34" charset="0"/>
                <a:cs typeface="Helvetica" panose="020B0604020202020204" pitchFamily="34" charset="0"/>
                <a:hlinkClick r:id="rId11"/>
              </a:rPr>
              <a:t>soportesigep2@funcionpublica.gov.co</a:t>
            </a:r>
            <a:r>
              <a:rPr lang="es-MX" sz="1200" dirty="0">
                <a:latin typeface="Helvetica" panose="020B0604020202020204" pitchFamily="34" charset="0"/>
                <a:cs typeface="Helvetica" panose="020B0604020202020204" pitchFamily="34" charset="0"/>
              </a:rPr>
              <a:t>  </a:t>
            </a:r>
            <a:endParaRPr lang="es-CO"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832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8431" y="1297303"/>
            <a:ext cx="6886962" cy="895258"/>
          </a:xfrm>
        </p:spPr>
        <p:txBody>
          <a:bodyPr/>
          <a:lstStyle/>
          <a:p>
            <a:r>
              <a:rPr lang="es-ES" sz="3600" dirty="0"/>
              <a:t/>
            </a:r>
            <a:br>
              <a:rPr lang="es-ES" sz="3600" dirty="0"/>
            </a:br>
            <a:endParaRPr lang="es-ES" sz="3500" dirty="0"/>
          </a:p>
        </p:txBody>
      </p:sp>
      <p:sp>
        <p:nvSpPr>
          <p:cNvPr id="5" name="Título 1"/>
          <p:cNvSpPr txBox="1">
            <a:spLocks/>
          </p:cNvSpPr>
          <p:nvPr/>
        </p:nvSpPr>
        <p:spPr>
          <a:xfrm>
            <a:off x="2187641" y="1535382"/>
            <a:ext cx="4378260" cy="2160318"/>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lvl="0">
              <a:defRPr/>
            </a:pPr>
            <a:r>
              <a:rPr lang="es-MX" sz="3400" dirty="0"/>
              <a:t>Módulos para la Gestión de la Información en SIGEP II</a:t>
            </a:r>
          </a:p>
        </p:txBody>
      </p:sp>
      <p:sp>
        <p:nvSpPr>
          <p:cNvPr id="6" name="Google Shape;142;p22"/>
          <p:cNvSpPr txBox="1">
            <a:spLocks/>
          </p:cNvSpPr>
          <p:nvPr/>
        </p:nvSpPr>
        <p:spPr>
          <a:xfrm>
            <a:off x="0" y="2072424"/>
            <a:ext cx="2277956" cy="858400"/>
          </a:xfrm>
          <a:prstGeom prst="rect">
            <a:avLst/>
          </a:prstGeom>
          <a:noFill/>
          <a:ln>
            <a:noFill/>
          </a:ln>
        </p:spPr>
        <p:txBody>
          <a:bodyPr spcFirstLastPara="1" wrap="square" lIns="91322" tIns="45698" rIns="91322" bIns="45698" anchor="ctr" anchorCtr="0">
            <a:noAutofit/>
          </a:bodyPr>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s-CO" sz="9600" b="1" i="0" u="none" strike="noStrike" kern="1200" cap="none" spc="0" normalizeH="0" baseline="0" noProof="0" dirty="0">
                <a:ln>
                  <a:noFill/>
                </a:ln>
                <a:solidFill>
                  <a:srgbClr val="4D4D4D"/>
                </a:solidFill>
                <a:effectLst/>
                <a:uLnTx/>
                <a:uFillTx/>
                <a:latin typeface="Work Sans"/>
                <a:ea typeface="Work Sans"/>
                <a:cs typeface="Work Sans"/>
                <a:sym typeface="Work Sans"/>
              </a:rPr>
              <a:t>04.</a:t>
            </a:r>
          </a:p>
        </p:txBody>
      </p:sp>
    </p:spTree>
    <p:extLst>
      <p:ext uri="{BB962C8B-B14F-4D97-AF65-F5344CB8AC3E}">
        <p14:creationId xmlns:p14="http://schemas.microsoft.com/office/powerpoint/2010/main" val="171321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2115070"/>
            <a:ext cx="4597333" cy="1301229"/>
          </a:xfrm>
        </p:spPr>
        <p:txBody>
          <a:bodyPr/>
          <a:lstStyle/>
          <a:p>
            <a:r>
              <a:rPr lang="es-ES" dirty="0"/>
              <a:t>Ingreso al sistema</a:t>
            </a:r>
          </a:p>
        </p:txBody>
      </p:sp>
      <p:sp>
        <p:nvSpPr>
          <p:cNvPr id="7" name="Título 1"/>
          <p:cNvSpPr txBox="1">
            <a:spLocks/>
          </p:cNvSpPr>
          <p:nvPr/>
        </p:nvSpPr>
        <p:spPr>
          <a:xfrm>
            <a:off x="736666" y="1233615"/>
            <a:ext cx="1054034" cy="736985"/>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0" normalizeH="0" baseline="0" noProof="0" dirty="0">
                <a:ln>
                  <a:noFill/>
                </a:ln>
                <a:solidFill>
                  <a:srgbClr val="4D4D4D"/>
                </a:solidFill>
                <a:effectLst/>
                <a:uLnTx/>
                <a:uFillTx/>
                <a:latin typeface="Helvetica"/>
                <a:ea typeface="+mj-ea"/>
                <a:cs typeface="Helvetica"/>
              </a:rPr>
              <a:t>4.1</a:t>
            </a:r>
          </a:p>
        </p:txBody>
      </p:sp>
    </p:spTree>
    <p:extLst>
      <p:ext uri="{BB962C8B-B14F-4D97-AF65-F5344CB8AC3E}">
        <p14:creationId xmlns:p14="http://schemas.microsoft.com/office/powerpoint/2010/main" val="27047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9;p24"/>
          <p:cNvSpPr txBox="1">
            <a:spLocks/>
          </p:cNvSpPr>
          <p:nvPr/>
        </p:nvSpPr>
        <p:spPr>
          <a:xfrm>
            <a:off x="2631991" y="636398"/>
            <a:ext cx="5105006" cy="521108"/>
          </a:xfrm>
          <a:prstGeom prst="rect">
            <a:avLst/>
          </a:prstGeom>
          <a:noFill/>
          <a:ln>
            <a:noFill/>
          </a:ln>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marR="0" lvl="0" indent="0" algn="l" defTabSz="914400" rtl="0" eaLnBrk="1" fontAlgn="auto" latinLnBrk="0" hangingPunct="1">
              <a:lnSpc>
                <a:spcPct val="90000"/>
              </a:lnSpc>
              <a:spcBef>
                <a:spcPts val="1000"/>
              </a:spcBef>
              <a:spcAft>
                <a:spcPts val="600"/>
              </a:spcAft>
              <a:buClr>
                <a:srgbClr val="FFFFFF"/>
              </a:buClr>
              <a:buSzPts val="1400"/>
              <a:buFont typeface="Arial" panose="020B0604020202020204" pitchFamily="34" charset="0"/>
              <a:buNone/>
              <a:tabLst/>
              <a:defRPr/>
            </a:pPr>
            <a:r>
              <a:rPr kumimoji="0" lang="es-CO" sz="1800" b="0" i="0" u="none" strike="noStrike" kern="1200" cap="none" spc="0" normalizeH="0" baseline="0" noProof="0" dirty="0">
                <a:ln>
                  <a:noFill/>
                </a:ln>
                <a:solidFill>
                  <a:prstClr val="black"/>
                </a:solidFill>
                <a:effectLst/>
                <a:uLnTx/>
                <a:uFillTx/>
                <a:latin typeface="Montserrat SemiBold"/>
                <a:ea typeface="+mn-ea"/>
                <a:cs typeface="+mn-cs"/>
                <a:hlinkClick r:id="rId2"/>
              </a:rPr>
              <a:t>https://www.funcionpublica.gov.co/web/sigep2</a:t>
            </a:r>
            <a:endParaRPr kumimoji="0" lang="es-CO" sz="1600" b="0" i="0" u="none" strike="noStrike" kern="1200" cap="none" spc="0" normalizeH="0" baseline="0" noProof="0" dirty="0">
              <a:ln>
                <a:noFill/>
              </a:ln>
              <a:solidFill>
                <a:prstClr val="black"/>
              </a:solidFill>
              <a:effectLst/>
              <a:uLnTx/>
              <a:uFillTx/>
              <a:latin typeface="Work Sans Light"/>
              <a:ea typeface="Work Sans Light"/>
              <a:cs typeface="Work Sans Light"/>
            </a:endParaRPr>
          </a:p>
        </p:txBody>
      </p:sp>
      <p:pic>
        <p:nvPicPr>
          <p:cNvPr id="4" name="Gráfico 15">
            <a:extLst>
              <a:ext uri="{FF2B5EF4-FFF2-40B4-BE49-F238E27FC236}">
                <a16:creationId xmlns:a16="http://schemas.microsoft.com/office/drawing/2014/main" id="{1154661E-99AE-9746-9E01-52D58A7C4B3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676" y="199381"/>
            <a:ext cx="1163436" cy="958125"/>
          </a:xfrm>
          <a:prstGeom prst="rect">
            <a:avLst/>
          </a:prstGeom>
        </p:spPr>
      </p:pic>
      <p:pic>
        <p:nvPicPr>
          <p:cNvPr id="5" name="Imagen 4"/>
          <p:cNvPicPr>
            <a:picLocks noChangeAspect="1"/>
          </p:cNvPicPr>
          <p:nvPr/>
        </p:nvPicPr>
        <p:blipFill>
          <a:blip r:embed="rId5"/>
          <a:stretch>
            <a:fillRect/>
          </a:stretch>
        </p:blipFill>
        <p:spPr>
          <a:xfrm>
            <a:off x="1256975" y="1326458"/>
            <a:ext cx="6810031" cy="3328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11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2" name="Imagen 1">
            <a:extLst>
              <a:ext uri="{FF2B5EF4-FFF2-40B4-BE49-F238E27FC236}">
                <a16:creationId xmlns:a16="http://schemas.microsoft.com/office/drawing/2014/main" id="{93FE527B-DC71-46AE-AE13-9B7CB8675A6E}"/>
              </a:ext>
            </a:extLst>
          </p:cNvPr>
          <p:cNvPicPr>
            <a:picLocks noChangeAspect="1"/>
          </p:cNvPicPr>
          <p:nvPr/>
        </p:nvPicPr>
        <p:blipFill>
          <a:blip r:embed="rId3"/>
          <a:stretch>
            <a:fillRect/>
          </a:stretch>
        </p:blipFill>
        <p:spPr>
          <a:xfrm>
            <a:off x="127000" y="1053375"/>
            <a:ext cx="8890000" cy="2903816"/>
          </a:xfrm>
          <a:prstGeom prst="rect">
            <a:avLst/>
          </a:prstGeom>
        </p:spPr>
      </p:pic>
      <p:pic>
        <p:nvPicPr>
          <p:cNvPr id="16" name="Gráfico 27">
            <a:extLst>
              <a:ext uri="{FF2B5EF4-FFF2-40B4-BE49-F238E27FC236}">
                <a16:creationId xmlns:a16="http://schemas.microsoft.com/office/drawing/2014/main" id="{6AB7337A-CF22-7247-B511-D72A45A2FBC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24778" y="3641578"/>
            <a:ext cx="284519" cy="469457"/>
          </a:xfrm>
          <a:prstGeom prst="rect">
            <a:avLst/>
          </a:prstGeom>
        </p:spPr>
      </p:pic>
    </p:spTree>
    <p:extLst>
      <p:ext uri="{BB962C8B-B14F-4D97-AF65-F5344CB8AC3E}">
        <p14:creationId xmlns:p14="http://schemas.microsoft.com/office/powerpoint/2010/main" val="216042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450415" y="1576549"/>
            <a:ext cx="8017908" cy="15765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cxnSp>
        <p:nvCxnSpPr>
          <p:cNvPr id="11" name="Conector recto de flecha 10"/>
          <p:cNvCxnSpPr/>
          <p:nvPr/>
        </p:nvCxnSpPr>
        <p:spPr>
          <a:xfrm>
            <a:off x="6086504" y="1186898"/>
            <a:ext cx="0" cy="602896"/>
          </a:xfrm>
          <a:prstGeom prst="straightConnector1">
            <a:avLst/>
          </a:prstGeom>
          <a:ln w="22225">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1360058" y="4125392"/>
            <a:ext cx="22953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Consulta de manuales de usuario y videos</a:t>
            </a:r>
          </a:p>
        </p:txBody>
      </p:sp>
      <p:sp>
        <p:nvSpPr>
          <p:cNvPr id="13" name="CuadroTexto 12"/>
          <p:cNvSpPr txBox="1"/>
          <p:nvPr/>
        </p:nvSpPr>
        <p:spPr>
          <a:xfrm>
            <a:off x="5200298" y="861268"/>
            <a:ext cx="177241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Consultas e inquietudes</a:t>
            </a:r>
          </a:p>
        </p:txBody>
      </p:sp>
      <p:sp>
        <p:nvSpPr>
          <p:cNvPr id="14" name="CuadroTexto 13"/>
          <p:cNvSpPr txBox="1"/>
          <p:nvPr/>
        </p:nvSpPr>
        <p:spPr>
          <a:xfrm>
            <a:off x="7715924" y="4238932"/>
            <a:ext cx="140790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Acceso a SIGEP II</a:t>
            </a:r>
          </a:p>
        </p:txBody>
      </p:sp>
      <p:sp>
        <p:nvSpPr>
          <p:cNvPr id="15" name="Rectángulo 14"/>
          <p:cNvSpPr/>
          <p:nvPr/>
        </p:nvSpPr>
        <p:spPr>
          <a:xfrm>
            <a:off x="6865034" y="1802040"/>
            <a:ext cx="696599" cy="210140"/>
          </a:xfrm>
          <a:prstGeom prst="rect">
            <a:avLst/>
          </a:prstGeom>
          <a:noFill/>
          <a:ln cap="rnd">
            <a:solidFill>
              <a:srgbClr val="FF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ángulo 15"/>
          <p:cNvSpPr/>
          <p:nvPr/>
        </p:nvSpPr>
        <p:spPr>
          <a:xfrm>
            <a:off x="5452863" y="1801629"/>
            <a:ext cx="1412171" cy="212567"/>
          </a:xfrm>
          <a:prstGeom prst="rect">
            <a:avLst/>
          </a:prstGeom>
          <a:noFill/>
          <a:ln cap="rnd">
            <a:solidFill>
              <a:srgbClr val="FF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3909110" y="1799613"/>
            <a:ext cx="1542121" cy="212567"/>
          </a:xfrm>
          <a:prstGeom prst="rect">
            <a:avLst/>
          </a:prstGeom>
          <a:noFill/>
          <a:ln cap="rnd">
            <a:solidFill>
              <a:srgbClr val="FF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Conector angular 17"/>
          <p:cNvCxnSpPr/>
          <p:nvPr/>
        </p:nvCxnSpPr>
        <p:spPr>
          <a:xfrm rot="5400000">
            <a:off x="2961754" y="2610660"/>
            <a:ext cx="2357557" cy="1160597"/>
          </a:xfrm>
          <a:prstGeom prst="bentConnector3">
            <a:avLst>
              <a:gd name="adj1" fmla="val 99982"/>
            </a:avLst>
          </a:prstGeom>
          <a:ln w="2222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p:nvPr/>
        </p:nvCxnSpPr>
        <p:spPr>
          <a:xfrm rot="16200000" flipH="1">
            <a:off x="6296366" y="2831939"/>
            <a:ext cx="2357556" cy="722070"/>
          </a:xfrm>
          <a:prstGeom prst="bentConnector3">
            <a:avLst>
              <a:gd name="adj1" fmla="val 99982"/>
            </a:avLst>
          </a:prstGeom>
          <a:ln w="22225">
            <a:solidFill>
              <a:srgbClr val="FF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6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0379" y="3597244"/>
            <a:ext cx="5328744" cy="1323439"/>
          </a:xfrm>
          <a:prstGeom prst="rect">
            <a:avLst/>
          </a:prstGeom>
          <a:noFill/>
        </p:spPr>
        <p:txBody>
          <a:bodyPr wrap="square" rtlCol="0">
            <a:spAutoFit/>
          </a:bodyPr>
          <a:lstStyle/>
          <a:p>
            <a:pPr defTabSz="914378">
              <a:buClr>
                <a:srgbClr val="000000"/>
              </a:buClr>
              <a:defRPr/>
            </a:pPr>
            <a:r>
              <a:rPr lang="es-MX" sz="1600" b="1" dirty="0">
                <a:solidFill>
                  <a:srgbClr val="4D4D4D"/>
                </a:solidFill>
                <a:latin typeface="Helvetica"/>
                <a:cs typeface="Helvetica"/>
                <a:sym typeface="Arial"/>
              </a:rPr>
              <a:t>Dirección de Empleo Público – Dirección de Gestión y Desempeño Institucional</a:t>
            </a:r>
            <a:endParaRPr lang="es-CO" sz="1600" b="1" dirty="0">
              <a:solidFill>
                <a:srgbClr val="4D4D4D"/>
              </a:solidFill>
              <a:latin typeface="Helvetica"/>
              <a:cs typeface="Helvetica"/>
              <a:sym typeface="Arial"/>
            </a:endParaRPr>
          </a:p>
          <a:p>
            <a:pPr defTabSz="914378">
              <a:buClr>
                <a:srgbClr val="000000"/>
              </a:buClr>
              <a:defRPr/>
            </a:pPr>
            <a:endParaRPr lang="es-CO" sz="1600" b="1" dirty="0">
              <a:solidFill>
                <a:srgbClr val="4D4D4D"/>
              </a:solidFill>
              <a:latin typeface="Helvetica"/>
              <a:cs typeface="Helvetica"/>
              <a:sym typeface="Arial"/>
            </a:endParaRPr>
          </a:p>
          <a:p>
            <a:pPr defTabSz="914378">
              <a:buClr>
                <a:srgbClr val="000000"/>
              </a:buClr>
              <a:defRPr/>
            </a:pPr>
            <a:r>
              <a:rPr lang="es-CO" sz="1600" b="1" dirty="0">
                <a:solidFill>
                  <a:srgbClr val="4D4D4D"/>
                </a:solidFill>
                <a:latin typeface="Helvetica"/>
                <a:cs typeface="Helvetica"/>
                <a:sym typeface="Arial"/>
              </a:rPr>
              <a:t>Departamento Administrativo de la Función Pública </a:t>
            </a:r>
          </a:p>
          <a:p>
            <a:pPr defTabSz="914378">
              <a:buClr>
                <a:srgbClr val="000000"/>
              </a:buClr>
              <a:defRPr/>
            </a:pPr>
            <a:r>
              <a:rPr lang="es-CO" sz="1600" b="1" dirty="0">
                <a:solidFill>
                  <a:srgbClr val="4D4D4D"/>
                </a:solidFill>
                <a:latin typeface="Helvetica"/>
                <a:cs typeface="Helvetica"/>
                <a:sym typeface="Arial"/>
              </a:rPr>
              <a:t>Marzo de 2024</a:t>
            </a:r>
          </a:p>
        </p:txBody>
      </p:sp>
      <p:sp>
        <p:nvSpPr>
          <p:cNvPr id="7" name="Título 1">
            <a:extLst>
              <a:ext uri="{FF2B5EF4-FFF2-40B4-BE49-F238E27FC236}">
                <a16:creationId xmlns:a16="http://schemas.microsoft.com/office/drawing/2014/main" id="{AC8040D4-0F7E-46C9-9E23-9521E9B5AC60}"/>
              </a:ext>
            </a:extLst>
          </p:cNvPr>
          <p:cNvSpPr txBox="1">
            <a:spLocks/>
          </p:cNvSpPr>
          <p:nvPr/>
        </p:nvSpPr>
        <p:spPr>
          <a:xfrm>
            <a:off x="317113" y="1111434"/>
            <a:ext cx="5499488" cy="1854016"/>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defTabSz="457189"/>
            <a:r>
              <a:rPr lang="es-MX" sz="3600" dirty="0">
                <a:latin typeface="Arial" panose="020B0604020202020204" pitchFamily="34" charset="0"/>
                <a:cs typeface="Arial" panose="020B0604020202020204" pitchFamily="34" charset="0"/>
              </a:rPr>
              <a:t>Lineamientos para vinculación al          para reporte FURAG </a:t>
            </a:r>
            <a:endParaRPr lang="es-ES" sz="36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194A70FF-C3A1-4527-A41E-58C9B99D4E74}"/>
              </a:ext>
            </a:extLst>
          </p:cNvPr>
          <p:cNvPicPr>
            <a:picLocks noChangeAspect="1"/>
          </p:cNvPicPr>
          <p:nvPr/>
        </p:nvPicPr>
        <p:blipFill rotWithShape="1">
          <a:blip r:embed="rId2">
            <a:clrChange>
              <a:clrFrom>
                <a:srgbClr val="FFFFFF"/>
              </a:clrFrom>
              <a:clrTo>
                <a:srgbClr val="FFFFFF">
                  <a:alpha val="0"/>
                </a:srgbClr>
              </a:clrTo>
            </a:clrChange>
          </a:blip>
          <a:srcRect r="48446"/>
          <a:stretch/>
        </p:blipFill>
        <p:spPr>
          <a:xfrm>
            <a:off x="3473761" y="1724220"/>
            <a:ext cx="1213338" cy="637414"/>
          </a:xfrm>
          <a:prstGeom prst="rect">
            <a:avLst/>
          </a:prstGeom>
        </p:spPr>
      </p:pic>
    </p:spTree>
    <p:extLst>
      <p:ext uri="{BB962C8B-B14F-4D97-AF65-F5344CB8AC3E}">
        <p14:creationId xmlns:p14="http://schemas.microsoft.com/office/powerpoint/2010/main" val="158647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17" name="Imagen 16">
            <a:extLst>
              <a:ext uri="{FF2B5EF4-FFF2-40B4-BE49-F238E27FC236}">
                <a16:creationId xmlns:a16="http://schemas.microsoft.com/office/drawing/2014/main" id="{3814B2A7-F455-4621-A7E4-8E8055EE818F}"/>
              </a:ext>
            </a:extLst>
          </p:cNvPr>
          <p:cNvPicPr>
            <a:picLocks noChangeAspect="1"/>
          </p:cNvPicPr>
          <p:nvPr/>
        </p:nvPicPr>
        <p:blipFill>
          <a:blip r:embed="rId3"/>
          <a:stretch>
            <a:fillRect/>
          </a:stretch>
        </p:blipFill>
        <p:spPr>
          <a:xfrm>
            <a:off x="127000" y="1053375"/>
            <a:ext cx="8890000" cy="2903816"/>
          </a:xfrm>
          <a:prstGeom prst="rect">
            <a:avLst/>
          </a:prstGeom>
        </p:spPr>
      </p:pic>
      <p:sp>
        <p:nvSpPr>
          <p:cNvPr id="24" name="Rectángulo 23">
            <a:extLst>
              <a:ext uri="{FF2B5EF4-FFF2-40B4-BE49-F238E27FC236}">
                <a16:creationId xmlns:a16="http://schemas.microsoft.com/office/drawing/2014/main" id="{0EA743FB-2E92-4078-825B-F65BAFD1428B}"/>
              </a:ext>
            </a:extLst>
          </p:cNvPr>
          <p:cNvSpPr/>
          <p:nvPr/>
        </p:nvSpPr>
        <p:spPr>
          <a:xfrm>
            <a:off x="6177225" y="3021585"/>
            <a:ext cx="1137975" cy="184150"/>
          </a:xfrm>
          <a:prstGeom prst="rect">
            <a:avLst/>
          </a:prstGeom>
          <a:noFill/>
          <a:ln w="19050">
            <a:solidFill>
              <a:schemeClr val="accent6">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5" name="Gráfico 27">
            <a:extLst>
              <a:ext uri="{FF2B5EF4-FFF2-40B4-BE49-F238E27FC236}">
                <a16:creationId xmlns:a16="http://schemas.microsoft.com/office/drawing/2014/main" id="{25F82DDE-0DB5-4CDB-9BCF-1D7546D2593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649216" y="3270271"/>
            <a:ext cx="193991" cy="320085"/>
          </a:xfrm>
          <a:prstGeom prst="rect">
            <a:avLst/>
          </a:prstGeom>
        </p:spPr>
      </p:pic>
    </p:spTree>
    <p:extLst>
      <p:ext uri="{BB962C8B-B14F-4D97-AF65-F5344CB8AC3E}">
        <p14:creationId xmlns:p14="http://schemas.microsoft.com/office/powerpoint/2010/main" val="6933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154D8CA-13D0-4B3A-B0F1-ED3DC5979418}"/>
              </a:ext>
            </a:extLst>
          </p:cNvPr>
          <p:cNvPicPr>
            <a:picLocks noChangeAspect="1"/>
          </p:cNvPicPr>
          <p:nvPr/>
        </p:nvPicPr>
        <p:blipFill>
          <a:blip r:embed="rId2"/>
          <a:stretch>
            <a:fillRect/>
          </a:stretch>
        </p:blipFill>
        <p:spPr>
          <a:xfrm>
            <a:off x="200025" y="1065276"/>
            <a:ext cx="8845550" cy="286054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24" name="Rectángulo 23">
            <a:extLst>
              <a:ext uri="{FF2B5EF4-FFF2-40B4-BE49-F238E27FC236}">
                <a16:creationId xmlns:a16="http://schemas.microsoft.com/office/drawing/2014/main" id="{0EA743FB-2E92-4078-825B-F65BAFD1428B}"/>
              </a:ext>
            </a:extLst>
          </p:cNvPr>
          <p:cNvSpPr/>
          <p:nvPr/>
        </p:nvSpPr>
        <p:spPr>
          <a:xfrm>
            <a:off x="7040825" y="3359171"/>
            <a:ext cx="1137975" cy="252117"/>
          </a:xfrm>
          <a:prstGeom prst="rect">
            <a:avLst/>
          </a:prstGeom>
          <a:noFill/>
          <a:ln w="19050">
            <a:solidFill>
              <a:schemeClr val="accent6">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5" name="Gráfico 27">
            <a:extLst>
              <a:ext uri="{FF2B5EF4-FFF2-40B4-BE49-F238E27FC236}">
                <a16:creationId xmlns:a16="http://schemas.microsoft.com/office/drawing/2014/main" id="{25F82DDE-0DB5-4CDB-9BCF-1D7546D2593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512816" y="3670321"/>
            <a:ext cx="193991" cy="320085"/>
          </a:xfrm>
          <a:prstGeom prst="rect">
            <a:avLst/>
          </a:prstGeom>
        </p:spPr>
      </p:pic>
    </p:spTree>
    <p:extLst>
      <p:ext uri="{BB962C8B-B14F-4D97-AF65-F5344CB8AC3E}">
        <p14:creationId xmlns:p14="http://schemas.microsoft.com/office/powerpoint/2010/main" val="21671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0A7BDC7-7FE4-468B-A56A-68C922BB343A}"/>
              </a:ext>
            </a:extLst>
          </p:cNvPr>
          <p:cNvPicPr>
            <a:picLocks noChangeAspect="1"/>
          </p:cNvPicPr>
          <p:nvPr/>
        </p:nvPicPr>
        <p:blipFill>
          <a:blip r:embed="rId2"/>
          <a:stretch>
            <a:fillRect/>
          </a:stretch>
        </p:blipFill>
        <p:spPr>
          <a:xfrm>
            <a:off x="812800" y="857251"/>
            <a:ext cx="7662861" cy="377829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25" name="Gráfico 27">
            <a:extLst>
              <a:ext uri="{FF2B5EF4-FFF2-40B4-BE49-F238E27FC236}">
                <a16:creationId xmlns:a16="http://schemas.microsoft.com/office/drawing/2014/main" id="{25F82DDE-0DB5-4CDB-9BCF-1D7546D2593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5400000">
            <a:off x="3912366" y="3510279"/>
            <a:ext cx="193991" cy="320085"/>
          </a:xfrm>
          <a:prstGeom prst="rect">
            <a:avLst/>
          </a:prstGeom>
        </p:spPr>
      </p:pic>
    </p:spTree>
    <p:extLst>
      <p:ext uri="{BB962C8B-B14F-4D97-AF65-F5344CB8AC3E}">
        <p14:creationId xmlns:p14="http://schemas.microsoft.com/office/powerpoint/2010/main" val="194844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3" name="Imagen 2"/>
          <p:cNvPicPr>
            <a:picLocks noChangeAspect="1"/>
          </p:cNvPicPr>
          <p:nvPr/>
        </p:nvPicPr>
        <p:blipFill>
          <a:blip r:embed="rId3"/>
          <a:stretch>
            <a:fillRect/>
          </a:stretch>
        </p:blipFill>
        <p:spPr>
          <a:xfrm>
            <a:off x="996902" y="886565"/>
            <a:ext cx="7229275" cy="3300423"/>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6950994" y="3116489"/>
            <a:ext cx="121922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haga click </a:t>
            </a:r>
            <a:r>
              <a:rPr kumimoji="0" lang="es-CO" sz="1200" b="0" i="0" u="none" strike="noStrike" kern="1200" cap="none" spc="0" normalizeH="0" baseline="0" noProof="0" dirty="0">
                <a:ln>
                  <a:noFill/>
                </a:ln>
                <a:solidFill>
                  <a:srgbClr val="00B0F0"/>
                </a:solidFill>
                <a:effectLst/>
                <a:uLnTx/>
                <a:uFillTx/>
                <a:latin typeface="Helvetica" panose="020B0604020202020204" pitchFamily="34" charset="0"/>
                <a:ea typeface="+mn-ea"/>
                <a:cs typeface="Helvetica" panose="020B0604020202020204" pitchFamily="34" charset="0"/>
              </a:rPr>
              <a:t>aquí</a:t>
            </a:r>
          </a:p>
        </p:txBody>
      </p:sp>
      <p:cxnSp>
        <p:nvCxnSpPr>
          <p:cNvPr id="5" name="Conector recto de flecha 4"/>
          <p:cNvCxnSpPr/>
          <p:nvPr/>
        </p:nvCxnSpPr>
        <p:spPr>
          <a:xfrm flipV="1">
            <a:off x="7543574" y="2167279"/>
            <a:ext cx="0" cy="860217"/>
          </a:xfrm>
          <a:prstGeom prst="straightConnector1">
            <a:avLst/>
          </a:prstGeom>
          <a:ln w="22225">
            <a:solidFill>
              <a:srgbClr val="FF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95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4590" t="8211" r="10867" b="29146"/>
          <a:stretch/>
        </p:blipFill>
        <p:spPr>
          <a:xfrm>
            <a:off x="5282102" y="1410436"/>
            <a:ext cx="2557570" cy="1871955"/>
          </a:xfrm>
          <a:prstGeom prst="rect">
            <a:avLst/>
          </a:prstGeom>
          <a:ln w="15875">
            <a:solidFill>
              <a:schemeClr val="tx2"/>
            </a:solidFill>
          </a:ln>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12" name="CuadroTexto 11"/>
          <p:cNvSpPr txBox="1"/>
          <p:nvPr/>
        </p:nvSpPr>
        <p:spPr>
          <a:xfrm>
            <a:off x="1717932" y="1381608"/>
            <a:ext cx="31715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Digite número de identificación</a:t>
            </a:r>
          </a:p>
        </p:txBody>
      </p:sp>
      <p:sp>
        <p:nvSpPr>
          <p:cNvPr id="13" name="CuadroTexto 12"/>
          <p:cNvSpPr txBox="1"/>
          <p:nvPr/>
        </p:nvSpPr>
        <p:spPr>
          <a:xfrm>
            <a:off x="1737670" y="1969075"/>
            <a:ext cx="328689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Ingrese la nueva contraseña</a:t>
            </a:r>
          </a:p>
        </p:txBody>
      </p:sp>
      <p:sp>
        <p:nvSpPr>
          <p:cNvPr id="14" name="CuadroTexto 13"/>
          <p:cNvSpPr txBox="1"/>
          <p:nvPr/>
        </p:nvSpPr>
        <p:spPr>
          <a:xfrm>
            <a:off x="1737670" y="2547748"/>
            <a:ext cx="349541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Confirme la nueva contraseña</a:t>
            </a:r>
          </a:p>
        </p:txBody>
      </p:sp>
      <p:sp>
        <p:nvSpPr>
          <p:cNvPr id="15" name="CuadroTexto 14"/>
          <p:cNvSpPr txBox="1"/>
          <p:nvPr/>
        </p:nvSpPr>
        <p:spPr>
          <a:xfrm>
            <a:off x="1446194" y="4221572"/>
            <a:ext cx="6735902" cy="430887"/>
          </a:xfrm>
          <a:prstGeom prst="rect">
            <a:avLst/>
          </a:prstGeom>
          <a:gradFill flip="none" rotWithShape="1">
            <a:gsLst>
              <a:gs pos="69000">
                <a:schemeClr val="accent1">
                  <a:lumMod val="20000"/>
                  <a:lumOff val="80000"/>
                </a:schemeClr>
              </a:gs>
              <a:gs pos="90000">
                <a:schemeClr val="accent1">
                  <a:lumMod val="20000"/>
                  <a:lumOff val="80000"/>
                </a:schemeClr>
              </a:gs>
              <a:gs pos="100000">
                <a:schemeClr val="accent1">
                  <a:lumMod val="60000"/>
                  <a:lumOff val="40000"/>
                </a:schemeClr>
              </a:gs>
            </a:gsLst>
            <a:lin ang="162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C0504D">
                    <a:lumMod val="50000"/>
                  </a:srgbClr>
                </a:solidFill>
                <a:effectLst/>
                <a:uLnTx/>
                <a:uFillTx/>
                <a:latin typeface="Helvetica" panose="020B0604020202020204" pitchFamily="34" charset="0"/>
                <a:ea typeface="+mn-ea"/>
                <a:cs typeface="Helvetica" panose="020B0604020202020204" pitchFamily="34" charset="0"/>
              </a:rPr>
              <a:t>Recuerde que la contraseña debe contener entre ocho (8) y quince (15) caracteres, que pueden ser una combinación de letras mayúsculas y minúsculas, números y al menos un caracter especial.</a:t>
            </a:r>
          </a:p>
        </p:txBody>
      </p:sp>
      <p:sp>
        <p:nvSpPr>
          <p:cNvPr id="16" name="CuadroTexto 15"/>
          <p:cNvSpPr txBox="1"/>
          <p:nvPr/>
        </p:nvSpPr>
        <p:spPr>
          <a:xfrm>
            <a:off x="1776602" y="3062597"/>
            <a:ext cx="237813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Ingrese al sistema</a:t>
            </a:r>
          </a:p>
        </p:txBody>
      </p:sp>
      <p:pic>
        <p:nvPicPr>
          <p:cNvPr id="17" name="Imagen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2278" y="4056090"/>
            <a:ext cx="761849" cy="761849"/>
          </a:xfrm>
          <a:prstGeom prst="rect">
            <a:avLst/>
          </a:prstGeom>
        </p:spPr>
      </p:pic>
      <p:pic>
        <p:nvPicPr>
          <p:cNvPr id="10" name="Imagen 9">
            <a:extLst>
              <a:ext uri="{FF2B5EF4-FFF2-40B4-BE49-F238E27FC236}">
                <a16:creationId xmlns:a16="http://schemas.microsoft.com/office/drawing/2014/main" id="{692FD3C2-59E8-4F2F-B60A-C476954DE8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7412" y="1342612"/>
            <a:ext cx="559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8AF97F8A-CAF9-4B8A-A515-5ADA16D8F647}"/>
              </a:ext>
            </a:extLst>
          </p:cNvPr>
          <p:cNvSpPr txBox="1"/>
          <p:nvPr/>
        </p:nvSpPr>
        <p:spPr>
          <a:xfrm>
            <a:off x="1209792" y="1338824"/>
            <a:ext cx="430321" cy="400110"/>
          </a:xfrm>
          <a:prstGeom prst="rect">
            <a:avLst/>
          </a:prstGeom>
          <a:noFill/>
        </p:spPr>
        <p:txBody>
          <a:bodyPr wrap="square" rtlCol="0">
            <a:spAutoFit/>
          </a:bodyPr>
          <a:lstStyle/>
          <a:p>
            <a:pPr algn="ctr" defTabSz="914400">
              <a:buClr>
                <a:srgbClr val="000000"/>
              </a:buClr>
              <a:buFont typeface="Arial"/>
              <a:buNone/>
            </a:pPr>
            <a:r>
              <a:rPr lang="es-CO" sz="2000" b="1" kern="0" dirty="0">
                <a:solidFill>
                  <a:schemeClr val="tx1">
                    <a:lumMod val="75000"/>
                    <a:lumOff val="25000"/>
                  </a:schemeClr>
                </a:solidFill>
                <a:latin typeface="Agency FB" panose="020B0503020202020204" pitchFamily="34" charset="0"/>
                <a:cs typeface="Arial"/>
                <a:sym typeface="Arial"/>
              </a:rPr>
              <a:t>1</a:t>
            </a:r>
          </a:p>
        </p:txBody>
      </p:sp>
      <p:pic>
        <p:nvPicPr>
          <p:cNvPr id="18" name="Imagen 9">
            <a:extLst>
              <a:ext uri="{FF2B5EF4-FFF2-40B4-BE49-F238E27FC236}">
                <a16:creationId xmlns:a16="http://schemas.microsoft.com/office/drawing/2014/main" id="{0D27E044-B151-48C6-9A35-5EC1D90611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324" y="1945657"/>
            <a:ext cx="559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a:extLst>
              <a:ext uri="{FF2B5EF4-FFF2-40B4-BE49-F238E27FC236}">
                <a16:creationId xmlns:a16="http://schemas.microsoft.com/office/drawing/2014/main" id="{F99A45AD-666F-43C5-B86B-85A2B7762AC4}"/>
              </a:ext>
            </a:extLst>
          </p:cNvPr>
          <p:cNvSpPr txBox="1"/>
          <p:nvPr/>
        </p:nvSpPr>
        <p:spPr>
          <a:xfrm>
            <a:off x="1220704" y="1941869"/>
            <a:ext cx="430321" cy="400110"/>
          </a:xfrm>
          <a:prstGeom prst="rect">
            <a:avLst/>
          </a:prstGeom>
          <a:noFill/>
        </p:spPr>
        <p:txBody>
          <a:bodyPr wrap="square" rtlCol="0">
            <a:spAutoFit/>
          </a:bodyPr>
          <a:lstStyle/>
          <a:p>
            <a:pPr algn="ctr" defTabSz="914400">
              <a:buClr>
                <a:srgbClr val="000000"/>
              </a:buClr>
              <a:buFont typeface="Arial"/>
              <a:buNone/>
            </a:pPr>
            <a:r>
              <a:rPr lang="es-CO" sz="2000" b="1" kern="0" dirty="0">
                <a:solidFill>
                  <a:schemeClr val="tx1">
                    <a:lumMod val="75000"/>
                    <a:lumOff val="25000"/>
                  </a:schemeClr>
                </a:solidFill>
                <a:latin typeface="Agency FB" panose="020B0503020202020204" pitchFamily="34" charset="0"/>
                <a:cs typeface="Arial"/>
                <a:sym typeface="Arial"/>
              </a:rPr>
              <a:t>2</a:t>
            </a:r>
          </a:p>
        </p:txBody>
      </p:sp>
      <p:pic>
        <p:nvPicPr>
          <p:cNvPr id="20" name="Imagen 9">
            <a:extLst>
              <a:ext uri="{FF2B5EF4-FFF2-40B4-BE49-F238E27FC236}">
                <a16:creationId xmlns:a16="http://schemas.microsoft.com/office/drawing/2014/main" id="{C183FBA0-6392-4B2D-8D50-768B7D3C56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324" y="2501582"/>
            <a:ext cx="559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adroTexto 20">
            <a:extLst>
              <a:ext uri="{FF2B5EF4-FFF2-40B4-BE49-F238E27FC236}">
                <a16:creationId xmlns:a16="http://schemas.microsoft.com/office/drawing/2014/main" id="{27226EDE-0F1B-4730-B491-2B344683C48E}"/>
              </a:ext>
            </a:extLst>
          </p:cNvPr>
          <p:cNvSpPr txBox="1"/>
          <p:nvPr/>
        </p:nvSpPr>
        <p:spPr>
          <a:xfrm>
            <a:off x="1220704" y="2497794"/>
            <a:ext cx="430321" cy="400110"/>
          </a:xfrm>
          <a:prstGeom prst="rect">
            <a:avLst/>
          </a:prstGeom>
          <a:noFill/>
        </p:spPr>
        <p:txBody>
          <a:bodyPr wrap="square" rtlCol="0">
            <a:spAutoFit/>
          </a:bodyPr>
          <a:lstStyle/>
          <a:p>
            <a:pPr algn="ctr" defTabSz="914400">
              <a:buClr>
                <a:srgbClr val="000000"/>
              </a:buClr>
              <a:buFont typeface="Arial"/>
              <a:buNone/>
            </a:pPr>
            <a:r>
              <a:rPr lang="es-CO" sz="2000" b="1" kern="0" dirty="0">
                <a:solidFill>
                  <a:schemeClr val="tx1">
                    <a:lumMod val="75000"/>
                    <a:lumOff val="25000"/>
                  </a:schemeClr>
                </a:solidFill>
                <a:latin typeface="Agency FB" panose="020B0503020202020204" pitchFamily="34" charset="0"/>
                <a:cs typeface="Arial"/>
                <a:sym typeface="Arial"/>
              </a:rPr>
              <a:t>3</a:t>
            </a:r>
          </a:p>
        </p:txBody>
      </p:sp>
      <p:pic>
        <p:nvPicPr>
          <p:cNvPr id="22" name="Imagen 9">
            <a:extLst>
              <a:ext uri="{FF2B5EF4-FFF2-40B4-BE49-F238E27FC236}">
                <a16:creationId xmlns:a16="http://schemas.microsoft.com/office/drawing/2014/main" id="{D227B1D2-7D22-417A-9440-5067DFE5A3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5944" y="3035607"/>
            <a:ext cx="559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a:extLst>
              <a:ext uri="{FF2B5EF4-FFF2-40B4-BE49-F238E27FC236}">
                <a16:creationId xmlns:a16="http://schemas.microsoft.com/office/drawing/2014/main" id="{7EE30B1D-CCEA-4ACD-923D-39DD7E86149F}"/>
              </a:ext>
            </a:extLst>
          </p:cNvPr>
          <p:cNvSpPr txBox="1"/>
          <p:nvPr/>
        </p:nvSpPr>
        <p:spPr>
          <a:xfrm>
            <a:off x="1228324" y="3031819"/>
            <a:ext cx="430321" cy="400110"/>
          </a:xfrm>
          <a:prstGeom prst="rect">
            <a:avLst/>
          </a:prstGeom>
          <a:noFill/>
        </p:spPr>
        <p:txBody>
          <a:bodyPr wrap="square" rtlCol="0">
            <a:spAutoFit/>
          </a:bodyPr>
          <a:lstStyle/>
          <a:p>
            <a:pPr algn="ctr" defTabSz="914400">
              <a:buClr>
                <a:srgbClr val="000000"/>
              </a:buClr>
              <a:buFont typeface="Arial"/>
              <a:buNone/>
            </a:pPr>
            <a:r>
              <a:rPr lang="es-CO" sz="2000" b="1" kern="0" dirty="0">
                <a:solidFill>
                  <a:schemeClr val="tx1">
                    <a:lumMod val="75000"/>
                    <a:lumOff val="25000"/>
                  </a:schemeClr>
                </a:solidFill>
                <a:latin typeface="Agency FB" panose="020B0503020202020204" pitchFamily="34" charset="0"/>
                <a:cs typeface="Arial"/>
                <a:sym typeface="Arial"/>
              </a:rPr>
              <a:t>4</a:t>
            </a:r>
          </a:p>
        </p:txBody>
      </p:sp>
    </p:spTree>
    <p:extLst>
      <p:ext uri="{BB962C8B-B14F-4D97-AF65-F5344CB8AC3E}">
        <p14:creationId xmlns:p14="http://schemas.microsoft.com/office/powerpoint/2010/main" val="252974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3" name="Imagen 2"/>
          <p:cNvPicPr>
            <a:picLocks noChangeAspect="1"/>
          </p:cNvPicPr>
          <p:nvPr/>
        </p:nvPicPr>
        <p:blipFill>
          <a:blip r:embed="rId3"/>
          <a:stretch>
            <a:fillRect/>
          </a:stretch>
        </p:blipFill>
        <p:spPr>
          <a:xfrm>
            <a:off x="623889" y="870093"/>
            <a:ext cx="8030823" cy="3311680"/>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1549878" y="2310033"/>
            <a:ext cx="5181513" cy="215900"/>
          </a:xfrm>
          <a:prstGeom prst="rect">
            <a:avLst/>
          </a:prstGeom>
          <a:noFill/>
          <a:ln w="28575">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992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2115070"/>
            <a:ext cx="5788262" cy="1359649"/>
          </a:xfrm>
        </p:spPr>
        <p:txBody>
          <a:bodyPr/>
          <a:lstStyle/>
          <a:p>
            <a:r>
              <a:rPr lang="es-ES" dirty="0"/>
              <a:t>Activación, validación y aprobación</a:t>
            </a:r>
          </a:p>
        </p:txBody>
      </p:sp>
      <p:sp>
        <p:nvSpPr>
          <p:cNvPr id="7" name="Título 1"/>
          <p:cNvSpPr txBox="1">
            <a:spLocks/>
          </p:cNvSpPr>
          <p:nvPr/>
        </p:nvSpPr>
        <p:spPr>
          <a:xfrm>
            <a:off x="787466" y="1259015"/>
            <a:ext cx="1155634" cy="736985"/>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0" normalizeH="0" baseline="0" noProof="0" dirty="0">
                <a:ln>
                  <a:noFill/>
                </a:ln>
                <a:solidFill>
                  <a:srgbClr val="4D4D4D"/>
                </a:solidFill>
                <a:effectLst/>
                <a:uLnTx/>
                <a:uFillTx/>
                <a:latin typeface="Helvetica"/>
                <a:ea typeface="+mj-ea"/>
                <a:cs typeface="Helvetica"/>
              </a:rPr>
              <a:t>4.2</a:t>
            </a:r>
          </a:p>
        </p:txBody>
      </p:sp>
    </p:spTree>
    <p:extLst>
      <p:ext uri="{BB962C8B-B14F-4D97-AF65-F5344CB8AC3E}">
        <p14:creationId xmlns:p14="http://schemas.microsoft.com/office/powerpoint/2010/main" val="49353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chemeClr val="tx1"/>
                </a:solidFill>
                <a:latin typeface="Helvetica" panose="020B0604020202020204" pitchFamily="34" charset="0"/>
                <a:cs typeface="Helvetica" panose="020B0604020202020204" pitchFamily="34" charset="0"/>
              </a:rPr>
              <a:t>Roles Entidades</a:t>
            </a:r>
            <a:r>
              <a:rPr lang="es-CO" dirty="0">
                <a:solidFill>
                  <a:schemeClr val="tx1"/>
                </a:solidFill>
                <a:latin typeface="Work Sans" panose="020B0604020202020204" charset="0"/>
              </a:rPr>
              <a:t/>
            </a:r>
            <a:br>
              <a:rPr lang="es-CO" dirty="0">
                <a:solidFill>
                  <a:schemeClr val="tx1"/>
                </a:solidFill>
                <a:latin typeface="Work Sans" panose="020B0604020202020204" charset="0"/>
              </a:rPr>
            </a:br>
            <a:endParaRPr lang="es-ES" dirty="0"/>
          </a:p>
        </p:txBody>
      </p:sp>
      <p:sp>
        <p:nvSpPr>
          <p:cNvPr id="4" name="CuadroTexto 3"/>
          <p:cNvSpPr txBox="1"/>
          <p:nvPr/>
        </p:nvSpPr>
        <p:spPr>
          <a:xfrm>
            <a:off x="4277937" y="4576960"/>
            <a:ext cx="316046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Entidades</a:t>
            </a:r>
          </a:p>
        </p:txBody>
      </p:sp>
      <p:grpSp>
        <p:nvGrpSpPr>
          <p:cNvPr id="5" name="Grupo 4"/>
          <p:cNvGrpSpPr/>
          <p:nvPr/>
        </p:nvGrpSpPr>
        <p:grpSpPr>
          <a:xfrm>
            <a:off x="1162936" y="937136"/>
            <a:ext cx="6928023" cy="3965850"/>
            <a:chOff x="2734150" y="1412158"/>
            <a:chExt cx="9237364" cy="5287800"/>
          </a:xfrm>
        </p:grpSpPr>
        <p:grpSp>
          <p:nvGrpSpPr>
            <p:cNvPr id="6" name="Grupo 5"/>
            <p:cNvGrpSpPr/>
            <p:nvPr/>
          </p:nvGrpSpPr>
          <p:grpSpPr>
            <a:xfrm>
              <a:off x="5969084" y="1889706"/>
              <a:ext cx="1341005" cy="1250666"/>
              <a:chOff x="4690024" y="1678115"/>
              <a:chExt cx="1011684" cy="902591"/>
            </a:xfrm>
          </p:grpSpPr>
          <p:pic>
            <p:nvPicPr>
              <p:cNvPr id="40" name="Imagen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605" y="1678115"/>
                <a:ext cx="600524" cy="600524"/>
              </a:xfrm>
              <a:prstGeom prst="rect">
                <a:avLst/>
              </a:prstGeom>
            </p:spPr>
          </p:pic>
          <p:sp>
            <p:nvSpPr>
              <p:cNvPr id="41" name="CuadroTexto 40"/>
              <p:cNvSpPr txBox="1"/>
              <p:nvPr/>
            </p:nvSpPr>
            <p:spPr>
              <a:xfrm>
                <a:off x="4690024" y="2284547"/>
                <a:ext cx="1011684" cy="2961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JEFE DE TALENTO HUMANO</a:t>
                </a:r>
              </a:p>
            </p:txBody>
          </p:sp>
        </p:grpSp>
        <p:grpSp>
          <p:nvGrpSpPr>
            <p:cNvPr id="7" name="Grupo 6"/>
            <p:cNvGrpSpPr/>
            <p:nvPr/>
          </p:nvGrpSpPr>
          <p:grpSpPr>
            <a:xfrm>
              <a:off x="8160593" y="1412158"/>
              <a:ext cx="1449016" cy="1246239"/>
              <a:chOff x="5496129" y="1663343"/>
              <a:chExt cx="1086762" cy="934679"/>
            </a:xfrm>
          </p:grpSpPr>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947" y="1663343"/>
                <a:ext cx="651840" cy="651840"/>
              </a:xfrm>
              <a:prstGeom prst="rect">
                <a:avLst/>
              </a:prstGeom>
            </p:spPr>
          </p:pic>
          <p:sp>
            <p:nvSpPr>
              <p:cNvPr id="39" name="CuadroTexto 38"/>
              <p:cNvSpPr txBox="1"/>
              <p:nvPr/>
            </p:nvSpPr>
            <p:spPr>
              <a:xfrm>
                <a:off x="5496129" y="2290245"/>
                <a:ext cx="108676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OPERADOR DE TALENTO HUMANO</a:t>
                </a:r>
              </a:p>
            </p:txBody>
          </p:sp>
        </p:grpSp>
        <p:grpSp>
          <p:nvGrpSpPr>
            <p:cNvPr id="8" name="Grupo 7"/>
            <p:cNvGrpSpPr/>
            <p:nvPr/>
          </p:nvGrpSpPr>
          <p:grpSpPr>
            <a:xfrm>
              <a:off x="6158244" y="4267021"/>
              <a:ext cx="1007921" cy="1244720"/>
              <a:chOff x="6901714" y="1653385"/>
              <a:chExt cx="755941" cy="994730"/>
            </a:xfrm>
          </p:grpSpPr>
          <p:pic>
            <p:nvPicPr>
              <p:cNvPr id="36"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346" y="1653385"/>
                <a:ext cx="642679" cy="642679"/>
              </a:xfrm>
              <a:prstGeom prst="rect">
                <a:avLst/>
              </a:prstGeom>
            </p:spPr>
          </p:pic>
          <p:sp>
            <p:nvSpPr>
              <p:cNvPr id="37" name="CuadroTexto 36"/>
              <p:cNvSpPr txBox="1"/>
              <p:nvPr/>
            </p:nvSpPr>
            <p:spPr>
              <a:xfrm>
                <a:off x="6901714" y="2320164"/>
                <a:ext cx="755941" cy="327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JEFE DE CONTRATOS</a:t>
                </a:r>
              </a:p>
            </p:txBody>
          </p:sp>
        </p:grpSp>
        <p:grpSp>
          <p:nvGrpSpPr>
            <p:cNvPr id="9" name="Grupo 8"/>
            <p:cNvGrpSpPr/>
            <p:nvPr/>
          </p:nvGrpSpPr>
          <p:grpSpPr>
            <a:xfrm>
              <a:off x="8308903" y="4219222"/>
              <a:ext cx="1169651" cy="1336983"/>
              <a:chOff x="7801877" y="1625203"/>
              <a:chExt cx="877238" cy="1002737"/>
            </a:xfrm>
          </p:grpSpPr>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0474" y="1625203"/>
                <a:ext cx="700045" cy="700045"/>
              </a:xfrm>
              <a:prstGeom prst="rect">
                <a:avLst/>
              </a:prstGeom>
            </p:spPr>
          </p:pic>
          <p:sp>
            <p:nvSpPr>
              <p:cNvPr id="35" name="CuadroTexto 34"/>
              <p:cNvSpPr txBox="1"/>
              <p:nvPr/>
            </p:nvSpPr>
            <p:spPr>
              <a:xfrm>
                <a:off x="7801877" y="2320163"/>
                <a:ext cx="87723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OPERADOR DE CONTRATOS</a:t>
                </a:r>
              </a:p>
            </p:txBody>
          </p:sp>
        </p:grpSp>
        <p:grpSp>
          <p:nvGrpSpPr>
            <p:cNvPr id="10" name="Grupo 9"/>
            <p:cNvGrpSpPr/>
            <p:nvPr/>
          </p:nvGrpSpPr>
          <p:grpSpPr>
            <a:xfrm>
              <a:off x="9776658" y="1412161"/>
              <a:ext cx="1844652" cy="1254930"/>
              <a:chOff x="5201673" y="3578054"/>
              <a:chExt cx="1005868" cy="751853"/>
            </a:xfrm>
          </p:grpSpPr>
          <p:pic>
            <p:nvPicPr>
              <p:cNvPr id="32" name="Imagen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6068" y="3578054"/>
                <a:ext cx="991473" cy="636340"/>
              </a:xfrm>
              <a:prstGeom prst="rect">
                <a:avLst/>
              </a:prstGeom>
            </p:spPr>
          </p:pic>
          <p:sp>
            <p:nvSpPr>
              <p:cNvPr id="33" name="CuadroTexto 32"/>
              <p:cNvSpPr txBox="1"/>
              <p:nvPr/>
            </p:nvSpPr>
            <p:spPr>
              <a:xfrm>
                <a:off x="5201673" y="4170098"/>
                <a:ext cx="998940" cy="159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SERVIDORES PÚBLICOS</a:t>
                </a:r>
              </a:p>
            </p:txBody>
          </p:sp>
        </p:grpSp>
        <p:grpSp>
          <p:nvGrpSpPr>
            <p:cNvPr id="11" name="Grupo 10"/>
            <p:cNvGrpSpPr/>
            <p:nvPr/>
          </p:nvGrpSpPr>
          <p:grpSpPr>
            <a:xfrm>
              <a:off x="9756386" y="4267025"/>
              <a:ext cx="1864925" cy="1294077"/>
              <a:chOff x="7192625" y="3605079"/>
              <a:chExt cx="1036278" cy="697764"/>
            </a:xfrm>
          </p:grpSpPr>
          <p:pic>
            <p:nvPicPr>
              <p:cNvPr id="30" name="Imagen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2625" y="3605079"/>
                <a:ext cx="1036278" cy="577815"/>
              </a:xfrm>
              <a:prstGeom prst="rect">
                <a:avLst/>
              </a:prstGeom>
            </p:spPr>
          </p:pic>
          <p:sp>
            <p:nvSpPr>
              <p:cNvPr id="31" name="CuadroTexto 30"/>
              <p:cNvSpPr txBox="1"/>
              <p:nvPr/>
            </p:nvSpPr>
            <p:spPr>
              <a:xfrm>
                <a:off x="7192625" y="4159017"/>
                <a:ext cx="1036278" cy="1438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CONTRATISTAS</a:t>
                </a:r>
              </a:p>
            </p:txBody>
          </p:sp>
        </p:grpSp>
        <p:grpSp>
          <p:nvGrpSpPr>
            <p:cNvPr id="12" name="Grupo 11"/>
            <p:cNvGrpSpPr/>
            <p:nvPr/>
          </p:nvGrpSpPr>
          <p:grpSpPr>
            <a:xfrm>
              <a:off x="5108859" y="3014157"/>
              <a:ext cx="1107981" cy="1355608"/>
              <a:chOff x="3159986" y="2215801"/>
              <a:chExt cx="830986" cy="1016706"/>
            </a:xfrm>
          </p:grpSpPr>
          <p:cxnSp>
            <p:nvCxnSpPr>
              <p:cNvPr id="28" name="Conector recto de flecha 27"/>
              <p:cNvCxnSpPr/>
              <p:nvPr/>
            </p:nvCxnSpPr>
            <p:spPr>
              <a:xfrm>
                <a:off x="3159986" y="2721793"/>
                <a:ext cx="830986" cy="5107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3178501" y="2215801"/>
                <a:ext cx="793956" cy="51886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upo 12"/>
            <p:cNvGrpSpPr/>
            <p:nvPr/>
          </p:nvGrpSpPr>
          <p:grpSpPr>
            <a:xfrm>
              <a:off x="7131988" y="1888117"/>
              <a:ext cx="1107981" cy="1358724"/>
              <a:chOff x="3159986" y="2213464"/>
              <a:chExt cx="830986" cy="1019043"/>
            </a:xfrm>
          </p:grpSpPr>
          <p:cxnSp>
            <p:nvCxnSpPr>
              <p:cNvPr id="26" name="Conector recto de flecha 25"/>
              <p:cNvCxnSpPr/>
              <p:nvPr/>
            </p:nvCxnSpPr>
            <p:spPr>
              <a:xfrm>
                <a:off x="3159986" y="2721793"/>
                <a:ext cx="830986" cy="5107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V="1">
                <a:off x="3185621" y="2213464"/>
                <a:ext cx="793956" cy="51282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8104025" y="2683493"/>
              <a:ext cx="1374529" cy="1151536"/>
              <a:chOff x="5698635" y="2012618"/>
              <a:chExt cx="1030897" cy="863652"/>
            </a:xfrm>
          </p:grpSpPr>
          <p:pic>
            <p:nvPicPr>
              <p:cNvPr id="24" name="Imagen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5880" y="2012618"/>
                <a:ext cx="620301" cy="620301"/>
              </a:xfrm>
              <a:prstGeom prst="rect">
                <a:avLst/>
              </a:prstGeom>
            </p:spPr>
          </p:pic>
          <p:sp>
            <p:nvSpPr>
              <p:cNvPr id="25" name="CuadroTexto 24"/>
              <p:cNvSpPr txBox="1"/>
              <p:nvPr/>
            </p:nvSpPr>
            <p:spPr>
              <a:xfrm>
                <a:off x="5698635" y="2568493"/>
                <a:ext cx="103089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Work Sans" panose="020B0604020202020204" charset="0"/>
                    <a:ea typeface="+mn-ea"/>
                    <a:cs typeface="+mn-cs"/>
                  </a:rPr>
                  <a:t>JEFE DE CONTROL INTERNO</a:t>
                </a:r>
              </a:p>
            </p:txBody>
          </p:sp>
        </p:grpSp>
        <p:cxnSp>
          <p:nvCxnSpPr>
            <p:cNvPr id="15" name="Conector recto de flecha 14"/>
            <p:cNvCxnSpPr/>
            <p:nvPr/>
          </p:nvCxnSpPr>
          <p:spPr>
            <a:xfrm>
              <a:off x="7307778" y="4707540"/>
              <a:ext cx="1223941"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9276137" y="4690247"/>
              <a:ext cx="57272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9247761" y="1993084"/>
              <a:ext cx="56872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2734150" y="6248553"/>
              <a:ext cx="3234935" cy="4514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Función Pública</a:t>
              </a:r>
            </a:p>
          </p:txBody>
        </p:sp>
        <p:sp>
          <p:nvSpPr>
            <p:cNvPr id="19" name="Abrir llave 18"/>
            <p:cNvSpPr/>
            <p:nvPr/>
          </p:nvSpPr>
          <p:spPr>
            <a:xfrm rot="16200000">
              <a:off x="4000511" y="5022223"/>
              <a:ext cx="452899" cy="1813171"/>
            </a:xfrm>
            <a:prstGeom prst="leftBrace">
              <a:avLst/>
            </a:prstGeom>
            <a:noFill/>
            <a:ln w="38100">
              <a:solidFill>
                <a:srgbClr val="FF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Abrir llave 19"/>
            <p:cNvSpPr/>
            <p:nvPr/>
          </p:nvSpPr>
          <p:spPr>
            <a:xfrm rot="16200000">
              <a:off x="8697063" y="2880807"/>
              <a:ext cx="452899" cy="6096003"/>
            </a:xfrm>
            <a:prstGeom prst="leftBrace">
              <a:avLst/>
            </a:prstGeom>
            <a:noFill/>
            <a:ln w="38100">
              <a:solidFill>
                <a:srgbClr val="FFAB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1" name="Grupo 20"/>
            <p:cNvGrpSpPr/>
            <p:nvPr/>
          </p:nvGrpSpPr>
          <p:grpSpPr>
            <a:xfrm>
              <a:off x="3179148" y="2935957"/>
              <a:ext cx="1984583" cy="1430784"/>
              <a:chOff x="1842532" y="1652560"/>
              <a:chExt cx="1488437" cy="1073089"/>
            </a:xfrm>
          </p:grpSpPr>
          <p:pic>
            <p:nvPicPr>
              <p:cNvPr id="22" name="Imagen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8495" y="1652560"/>
                <a:ext cx="1125769" cy="1017644"/>
              </a:xfrm>
              <a:prstGeom prst="rect">
                <a:avLst/>
              </a:prstGeom>
            </p:spPr>
          </p:pic>
          <p:sp>
            <p:nvSpPr>
              <p:cNvPr id="23" name="CuadroTexto 22"/>
              <p:cNvSpPr txBox="1"/>
              <p:nvPr/>
            </p:nvSpPr>
            <p:spPr>
              <a:xfrm>
                <a:off x="1842532" y="2525594"/>
                <a:ext cx="1488437"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ADMINISTRADOR DE ENTIDAD</a:t>
                </a:r>
              </a:p>
            </p:txBody>
          </p:sp>
        </p:grpSp>
      </p:grpSp>
    </p:spTree>
    <p:extLst>
      <p:ext uri="{BB962C8B-B14F-4D97-AF65-F5344CB8AC3E}">
        <p14:creationId xmlns:p14="http://schemas.microsoft.com/office/powerpoint/2010/main" val="2678605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1"/>
          <p:cNvSpPr/>
          <p:nvPr/>
        </p:nvSpPr>
        <p:spPr>
          <a:xfrm>
            <a:off x="680484" y="1833521"/>
            <a:ext cx="7605823" cy="2122485"/>
          </a:xfrm>
          <a:custGeom>
            <a:avLst/>
            <a:gdLst>
              <a:gd name="connsiteX0" fmla="*/ 0 w 7605823"/>
              <a:gd name="connsiteY0" fmla="*/ 1753196 h 2122485"/>
              <a:gd name="connsiteX1" fmla="*/ 1814623 w 7605823"/>
              <a:gd name="connsiteY1" fmla="*/ 385140 h 2122485"/>
              <a:gd name="connsiteX2" fmla="*/ 3969488 w 7605823"/>
              <a:gd name="connsiteY2" fmla="*/ 2121791 h 2122485"/>
              <a:gd name="connsiteX3" fmla="*/ 6726865 w 7605823"/>
              <a:gd name="connsiteY3" fmla="*/ 144135 h 2122485"/>
              <a:gd name="connsiteX4" fmla="*/ 7605823 w 7605823"/>
              <a:gd name="connsiteY4" fmla="*/ 179577 h 2122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823" h="2122485">
                <a:moveTo>
                  <a:pt x="0" y="1753196"/>
                </a:moveTo>
                <a:cubicBezTo>
                  <a:pt x="576521" y="1038451"/>
                  <a:pt x="1153042" y="323707"/>
                  <a:pt x="1814623" y="385140"/>
                </a:cubicBezTo>
                <a:cubicBezTo>
                  <a:pt x="2476204" y="446572"/>
                  <a:pt x="3150781" y="2161958"/>
                  <a:pt x="3969488" y="2121791"/>
                </a:cubicBezTo>
                <a:cubicBezTo>
                  <a:pt x="4788195" y="2081624"/>
                  <a:pt x="6120809" y="467837"/>
                  <a:pt x="6726865" y="144135"/>
                </a:cubicBezTo>
                <a:cubicBezTo>
                  <a:pt x="7332921" y="-179567"/>
                  <a:pt x="7456967" y="137047"/>
                  <a:pt x="7605823" y="179577"/>
                </a:cubicBezTo>
              </a:path>
            </a:pathLst>
          </a:custGeom>
          <a:ln w="2222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upo 2"/>
          <p:cNvGrpSpPr/>
          <p:nvPr/>
        </p:nvGrpSpPr>
        <p:grpSpPr>
          <a:xfrm>
            <a:off x="220043" y="1848050"/>
            <a:ext cx="1226202" cy="1046713"/>
            <a:chOff x="457179" y="666306"/>
            <a:chExt cx="1959734" cy="1487229"/>
          </a:xfrm>
        </p:grpSpPr>
        <p:pic>
          <p:nvPicPr>
            <p:cNvPr id="4" name="Imagen 3"/>
            <p:cNvPicPr>
              <a:picLocks noChangeAspect="1"/>
            </p:cNvPicPr>
            <p:nvPr/>
          </p:nvPicPr>
          <p:blipFill>
            <a:blip r:embed="rId2"/>
            <a:stretch>
              <a:fillRect/>
            </a:stretch>
          </p:blipFill>
          <p:spPr>
            <a:xfrm>
              <a:off x="457179" y="666306"/>
              <a:ext cx="1959734" cy="1487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p:cNvPicPr>
              <a:picLocks noChangeAspect="1"/>
            </p:cNvPicPr>
            <p:nvPr/>
          </p:nvPicPr>
          <p:blipFill>
            <a:blip r:embed="rId3"/>
            <a:stretch>
              <a:fillRect/>
            </a:stretch>
          </p:blipFill>
          <p:spPr>
            <a:xfrm>
              <a:off x="1722474" y="921488"/>
              <a:ext cx="517452" cy="798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6" name="Imagen 5"/>
          <p:cNvPicPr>
            <a:picLocks noChangeAspect="1"/>
          </p:cNvPicPr>
          <p:nvPr/>
        </p:nvPicPr>
        <p:blipFill>
          <a:blip r:embed="rId4"/>
          <a:stretch>
            <a:fillRect/>
          </a:stretch>
        </p:blipFill>
        <p:spPr>
          <a:xfrm>
            <a:off x="1756408" y="3111645"/>
            <a:ext cx="974208" cy="1224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p:cNvPicPr>
            <a:picLocks noChangeAspect="1"/>
          </p:cNvPicPr>
          <p:nvPr/>
        </p:nvPicPr>
        <p:blipFill>
          <a:blip r:embed="rId5"/>
          <a:stretch>
            <a:fillRect/>
          </a:stretch>
        </p:blipFill>
        <p:spPr>
          <a:xfrm>
            <a:off x="4032666" y="1955361"/>
            <a:ext cx="1150206" cy="1125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6"/>
          <a:stretch>
            <a:fillRect/>
          </a:stretch>
        </p:blipFill>
        <p:spPr>
          <a:xfrm>
            <a:off x="5442674" y="3738798"/>
            <a:ext cx="1992497" cy="890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Elipse 8"/>
          <p:cNvSpPr/>
          <p:nvPr/>
        </p:nvSpPr>
        <p:spPr>
          <a:xfrm>
            <a:off x="159142" y="1422869"/>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0" name="Elipse 9"/>
          <p:cNvSpPr/>
          <p:nvPr/>
        </p:nvSpPr>
        <p:spPr>
          <a:xfrm>
            <a:off x="956728" y="4337121"/>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1" name="Elipse 10"/>
          <p:cNvSpPr/>
          <p:nvPr/>
        </p:nvSpPr>
        <p:spPr>
          <a:xfrm>
            <a:off x="3323478" y="2446309"/>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2" name="Elipse 11"/>
          <p:cNvSpPr/>
          <p:nvPr/>
        </p:nvSpPr>
        <p:spPr>
          <a:xfrm>
            <a:off x="5872387" y="3315209"/>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3" name="CuadroTexto 12"/>
          <p:cNvSpPr txBox="1"/>
          <p:nvPr/>
        </p:nvSpPr>
        <p:spPr>
          <a:xfrm>
            <a:off x="547832" y="1435831"/>
            <a:ext cx="15408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Activar usuario</a:t>
            </a:r>
          </a:p>
        </p:txBody>
      </p:sp>
      <p:sp>
        <p:nvSpPr>
          <p:cNvPr id="14" name="CuadroTexto 13"/>
          <p:cNvSpPr txBox="1"/>
          <p:nvPr/>
        </p:nvSpPr>
        <p:spPr>
          <a:xfrm>
            <a:off x="1351674" y="4370076"/>
            <a:ext cx="253776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Crear contraseña y diligenciar HV y BR</a:t>
            </a:r>
          </a:p>
        </p:txBody>
      </p:sp>
      <p:sp>
        <p:nvSpPr>
          <p:cNvPr id="15" name="CuadroTexto 14"/>
          <p:cNvSpPr txBox="1"/>
          <p:nvPr/>
        </p:nvSpPr>
        <p:spPr>
          <a:xfrm>
            <a:off x="3885543" y="3061736"/>
            <a:ext cx="155713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Verificar y aprobar HV</a:t>
            </a:r>
          </a:p>
        </p:txBody>
      </p:sp>
      <p:sp>
        <p:nvSpPr>
          <p:cNvPr id="16" name="CuadroTexto 15"/>
          <p:cNvSpPr txBox="1"/>
          <p:nvPr/>
        </p:nvSpPr>
        <p:spPr>
          <a:xfrm>
            <a:off x="5611632" y="4671257"/>
            <a:ext cx="186570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Vincular al empleo</a:t>
            </a:r>
          </a:p>
        </p:txBody>
      </p:sp>
      <p:sp>
        <p:nvSpPr>
          <p:cNvPr id="17" name="CuadroTexto 16"/>
          <p:cNvSpPr txBox="1"/>
          <p:nvPr/>
        </p:nvSpPr>
        <p:spPr>
          <a:xfrm>
            <a:off x="2459273" y="111678"/>
            <a:ext cx="3479222" cy="4924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SERVIDOR PÚBLICO</a:t>
            </a:r>
          </a:p>
        </p:txBody>
      </p:sp>
      <p:pic>
        <p:nvPicPr>
          <p:cNvPr id="18" name="Imagen 17"/>
          <p:cNvPicPr>
            <a:picLocks noChangeAspect="1"/>
          </p:cNvPicPr>
          <p:nvPr/>
        </p:nvPicPr>
        <p:blipFill>
          <a:blip r:embed="rId7"/>
          <a:stretch>
            <a:fillRect/>
          </a:stretch>
        </p:blipFill>
        <p:spPr>
          <a:xfrm>
            <a:off x="7229368" y="2038995"/>
            <a:ext cx="1186840" cy="1227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Elipse 18"/>
          <p:cNvSpPr/>
          <p:nvPr/>
        </p:nvSpPr>
        <p:spPr>
          <a:xfrm>
            <a:off x="6810403" y="1560094"/>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5</a:t>
            </a:r>
          </a:p>
        </p:txBody>
      </p:sp>
      <p:sp>
        <p:nvSpPr>
          <p:cNvPr id="20" name="CuadroTexto 19"/>
          <p:cNvSpPr txBox="1"/>
          <p:nvPr/>
        </p:nvSpPr>
        <p:spPr>
          <a:xfrm>
            <a:off x="6943620" y="1461289"/>
            <a:ext cx="181302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Situaciones administrativas</a:t>
            </a:r>
          </a:p>
        </p:txBody>
      </p:sp>
    </p:spTree>
    <p:extLst>
      <p:ext uri="{BB962C8B-B14F-4D97-AF65-F5344CB8AC3E}">
        <p14:creationId xmlns:p14="http://schemas.microsoft.com/office/powerpoint/2010/main" val="3718105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680484" y="1833521"/>
            <a:ext cx="7605823" cy="2122485"/>
          </a:xfrm>
          <a:custGeom>
            <a:avLst/>
            <a:gdLst>
              <a:gd name="connsiteX0" fmla="*/ 0 w 7605823"/>
              <a:gd name="connsiteY0" fmla="*/ 1753196 h 2122485"/>
              <a:gd name="connsiteX1" fmla="*/ 1814623 w 7605823"/>
              <a:gd name="connsiteY1" fmla="*/ 385140 h 2122485"/>
              <a:gd name="connsiteX2" fmla="*/ 3969488 w 7605823"/>
              <a:gd name="connsiteY2" fmla="*/ 2121791 h 2122485"/>
              <a:gd name="connsiteX3" fmla="*/ 6726865 w 7605823"/>
              <a:gd name="connsiteY3" fmla="*/ 144135 h 2122485"/>
              <a:gd name="connsiteX4" fmla="*/ 7605823 w 7605823"/>
              <a:gd name="connsiteY4" fmla="*/ 179577 h 2122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823" h="2122485">
                <a:moveTo>
                  <a:pt x="0" y="1753196"/>
                </a:moveTo>
                <a:cubicBezTo>
                  <a:pt x="576521" y="1038451"/>
                  <a:pt x="1153042" y="323707"/>
                  <a:pt x="1814623" y="385140"/>
                </a:cubicBezTo>
                <a:cubicBezTo>
                  <a:pt x="2476204" y="446572"/>
                  <a:pt x="3150781" y="2161958"/>
                  <a:pt x="3969488" y="2121791"/>
                </a:cubicBezTo>
                <a:cubicBezTo>
                  <a:pt x="4788195" y="2081624"/>
                  <a:pt x="6120809" y="467837"/>
                  <a:pt x="6726865" y="144135"/>
                </a:cubicBezTo>
                <a:cubicBezTo>
                  <a:pt x="7332921" y="-179567"/>
                  <a:pt x="7456967" y="137047"/>
                  <a:pt x="7605823" y="179577"/>
                </a:cubicBezTo>
              </a:path>
            </a:pathLst>
          </a:custGeom>
          <a:ln w="2222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grpSp>
        <p:nvGrpSpPr>
          <p:cNvPr id="4" name="Grupo 3"/>
          <p:cNvGrpSpPr/>
          <p:nvPr/>
        </p:nvGrpSpPr>
        <p:grpSpPr>
          <a:xfrm>
            <a:off x="237464" y="1763758"/>
            <a:ext cx="1226202" cy="1046713"/>
            <a:chOff x="457179" y="666306"/>
            <a:chExt cx="1959734" cy="1487229"/>
          </a:xfrm>
        </p:grpSpPr>
        <p:pic>
          <p:nvPicPr>
            <p:cNvPr id="5" name="Imagen 4"/>
            <p:cNvPicPr>
              <a:picLocks noChangeAspect="1"/>
            </p:cNvPicPr>
            <p:nvPr/>
          </p:nvPicPr>
          <p:blipFill>
            <a:blip r:embed="rId2"/>
            <a:stretch>
              <a:fillRect/>
            </a:stretch>
          </p:blipFill>
          <p:spPr>
            <a:xfrm>
              <a:off x="457179" y="666306"/>
              <a:ext cx="1959734" cy="1487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a:blip r:embed="rId3"/>
            <a:stretch>
              <a:fillRect/>
            </a:stretch>
          </p:blipFill>
          <p:spPr>
            <a:xfrm>
              <a:off x="1722474" y="921488"/>
              <a:ext cx="517452" cy="798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7" name="Imagen 6"/>
          <p:cNvPicPr>
            <a:picLocks noChangeAspect="1"/>
          </p:cNvPicPr>
          <p:nvPr/>
        </p:nvPicPr>
        <p:blipFill>
          <a:blip r:embed="rId4"/>
          <a:stretch>
            <a:fillRect/>
          </a:stretch>
        </p:blipFill>
        <p:spPr>
          <a:xfrm>
            <a:off x="2502195" y="2108208"/>
            <a:ext cx="974208" cy="1224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5"/>
          <a:stretch>
            <a:fillRect/>
          </a:stretch>
        </p:blipFill>
        <p:spPr>
          <a:xfrm>
            <a:off x="5212997" y="3643669"/>
            <a:ext cx="1150206" cy="1125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Elipse 8"/>
          <p:cNvSpPr/>
          <p:nvPr/>
        </p:nvSpPr>
        <p:spPr>
          <a:xfrm>
            <a:off x="199224" y="1233356"/>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a:t>
            </a:r>
          </a:p>
        </p:txBody>
      </p:sp>
      <p:sp>
        <p:nvSpPr>
          <p:cNvPr id="10" name="Elipse 9"/>
          <p:cNvSpPr/>
          <p:nvPr/>
        </p:nvSpPr>
        <p:spPr>
          <a:xfrm>
            <a:off x="2052934" y="3016367"/>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a:t>
            </a:r>
          </a:p>
        </p:txBody>
      </p:sp>
      <p:sp>
        <p:nvSpPr>
          <p:cNvPr id="11" name="Elipse 10"/>
          <p:cNvSpPr/>
          <p:nvPr/>
        </p:nvSpPr>
        <p:spPr>
          <a:xfrm>
            <a:off x="4948376" y="2855804"/>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3</a:t>
            </a:r>
          </a:p>
        </p:txBody>
      </p:sp>
      <p:sp>
        <p:nvSpPr>
          <p:cNvPr id="12" name="Elipse 11"/>
          <p:cNvSpPr/>
          <p:nvPr/>
        </p:nvSpPr>
        <p:spPr>
          <a:xfrm>
            <a:off x="7198643" y="1189607"/>
            <a:ext cx="361507" cy="351872"/>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4</a:t>
            </a:r>
          </a:p>
        </p:txBody>
      </p:sp>
      <p:sp>
        <p:nvSpPr>
          <p:cNvPr id="13" name="CuadroTexto 12"/>
          <p:cNvSpPr txBox="1"/>
          <p:nvPr/>
        </p:nvSpPr>
        <p:spPr>
          <a:xfrm>
            <a:off x="608303" y="1293308"/>
            <a:ext cx="17107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Activar usuario</a:t>
            </a:r>
          </a:p>
        </p:txBody>
      </p:sp>
      <p:sp>
        <p:nvSpPr>
          <p:cNvPr id="14" name="CuadroTexto 13"/>
          <p:cNvSpPr txBox="1"/>
          <p:nvPr/>
        </p:nvSpPr>
        <p:spPr>
          <a:xfrm>
            <a:off x="2052934" y="3442155"/>
            <a:ext cx="284693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Crear contraseña y diligenciar HV </a:t>
            </a:r>
          </a:p>
        </p:txBody>
      </p:sp>
      <p:sp>
        <p:nvSpPr>
          <p:cNvPr id="15" name="CuadroTexto 14"/>
          <p:cNvSpPr txBox="1"/>
          <p:nvPr/>
        </p:nvSpPr>
        <p:spPr>
          <a:xfrm>
            <a:off x="4899204" y="3205302"/>
            <a:ext cx="24417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Verificar y aprobar HV</a:t>
            </a:r>
          </a:p>
        </p:txBody>
      </p:sp>
      <p:sp>
        <p:nvSpPr>
          <p:cNvPr id="16" name="CuadroTexto 15"/>
          <p:cNvSpPr txBox="1"/>
          <p:nvPr/>
        </p:nvSpPr>
        <p:spPr>
          <a:xfrm>
            <a:off x="7182518" y="1516375"/>
            <a:ext cx="208262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Gestionar contrato</a:t>
            </a:r>
          </a:p>
        </p:txBody>
      </p:sp>
      <p:sp>
        <p:nvSpPr>
          <p:cNvPr id="17" name="CuadroTexto 16"/>
          <p:cNvSpPr txBox="1"/>
          <p:nvPr/>
        </p:nvSpPr>
        <p:spPr>
          <a:xfrm>
            <a:off x="3351257" y="117220"/>
            <a:ext cx="2488182" cy="4924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CONTRATISTA</a:t>
            </a:r>
          </a:p>
        </p:txBody>
      </p:sp>
      <p:pic>
        <p:nvPicPr>
          <p:cNvPr id="18" name="Imagen 17"/>
          <p:cNvPicPr>
            <a:picLocks noChangeAspect="1"/>
          </p:cNvPicPr>
          <p:nvPr/>
        </p:nvPicPr>
        <p:blipFill>
          <a:blip r:embed="rId6"/>
          <a:stretch>
            <a:fillRect/>
          </a:stretch>
        </p:blipFill>
        <p:spPr>
          <a:xfrm>
            <a:off x="7485448" y="2056588"/>
            <a:ext cx="1476759" cy="1325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9056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58158" y="1417379"/>
            <a:ext cx="44499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CD00"/>
                </a:solidFill>
                <a:effectLst/>
                <a:uLnTx/>
                <a:uFillTx/>
                <a:latin typeface="Helvetica" panose="020B0604020202020204" pitchFamily="34" charset="0"/>
                <a:ea typeface="+mn-ea"/>
                <a:cs typeface="Helvetica" panose="020B0604020202020204" pitchFamily="34" charset="0"/>
              </a:rPr>
              <a:t>1.</a:t>
            </a:r>
          </a:p>
        </p:txBody>
      </p:sp>
      <p:cxnSp>
        <p:nvCxnSpPr>
          <p:cNvPr id="10" name="Conector recto 9"/>
          <p:cNvCxnSpPr>
            <a:cxnSpLocks/>
          </p:cNvCxnSpPr>
          <p:nvPr/>
        </p:nvCxnSpPr>
        <p:spPr>
          <a:xfrm>
            <a:off x="2703153" y="1872410"/>
            <a:ext cx="5348718"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2271983" y="1956089"/>
            <a:ext cx="46576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CD00"/>
                </a:solidFill>
                <a:effectLst/>
                <a:uLnTx/>
                <a:uFillTx/>
                <a:latin typeface="Helvetica" panose="020B0604020202020204" pitchFamily="34" charset="0"/>
                <a:ea typeface="+mn-ea"/>
                <a:cs typeface="Helvetica" panose="020B0604020202020204" pitchFamily="34" charset="0"/>
              </a:rPr>
              <a:t>2.</a:t>
            </a:r>
          </a:p>
        </p:txBody>
      </p:sp>
      <p:cxnSp>
        <p:nvCxnSpPr>
          <p:cNvPr id="21" name="Conector recto 20"/>
          <p:cNvCxnSpPr>
            <a:cxnSpLocks/>
          </p:cNvCxnSpPr>
          <p:nvPr/>
        </p:nvCxnSpPr>
        <p:spPr>
          <a:xfrm>
            <a:off x="2746561" y="2543959"/>
            <a:ext cx="530531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CuadroTexto 33"/>
          <p:cNvSpPr txBox="1"/>
          <p:nvPr/>
        </p:nvSpPr>
        <p:spPr>
          <a:xfrm>
            <a:off x="-55821" y="2152933"/>
            <a:ext cx="2057944"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D4D4D"/>
                </a:solidFill>
                <a:effectLst/>
                <a:uLnTx/>
                <a:uFillTx/>
                <a:latin typeface="Helvetica" panose="020B0604020202020204" pitchFamily="34" charset="0"/>
                <a:ea typeface="+mn-ea"/>
                <a:cs typeface="Helvetica" panose="020B0604020202020204" pitchFamily="34" charset="0"/>
              </a:rPr>
              <a:t>Agenda</a:t>
            </a:r>
          </a:p>
        </p:txBody>
      </p:sp>
      <p:sp>
        <p:nvSpPr>
          <p:cNvPr id="35" name="Rectángulo 34"/>
          <p:cNvSpPr/>
          <p:nvPr/>
        </p:nvSpPr>
        <p:spPr>
          <a:xfrm>
            <a:off x="2105534" y="1027514"/>
            <a:ext cx="157635" cy="3304372"/>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4" name="Marcador de texto 21">
            <a:extLst>
              <a:ext uri="{FF2B5EF4-FFF2-40B4-BE49-F238E27FC236}">
                <a16:creationId xmlns:a16="http://schemas.microsoft.com/office/drawing/2014/main" id="{BA8A835D-605C-46AA-B5EF-BCBE660F5C67}"/>
              </a:ext>
            </a:extLst>
          </p:cNvPr>
          <p:cNvSpPr txBox="1">
            <a:spLocks/>
          </p:cNvSpPr>
          <p:nvPr/>
        </p:nvSpPr>
        <p:spPr>
          <a:xfrm>
            <a:off x="2663787" y="1281914"/>
            <a:ext cx="5348718" cy="55993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es-MX" sz="1700" dirty="0">
                <a:solidFill>
                  <a:prstClr val="black"/>
                </a:solidFill>
                <a:latin typeface="Helvetica" panose="020B0604020202020204" pitchFamily="34" charset="0"/>
                <a:cs typeface="Helvetica" panose="020B0604020202020204" pitchFamily="34" charset="0"/>
              </a:rPr>
              <a:t>Introducción Reporte Medición del Desempeño Institucional -MDI</a:t>
            </a:r>
          </a:p>
        </p:txBody>
      </p:sp>
      <p:sp>
        <p:nvSpPr>
          <p:cNvPr id="32" name="CuadroTexto 31">
            <a:extLst>
              <a:ext uri="{FF2B5EF4-FFF2-40B4-BE49-F238E27FC236}">
                <a16:creationId xmlns:a16="http://schemas.microsoft.com/office/drawing/2014/main" id="{13682094-EDC4-442E-96B0-0BD869A2471D}"/>
              </a:ext>
            </a:extLst>
          </p:cNvPr>
          <p:cNvSpPr txBox="1"/>
          <p:nvPr/>
        </p:nvSpPr>
        <p:spPr>
          <a:xfrm>
            <a:off x="2266392" y="2508078"/>
            <a:ext cx="46576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CD00"/>
                </a:solidFill>
                <a:effectLst/>
                <a:uLnTx/>
                <a:uFillTx/>
                <a:latin typeface="Helvetica" panose="020B0604020202020204" pitchFamily="34" charset="0"/>
                <a:ea typeface="+mn-ea"/>
                <a:cs typeface="Helvetica" panose="020B0604020202020204" pitchFamily="34" charset="0"/>
              </a:rPr>
              <a:t>3.</a:t>
            </a:r>
          </a:p>
        </p:txBody>
      </p:sp>
      <p:cxnSp>
        <p:nvCxnSpPr>
          <p:cNvPr id="33" name="Conector recto 32">
            <a:extLst>
              <a:ext uri="{FF2B5EF4-FFF2-40B4-BE49-F238E27FC236}">
                <a16:creationId xmlns:a16="http://schemas.microsoft.com/office/drawing/2014/main" id="{AA754D1C-F175-4C8F-9818-A8C595FC529E}"/>
              </a:ext>
            </a:extLst>
          </p:cNvPr>
          <p:cNvCxnSpPr>
            <a:cxnSpLocks/>
          </p:cNvCxnSpPr>
          <p:nvPr/>
        </p:nvCxnSpPr>
        <p:spPr>
          <a:xfrm>
            <a:off x="2795455" y="3022865"/>
            <a:ext cx="527999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uadroTexto 16">
            <a:extLst>
              <a:ext uri="{FF2B5EF4-FFF2-40B4-BE49-F238E27FC236}">
                <a16:creationId xmlns:a16="http://schemas.microsoft.com/office/drawing/2014/main" id="{61C167CA-BCB3-43BD-B709-811298502B48}"/>
              </a:ext>
            </a:extLst>
          </p:cNvPr>
          <p:cNvSpPr txBox="1"/>
          <p:nvPr/>
        </p:nvSpPr>
        <p:spPr>
          <a:xfrm>
            <a:off x="2293918" y="3038772"/>
            <a:ext cx="47078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CD00"/>
                </a:solidFill>
                <a:effectLst/>
                <a:uLnTx/>
                <a:uFillTx/>
                <a:latin typeface="Helvetica" panose="020B0604020202020204" pitchFamily="34" charset="0"/>
                <a:ea typeface="+mn-ea"/>
                <a:cs typeface="Helvetica" panose="020B0604020202020204" pitchFamily="34" charset="0"/>
              </a:rPr>
              <a:t>4.</a:t>
            </a:r>
          </a:p>
        </p:txBody>
      </p:sp>
      <p:cxnSp>
        <p:nvCxnSpPr>
          <p:cNvPr id="18" name="Conector recto 17">
            <a:extLst>
              <a:ext uri="{FF2B5EF4-FFF2-40B4-BE49-F238E27FC236}">
                <a16:creationId xmlns:a16="http://schemas.microsoft.com/office/drawing/2014/main" id="{CAFBEB1B-088A-4DFD-A435-8A1ECA4C7B18}"/>
              </a:ext>
            </a:extLst>
          </p:cNvPr>
          <p:cNvCxnSpPr>
            <a:cxnSpLocks/>
          </p:cNvCxnSpPr>
          <p:nvPr/>
        </p:nvCxnSpPr>
        <p:spPr>
          <a:xfrm>
            <a:off x="2795455" y="3512047"/>
            <a:ext cx="5348718"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Marcador de texto 21">
            <a:extLst>
              <a:ext uri="{FF2B5EF4-FFF2-40B4-BE49-F238E27FC236}">
                <a16:creationId xmlns:a16="http://schemas.microsoft.com/office/drawing/2014/main" id="{6A3CA7C1-956A-4522-81EB-A0E764128FA7}"/>
              </a:ext>
            </a:extLst>
          </p:cNvPr>
          <p:cNvSpPr txBox="1">
            <a:spLocks/>
          </p:cNvSpPr>
          <p:nvPr/>
        </p:nvSpPr>
        <p:spPr>
          <a:xfrm>
            <a:off x="2725059" y="3568281"/>
            <a:ext cx="4486359" cy="3648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MX" sz="1700" dirty="0">
                <a:solidFill>
                  <a:prstClr val="black"/>
                </a:solidFill>
                <a:latin typeface="Helvetica" panose="020B0604020202020204" pitchFamily="34" charset="0"/>
                <a:cs typeface="Helvetica" panose="020B0604020202020204" pitchFamily="34" charset="0"/>
              </a:rPr>
              <a:t>Sesión de preguntas</a:t>
            </a:r>
          </a:p>
        </p:txBody>
      </p:sp>
      <p:sp>
        <p:nvSpPr>
          <p:cNvPr id="22" name="CuadroTexto 21">
            <a:extLst>
              <a:ext uri="{FF2B5EF4-FFF2-40B4-BE49-F238E27FC236}">
                <a16:creationId xmlns:a16="http://schemas.microsoft.com/office/drawing/2014/main" id="{0F33FDDA-8416-4DC3-9935-32F0FF23FBD6}"/>
              </a:ext>
            </a:extLst>
          </p:cNvPr>
          <p:cNvSpPr txBox="1"/>
          <p:nvPr/>
        </p:nvSpPr>
        <p:spPr>
          <a:xfrm>
            <a:off x="2307533" y="3520025"/>
            <a:ext cx="43902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CD00"/>
                </a:solidFill>
                <a:effectLst/>
                <a:uLnTx/>
                <a:uFillTx/>
                <a:latin typeface="Helvetica" panose="020B0604020202020204" pitchFamily="34" charset="0"/>
                <a:ea typeface="+mn-ea"/>
                <a:cs typeface="Helvetica" panose="020B0604020202020204" pitchFamily="34" charset="0"/>
              </a:rPr>
              <a:t>5.</a:t>
            </a:r>
          </a:p>
        </p:txBody>
      </p:sp>
      <p:cxnSp>
        <p:nvCxnSpPr>
          <p:cNvPr id="23" name="Conector recto 22">
            <a:extLst>
              <a:ext uri="{FF2B5EF4-FFF2-40B4-BE49-F238E27FC236}">
                <a16:creationId xmlns:a16="http://schemas.microsoft.com/office/drawing/2014/main" id="{B3D851AB-DB3C-4EBF-A94B-3BEA19882CD7}"/>
              </a:ext>
            </a:extLst>
          </p:cNvPr>
          <p:cNvCxnSpPr>
            <a:cxnSpLocks/>
          </p:cNvCxnSpPr>
          <p:nvPr/>
        </p:nvCxnSpPr>
        <p:spPr>
          <a:xfrm>
            <a:off x="2795455" y="3965831"/>
            <a:ext cx="5348718"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Marcador de texto 21">
            <a:extLst>
              <a:ext uri="{FF2B5EF4-FFF2-40B4-BE49-F238E27FC236}">
                <a16:creationId xmlns:a16="http://schemas.microsoft.com/office/drawing/2014/main" id="{028400BB-8DDB-4364-871F-324998B45DBB}"/>
              </a:ext>
            </a:extLst>
          </p:cNvPr>
          <p:cNvSpPr txBox="1">
            <a:spLocks/>
          </p:cNvSpPr>
          <p:nvPr/>
        </p:nvSpPr>
        <p:spPr>
          <a:xfrm>
            <a:off x="2725059" y="3100347"/>
            <a:ext cx="5759593" cy="3648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s-MX" sz="1700" dirty="0">
                <a:solidFill>
                  <a:prstClr val="black"/>
                </a:solidFill>
                <a:latin typeface="Helvetica" panose="020B0604020202020204" pitchFamily="34" charset="0"/>
                <a:cs typeface="Helvetica" panose="020B0604020202020204" pitchFamily="34" charset="0"/>
              </a:rPr>
              <a:t>Módulos para la Gestión de la Información en SIGEP II</a:t>
            </a:r>
          </a:p>
        </p:txBody>
      </p:sp>
      <p:sp>
        <p:nvSpPr>
          <p:cNvPr id="30" name="Marcador de texto 21">
            <a:extLst>
              <a:ext uri="{FF2B5EF4-FFF2-40B4-BE49-F238E27FC236}">
                <a16:creationId xmlns:a16="http://schemas.microsoft.com/office/drawing/2014/main" id="{D60A192C-5433-4EFF-A0EC-540918B0575C}"/>
              </a:ext>
            </a:extLst>
          </p:cNvPr>
          <p:cNvSpPr txBox="1">
            <a:spLocks/>
          </p:cNvSpPr>
          <p:nvPr/>
        </p:nvSpPr>
        <p:spPr>
          <a:xfrm>
            <a:off x="2663787" y="1919445"/>
            <a:ext cx="5441020" cy="5415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defRPr/>
            </a:pPr>
            <a:r>
              <a:rPr kumimoji="0" lang="es-MX" sz="1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Importancia Gestión de la Información en SIGEP </a:t>
            </a:r>
            <a:r>
              <a:rPr lang="es-MX" sz="1700" dirty="0">
                <a:solidFill>
                  <a:prstClr val="black"/>
                </a:solidFill>
                <a:latin typeface="Helvetica" panose="020B0604020202020204" pitchFamily="34" charset="0"/>
                <a:cs typeface="Helvetica" panose="020B0604020202020204" pitchFamily="34" charset="0"/>
              </a:rPr>
              <a:t>II – Articulación Reporte FURAG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s-MX" sz="17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3" name="Rectángulo 2">
            <a:extLst>
              <a:ext uri="{FF2B5EF4-FFF2-40B4-BE49-F238E27FC236}">
                <a16:creationId xmlns:a16="http://schemas.microsoft.com/office/drawing/2014/main" id="{A97063C5-7E55-4992-823C-E5B83C81A002}"/>
              </a:ext>
            </a:extLst>
          </p:cNvPr>
          <p:cNvSpPr/>
          <p:nvPr/>
        </p:nvSpPr>
        <p:spPr>
          <a:xfrm>
            <a:off x="2703153" y="2582545"/>
            <a:ext cx="3643049" cy="383823"/>
          </a:xfrm>
          <a:prstGeom prst="rect">
            <a:avLst/>
          </a:prstGeom>
        </p:spPr>
        <p:txBody>
          <a:bodyPr wrap="none">
            <a:spAutoFit/>
          </a:bodyPr>
          <a:lstStyle/>
          <a:p>
            <a:pPr>
              <a:lnSpc>
                <a:spcPct val="115000"/>
              </a:lnSpc>
              <a:buSzPts val="1400"/>
            </a:pPr>
            <a:r>
              <a:rPr lang="es-CO" dirty="0">
                <a:latin typeface="Helvetica" panose="020B0604020202020204" pitchFamily="34" charset="0"/>
                <a:ea typeface="Work Sans Light"/>
                <a:cs typeface="Helvetica" panose="020B0604020202020204" pitchFamily="34" charset="0"/>
                <a:sym typeface="Work Sans Light"/>
              </a:rPr>
              <a:t>Roles Administradores – SIGEP II</a:t>
            </a:r>
            <a:endParaRPr lang="es-CO"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7237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13420" y="607619"/>
            <a:ext cx="42433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Administración </a:t>
            </a: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Wingdings" panose="05000000000000000000" pitchFamily="2" charset="2"/>
              </a:rPr>
              <a:t> Usuario  Activar Usuario</a:t>
            </a:r>
            <a:endPar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4" name="Imagen 3"/>
          <p:cNvPicPr>
            <a:picLocks noChangeAspect="1"/>
          </p:cNvPicPr>
          <p:nvPr/>
        </p:nvPicPr>
        <p:blipFill>
          <a:blip r:embed="rId2"/>
          <a:stretch>
            <a:fillRect/>
          </a:stretch>
        </p:blipFill>
        <p:spPr>
          <a:xfrm>
            <a:off x="979047" y="1204833"/>
            <a:ext cx="7038753" cy="3414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0938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39732" y="715963"/>
            <a:ext cx="6443779" cy="38750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lipse 3"/>
          <p:cNvSpPr/>
          <p:nvPr/>
        </p:nvSpPr>
        <p:spPr>
          <a:xfrm>
            <a:off x="2473842" y="3423684"/>
            <a:ext cx="3048000" cy="95693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ángulo 4"/>
          <p:cNvSpPr/>
          <p:nvPr/>
        </p:nvSpPr>
        <p:spPr>
          <a:xfrm>
            <a:off x="1458997" y="715963"/>
            <a:ext cx="2195945" cy="23552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C000"/>
              </a:solidFill>
              <a:effectLst/>
              <a:uLnTx/>
              <a:uFillTx/>
              <a:latin typeface="Calibri"/>
              <a:ea typeface="+mn-ea"/>
              <a:cs typeface="+mn-cs"/>
            </a:endParaRPr>
          </a:p>
        </p:txBody>
      </p:sp>
    </p:spTree>
    <p:extLst>
      <p:ext uri="{BB962C8B-B14F-4D97-AF65-F5344CB8AC3E}">
        <p14:creationId xmlns:p14="http://schemas.microsoft.com/office/powerpoint/2010/main" val="345807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76277" y="910871"/>
            <a:ext cx="7474399" cy="3917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ángulo 3"/>
          <p:cNvSpPr/>
          <p:nvPr/>
        </p:nvSpPr>
        <p:spPr>
          <a:xfrm>
            <a:off x="1734392" y="2032601"/>
            <a:ext cx="2198216" cy="23552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CuadroTexto 4"/>
          <p:cNvSpPr txBox="1"/>
          <p:nvPr/>
        </p:nvSpPr>
        <p:spPr>
          <a:xfrm>
            <a:off x="976277" y="510372"/>
            <a:ext cx="455393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Información Personal </a:t>
            </a: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Wingdings" panose="05000000000000000000" pitchFamily="2" charset="2"/>
              </a:rPr>
              <a:t> Gestionar Hoja de Vida</a:t>
            </a:r>
            <a:endPar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986171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15454" y="831897"/>
            <a:ext cx="455393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Información Personal </a:t>
            </a: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Wingdings" panose="05000000000000000000" pitchFamily="2" charset="2"/>
              </a:rPr>
              <a:t> Gestionar Hoja de Vida</a:t>
            </a:r>
            <a:endPar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grpSp>
        <p:nvGrpSpPr>
          <p:cNvPr id="4" name="Grupo 3"/>
          <p:cNvGrpSpPr/>
          <p:nvPr/>
        </p:nvGrpSpPr>
        <p:grpSpPr>
          <a:xfrm>
            <a:off x="1115454" y="1427738"/>
            <a:ext cx="6371625" cy="3109886"/>
            <a:chOff x="2167358" y="1379612"/>
            <a:chExt cx="5445119" cy="2607967"/>
          </a:xfrm>
        </p:grpSpPr>
        <p:pic>
          <p:nvPicPr>
            <p:cNvPr id="5" name="Imagen 4"/>
            <p:cNvPicPr>
              <a:picLocks noChangeAspect="1"/>
            </p:cNvPicPr>
            <p:nvPr/>
          </p:nvPicPr>
          <p:blipFill>
            <a:blip r:embed="rId2"/>
            <a:stretch>
              <a:fillRect/>
            </a:stretch>
          </p:blipFill>
          <p:spPr>
            <a:xfrm>
              <a:off x="2167358" y="1379612"/>
              <a:ext cx="5445119" cy="2607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Elipse 5"/>
            <p:cNvSpPr/>
            <p:nvPr/>
          </p:nvSpPr>
          <p:spPr>
            <a:xfrm>
              <a:off x="4269544" y="2785162"/>
              <a:ext cx="1392203" cy="3521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grpSp>
    </p:spTree>
    <p:extLst>
      <p:ext uri="{BB962C8B-B14F-4D97-AF65-F5344CB8AC3E}">
        <p14:creationId xmlns:p14="http://schemas.microsoft.com/office/powerpoint/2010/main" val="3117617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44655" y="1986172"/>
            <a:ext cx="1562100" cy="8572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Imagen 3"/>
          <p:cNvPicPr>
            <a:picLocks noChangeAspect="1"/>
          </p:cNvPicPr>
          <p:nvPr/>
        </p:nvPicPr>
        <p:blipFill>
          <a:blip r:embed="rId3"/>
          <a:stretch>
            <a:fillRect/>
          </a:stretch>
        </p:blipFill>
        <p:spPr>
          <a:xfrm>
            <a:off x="3826699" y="1986172"/>
            <a:ext cx="238125" cy="361950"/>
          </a:xfrm>
          <a:prstGeom prst="rect">
            <a:avLst/>
          </a:prstGeom>
          <a:ln>
            <a:solidFill>
              <a:schemeClr val="accent2">
                <a:lumMod val="50000"/>
              </a:schemeClr>
            </a:solidFill>
          </a:ln>
        </p:spPr>
      </p:pic>
      <p:pic>
        <p:nvPicPr>
          <p:cNvPr id="5" name="Imagen 4"/>
          <p:cNvPicPr>
            <a:picLocks noChangeAspect="1"/>
          </p:cNvPicPr>
          <p:nvPr/>
        </p:nvPicPr>
        <p:blipFill>
          <a:blip r:embed="rId4"/>
          <a:stretch>
            <a:fillRect/>
          </a:stretch>
        </p:blipFill>
        <p:spPr>
          <a:xfrm>
            <a:off x="3826699" y="2601063"/>
            <a:ext cx="257175" cy="304800"/>
          </a:xfrm>
          <a:prstGeom prst="rect">
            <a:avLst/>
          </a:prstGeom>
          <a:ln>
            <a:solidFill>
              <a:schemeClr val="accent2">
                <a:lumMod val="50000"/>
              </a:schemeClr>
            </a:solidFill>
          </a:ln>
        </p:spPr>
      </p:pic>
      <p:pic>
        <p:nvPicPr>
          <p:cNvPr id="6" name="Imagen 5"/>
          <p:cNvPicPr>
            <a:picLocks noChangeAspect="1"/>
          </p:cNvPicPr>
          <p:nvPr/>
        </p:nvPicPr>
        <p:blipFill>
          <a:blip r:embed="rId5"/>
          <a:stretch>
            <a:fillRect/>
          </a:stretch>
        </p:blipFill>
        <p:spPr>
          <a:xfrm>
            <a:off x="3834317" y="3239847"/>
            <a:ext cx="238125" cy="304800"/>
          </a:xfrm>
          <a:prstGeom prst="rect">
            <a:avLst/>
          </a:prstGeom>
          <a:ln>
            <a:solidFill>
              <a:schemeClr val="accent2">
                <a:lumMod val="50000"/>
              </a:schemeClr>
            </a:solidFill>
          </a:ln>
        </p:spPr>
      </p:pic>
      <p:pic>
        <p:nvPicPr>
          <p:cNvPr id="7" name="Imagen 6"/>
          <p:cNvPicPr>
            <a:picLocks noChangeAspect="1"/>
          </p:cNvPicPr>
          <p:nvPr/>
        </p:nvPicPr>
        <p:blipFill>
          <a:blip r:embed="rId6"/>
          <a:stretch>
            <a:fillRect/>
          </a:stretch>
        </p:blipFill>
        <p:spPr>
          <a:xfrm>
            <a:off x="3826698" y="1354261"/>
            <a:ext cx="253365" cy="304800"/>
          </a:xfrm>
          <a:prstGeom prst="rect">
            <a:avLst/>
          </a:prstGeom>
          <a:ln>
            <a:solidFill>
              <a:schemeClr val="accent2">
                <a:lumMod val="50000"/>
              </a:schemeClr>
            </a:solidFill>
          </a:ln>
        </p:spPr>
      </p:pic>
      <p:sp>
        <p:nvSpPr>
          <p:cNvPr id="8" name="CuadroTexto 7"/>
          <p:cNvSpPr txBox="1"/>
          <p:nvPr/>
        </p:nvSpPr>
        <p:spPr>
          <a:xfrm>
            <a:off x="4344928" y="1398687"/>
            <a:ext cx="28469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Ver detalle - Visualizar</a:t>
            </a:r>
          </a:p>
        </p:txBody>
      </p:sp>
      <p:sp>
        <p:nvSpPr>
          <p:cNvPr id="9" name="CuadroTexto 8"/>
          <p:cNvSpPr txBox="1"/>
          <p:nvPr/>
        </p:nvSpPr>
        <p:spPr>
          <a:xfrm>
            <a:off x="4377752" y="2013258"/>
            <a:ext cx="28469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Editar – Permite modificar</a:t>
            </a:r>
          </a:p>
        </p:txBody>
      </p:sp>
      <p:sp>
        <p:nvSpPr>
          <p:cNvPr id="10" name="CuadroTexto 9"/>
          <p:cNvSpPr txBox="1"/>
          <p:nvPr/>
        </p:nvSpPr>
        <p:spPr>
          <a:xfrm>
            <a:off x="4377752" y="2589313"/>
            <a:ext cx="28469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Verificar/Aprobar</a:t>
            </a:r>
          </a:p>
        </p:txBody>
      </p:sp>
      <p:sp>
        <p:nvSpPr>
          <p:cNvPr id="11" name="CuadroTexto 10"/>
          <p:cNvSpPr txBox="1"/>
          <p:nvPr/>
        </p:nvSpPr>
        <p:spPr>
          <a:xfrm>
            <a:off x="4344928" y="3180354"/>
            <a:ext cx="501379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Evaluación de Desempeño/Acuerdos de Gestión</a:t>
            </a:r>
          </a:p>
        </p:txBody>
      </p:sp>
    </p:spTree>
    <p:extLst>
      <p:ext uri="{BB962C8B-B14F-4D97-AF65-F5344CB8AC3E}">
        <p14:creationId xmlns:p14="http://schemas.microsoft.com/office/powerpoint/2010/main" val="124080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645920" y="1223783"/>
            <a:ext cx="5579904" cy="3744992"/>
            <a:chOff x="1267200" y="310282"/>
            <a:chExt cx="6013124" cy="4166123"/>
          </a:xfrm>
        </p:grpSpPr>
        <p:pic>
          <p:nvPicPr>
            <p:cNvPr id="4" name="Imagen 3"/>
            <p:cNvPicPr>
              <a:picLocks noChangeAspect="1"/>
            </p:cNvPicPr>
            <p:nvPr/>
          </p:nvPicPr>
          <p:blipFill>
            <a:blip r:embed="rId2"/>
            <a:stretch>
              <a:fillRect/>
            </a:stretch>
          </p:blipFill>
          <p:spPr>
            <a:xfrm>
              <a:off x="1267200" y="310282"/>
              <a:ext cx="6013124" cy="36975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Imagen 4"/>
            <p:cNvPicPr>
              <a:picLocks noChangeAspect="1"/>
            </p:cNvPicPr>
            <p:nvPr/>
          </p:nvPicPr>
          <p:blipFill>
            <a:blip r:embed="rId3"/>
            <a:stretch>
              <a:fillRect/>
            </a:stretch>
          </p:blipFill>
          <p:spPr>
            <a:xfrm>
              <a:off x="1267200" y="4007850"/>
              <a:ext cx="6013124" cy="468555"/>
            </a:xfrm>
            <a:prstGeom prst="rect">
              <a:avLst/>
            </a:prstGeom>
          </p:spPr>
        </p:pic>
      </p:grpSp>
      <p:sp>
        <p:nvSpPr>
          <p:cNvPr id="8" name="Título 2"/>
          <p:cNvSpPr>
            <a:spLocks noGrp="1"/>
          </p:cNvSpPr>
          <p:nvPr>
            <p:ph type="title"/>
          </p:nvPr>
        </p:nvSpPr>
        <p:spPr>
          <a:xfrm>
            <a:off x="1472470" y="668566"/>
            <a:ext cx="2673267" cy="437302"/>
          </a:xfrm>
        </p:spPr>
        <p:txBody>
          <a:bodyPr/>
          <a:lstStyle/>
          <a:p>
            <a:r>
              <a:rPr lang="es-CO" sz="2000" dirty="0">
                <a:latin typeface="Helvetica" panose="020B0604020202020204" pitchFamily="34" charset="0"/>
                <a:cs typeface="Helvetica" panose="020B0604020202020204" pitchFamily="34" charset="0"/>
              </a:rPr>
              <a:t>Aprobar hoja de vida</a:t>
            </a:r>
          </a:p>
        </p:txBody>
      </p:sp>
    </p:spTree>
    <p:extLst>
      <p:ext uri="{BB962C8B-B14F-4D97-AF65-F5344CB8AC3E}">
        <p14:creationId xmlns:p14="http://schemas.microsoft.com/office/powerpoint/2010/main" val="3352588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2115071"/>
            <a:ext cx="5454307" cy="896262"/>
          </a:xfrm>
        </p:spPr>
        <p:txBody>
          <a:bodyPr/>
          <a:lstStyle/>
          <a:p>
            <a:r>
              <a:rPr lang="es-ES" dirty="0"/>
              <a:t>Vinculación</a:t>
            </a:r>
          </a:p>
        </p:txBody>
      </p:sp>
      <p:sp>
        <p:nvSpPr>
          <p:cNvPr id="7" name="Título 1"/>
          <p:cNvSpPr txBox="1">
            <a:spLocks/>
          </p:cNvSpPr>
          <p:nvPr/>
        </p:nvSpPr>
        <p:spPr>
          <a:xfrm>
            <a:off x="787466" y="1119315"/>
            <a:ext cx="1123883" cy="736985"/>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0" normalizeH="0" baseline="0" noProof="0" dirty="0">
                <a:ln>
                  <a:noFill/>
                </a:ln>
                <a:solidFill>
                  <a:srgbClr val="4D4D4D"/>
                </a:solidFill>
                <a:effectLst/>
                <a:uLnTx/>
                <a:uFillTx/>
                <a:latin typeface="Helvetica"/>
                <a:ea typeface="+mj-ea"/>
                <a:cs typeface="Helvetica"/>
              </a:rPr>
              <a:t>4.3</a:t>
            </a:r>
          </a:p>
        </p:txBody>
      </p:sp>
    </p:spTree>
    <p:extLst>
      <p:ext uri="{BB962C8B-B14F-4D97-AF65-F5344CB8AC3E}">
        <p14:creationId xmlns:p14="http://schemas.microsoft.com/office/powerpoint/2010/main" val="3008887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4" name="Rectángulo 3"/>
          <p:cNvSpPr/>
          <p:nvPr/>
        </p:nvSpPr>
        <p:spPr>
          <a:xfrm>
            <a:off x="1894732" y="2991293"/>
            <a:ext cx="3010421" cy="177209"/>
          </a:xfrm>
          <a:prstGeom prst="rect">
            <a:avLst/>
          </a:prstGeom>
          <a:noFill/>
          <a:ln w="28575">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Imagen 1"/>
          <p:cNvPicPr>
            <a:picLocks noChangeAspect="1"/>
          </p:cNvPicPr>
          <p:nvPr/>
        </p:nvPicPr>
        <p:blipFill>
          <a:blip r:embed="rId3"/>
          <a:stretch>
            <a:fillRect/>
          </a:stretch>
        </p:blipFill>
        <p:spPr>
          <a:xfrm>
            <a:off x="1360058" y="1128016"/>
            <a:ext cx="6463717" cy="3726553"/>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Vinculación Servidor</a:t>
            </a:r>
          </a:p>
        </p:txBody>
      </p:sp>
    </p:spTree>
    <p:extLst>
      <p:ext uri="{BB962C8B-B14F-4D97-AF65-F5344CB8AC3E}">
        <p14:creationId xmlns:p14="http://schemas.microsoft.com/office/powerpoint/2010/main" val="4048810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3" name="Imagen 2"/>
          <p:cNvPicPr>
            <a:picLocks noChangeAspect="1"/>
          </p:cNvPicPr>
          <p:nvPr/>
        </p:nvPicPr>
        <p:blipFill>
          <a:blip r:embed="rId3"/>
          <a:stretch>
            <a:fillRect/>
          </a:stretch>
        </p:blipFill>
        <p:spPr>
          <a:xfrm>
            <a:off x="1362742" y="1335462"/>
            <a:ext cx="6828149" cy="3477867"/>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Vinculación Servidor</a:t>
            </a:r>
          </a:p>
        </p:txBody>
      </p:sp>
    </p:spTree>
    <p:extLst>
      <p:ext uri="{BB962C8B-B14F-4D97-AF65-F5344CB8AC3E}">
        <p14:creationId xmlns:p14="http://schemas.microsoft.com/office/powerpoint/2010/main" val="2535544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2" name="Imagen 1"/>
          <p:cNvPicPr>
            <a:picLocks noChangeAspect="1"/>
          </p:cNvPicPr>
          <p:nvPr/>
        </p:nvPicPr>
        <p:blipFill>
          <a:blip r:embed="rId3"/>
          <a:stretch>
            <a:fillRect/>
          </a:stretch>
        </p:blipFill>
        <p:spPr>
          <a:xfrm>
            <a:off x="664383" y="1953003"/>
            <a:ext cx="2933700" cy="1200150"/>
          </a:xfrm>
          <a:prstGeom prst="rect">
            <a:avLst/>
          </a:prstGeom>
        </p:spPr>
      </p:pic>
      <p:sp>
        <p:nvSpPr>
          <p:cNvPr id="5" name="CuadroTexto 4"/>
          <p:cNvSpPr txBox="1"/>
          <p:nvPr/>
        </p:nvSpPr>
        <p:spPr>
          <a:xfrm>
            <a:off x="4477450" y="1398687"/>
            <a:ext cx="28469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Vincular</a:t>
            </a:r>
          </a:p>
        </p:txBody>
      </p:sp>
      <p:sp>
        <p:nvSpPr>
          <p:cNvPr id="6" name="CuadroTexto 5"/>
          <p:cNvSpPr txBox="1"/>
          <p:nvPr/>
        </p:nvSpPr>
        <p:spPr>
          <a:xfrm>
            <a:off x="4477450" y="2306461"/>
            <a:ext cx="28469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Desvincular</a:t>
            </a:r>
          </a:p>
        </p:txBody>
      </p:sp>
      <p:pic>
        <p:nvPicPr>
          <p:cNvPr id="4" name="Imagen 3"/>
          <p:cNvPicPr>
            <a:picLocks noChangeAspect="1"/>
          </p:cNvPicPr>
          <p:nvPr/>
        </p:nvPicPr>
        <p:blipFill>
          <a:blip r:embed="rId4"/>
          <a:stretch>
            <a:fillRect/>
          </a:stretch>
        </p:blipFill>
        <p:spPr>
          <a:xfrm>
            <a:off x="4057650" y="1398687"/>
            <a:ext cx="342900" cy="352425"/>
          </a:xfrm>
          <a:prstGeom prst="rect">
            <a:avLst/>
          </a:prstGeom>
          <a:ln>
            <a:solidFill>
              <a:schemeClr val="tx1"/>
            </a:solidFill>
          </a:ln>
        </p:spPr>
      </p:pic>
      <p:pic>
        <p:nvPicPr>
          <p:cNvPr id="7" name="Imagen 6"/>
          <p:cNvPicPr>
            <a:picLocks noChangeAspect="1"/>
          </p:cNvPicPr>
          <p:nvPr/>
        </p:nvPicPr>
        <p:blipFill>
          <a:blip r:embed="rId5"/>
          <a:stretch>
            <a:fillRect/>
          </a:stretch>
        </p:blipFill>
        <p:spPr>
          <a:xfrm>
            <a:off x="4057650" y="2209799"/>
            <a:ext cx="327863" cy="401897"/>
          </a:xfrm>
          <a:prstGeom prst="rect">
            <a:avLst/>
          </a:prstGeom>
          <a:ln>
            <a:solidFill>
              <a:schemeClr val="tx1"/>
            </a:solidFill>
          </a:ln>
        </p:spPr>
      </p:pic>
      <p:pic>
        <p:nvPicPr>
          <p:cNvPr id="8" name="Imagen 7"/>
          <p:cNvPicPr>
            <a:picLocks noChangeAspect="1"/>
          </p:cNvPicPr>
          <p:nvPr/>
        </p:nvPicPr>
        <p:blipFill>
          <a:blip r:embed="rId6"/>
          <a:stretch>
            <a:fillRect/>
          </a:stretch>
        </p:blipFill>
        <p:spPr>
          <a:xfrm>
            <a:off x="4057650" y="3149986"/>
            <a:ext cx="342900" cy="354330"/>
          </a:xfrm>
          <a:prstGeom prst="rect">
            <a:avLst/>
          </a:prstGeom>
          <a:ln>
            <a:solidFill>
              <a:schemeClr val="tx1"/>
            </a:solidFill>
          </a:ln>
        </p:spPr>
      </p:pic>
      <p:sp>
        <p:nvSpPr>
          <p:cNvPr id="10" name="CuadroTexto 9"/>
          <p:cNvSpPr txBox="1"/>
          <p:nvPr/>
        </p:nvSpPr>
        <p:spPr>
          <a:xfrm>
            <a:off x="4477449" y="3148134"/>
            <a:ext cx="388048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Consultar vinculación / desvinculación</a:t>
            </a:r>
          </a:p>
        </p:txBody>
      </p:sp>
    </p:spTree>
    <p:extLst>
      <p:ext uri="{BB962C8B-B14F-4D97-AF65-F5344CB8AC3E}">
        <p14:creationId xmlns:p14="http://schemas.microsoft.com/office/powerpoint/2010/main" val="303411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8431" y="1037808"/>
            <a:ext cx="6886962" cy="895258"/>
          </a:xfrm>
        </p:spPr>
        <p:txBody>
          <a:bodyPr/>
          <a:lstStyle/>
          <a:p>
            <a:r>
              <a:rPr lang="es-ES" sz="3600" dirty="0"/>
              <a:t/>
            </a:r>
            <a:br>
              <a:rPr lang="es-ES" sz="3600" dirty="0"/>
            </a:br>
            <a:endParaRPr lang="es-ES" sz="3500" dirty="0"/>
          </a:p>
        </p:txBody>
      </p:sp>
      <p:sp>
        <p:nvSpPr>
          <p:cNvPr id="5" name="Título 1"/>
          <p:cNvSpPr txBox="1">
            <a:spLocks/>
          </p:cNvSpPr>
          <p:nvPr/>
        </p:nvSpPr>
        <p:spPr>
          <a:xfrm>
            <a:off x="2224616" y="1350853"/>
            <a:ext cx="5914549" cy="1859582"/>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lvl="0">
              <a:defRPr/>
            </a:pPr>
            <a:r>
              <a:rPr lang="es-MX" dirty="0"/>
              <a:t>Reporte Medición del Desempeño Institucional -MDI</a:t>
            </a:r>
            <a:endParaRPr kumimoji="0" lang="es-MX" sz="4000" b="1" i="0" u="none" strike="noStrike" kern="1200" cap="none" spc="0" normalizeH="0" baseline="0" noProof="0" dirty="0">
              <a:ln>
                <a:noFill/>
              </a:ln>
              <a:solidFill>
                <a:srgbClr val="4D4D4D"/>
              </a:solidFill>
              <a:effectLst/>
              <a:uLnTx/>
              <a:uFillTx/>
              <a:latin typeface="Helvetica"/>
              <a:ea typeface="+mj-ea"/>
              <a:cs typeface="Helvetica"/>
            </a:endParaRPr>
          </a:p>
        </p:txBody>
      </p:sp>
      <p:sp>
        <p:nvSpPr>
          <p:cNvPr id="6" name="Google Shape;142;p22"/>
          <p:cNvSpPr txBox="1">
            <a:spLocks/>
          </p:cNvSpPr>
          <p:nvPr/>
        </p:nvSpPr>
        <p:spPr>
          <a:xfrm>
            <a:off x="0" y="1812929"/>
            <a:ext cx="2277956" cy="858400"/>
          </a:xfrm>
          <a:prstGeom prst="rect">
            <a:avLst/>
          </a:prstGeom>
          <a:noFill/>
          <a:ln>
            <a:noFill/>
          </a:ln>
        </p:spPr>
        <p:txBody>
          <a:bodyPr spcFirstLastPara="1" wrap="square" lIns="91322" tIns="45698" rIns="91322" bIns="45698" anchor="ctr" anchorCtr="0">
            <a:noAutofit/>
          </a:bodyPr>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s-CO" sz="9600" b="1" i="0" u="none" strike="noStrike" kern="1200" cap="none" spc="0" normalizeH="0" baseline="0" noProof="0" dirty="0">
                <a:ln>
                  <a:noFill/>
                </a:ln>
                <a:solidFill>
                  <a:srgbClr val="4D4D4D"/>
                </a:solidFill>
                <a:effectLst/>
                <a:uLnTx/>
                <a:uFillTx/>
                <a:latin typeface="Work Sans"/>
                <a:ea typeface="Work Sans"/>
                <a:cs typeface="Work Sans"/>
                <a:sym typeface="Work Sans"/>
              </a:rPr>
              <a:t>01.</a:t>
            </a:r>
          </a:p>
        </p:txBody>
      </p:sp>
      <p:sp>
        <p:nvSpPr>
          <p:cNvPr id="7" name="CuadroTexto 6">
            <a:extLst>
              <a:ext uri="{FF2B5EF4-FFF2-40B4-BE49-F238E27FC236}">
                <a16:creationId xmlns:a16="http://schemas.microsoft.com/office/drawing/2014/main" id="{D8B213AF-D475-41EE-B40F-DE086BDBD526}"/>
              </a:ext>
            </a:extLst>
          </p:cNvPr>
          <p:cNvSpPr txBox="1"/>
          <p:nvPr/>
        </p:nvSpPr>
        <p:spPr>
          <a:xfrm>
            <a:off x="1696670" y="4264062"/>
            <a:ext cx="5328744" cy="584775"/>
          </a:xfrm>
          <a:prstGeom prst="rect">
            <a:avLst/>
          </a:prstGeom>
          <a:noFill/>
        </p:spPr>
        <p:txBody>
          <a:bodyPr wrap="square" rtlCol="0">
            <a:spAutoFit/>
          </a:bodyPr>
          <a:lstStyle/>
          <a:p>
            <a:pPr lvl="0" algn="ctr" defTabSz="914400">
              <a:buClr>
                <a:srgbClr val="000000"/>
              </a:buClr>
              <a:defRPr/>
            </a:pPr>
            <a:r>
              <a:rPr lang="es-MX" sz="1600" b="1" dirty="0">
                <a:solidFill>
                  <a:srgbClr val="4D4D4D"/>
                </a:solidFill>
                <a:latin typeface="Helvetica"/>
                <a:cs typeface="Helvetica"/>
                <a:sym typeface="Arial"/>
              </a:rPr>
              <a:t>Henry Humberto Villamarín Serrano </a:t>
            </a:r>
          </a:p>
          <a:p>
            <a:pPr lvl="0" algn="ctr" defTabSz="914400">
              <a:buClr>
                <a:srgbClr val="000000"/>
              </a:buClr>
              <a:defRPr/>
            </a:pPr>
            <a:r>
              <a:rPr lang="es-MX" sz="1600" b="1" dirty="0">
                <a:solidFill>
                  <a:srgbClr val="4D4D4D"/>
                </a:solidFill>
                <a:latin typeface="Helvetica"/>
                <a:cs typeface="Helvetica"/>
                <a:sym typeface="Arial"/>
              </a:rPr>
              <a:t>Director </a:t>
            </a:r>
            <a:r>
              <a:rPr kumimoji="0" lang="es-MX" sz="1600" b="1" i="0" u="none" strike="noStrike" kern="1200" cap="none" spc="0" normalizeH="0" baseline="0" noProof="0" dirty="0">
                <a:ln>
                  <a:noFill/>
                </a:ln>
                <a:solidFill>
                  <a:srgbClr val="4D4D4D"/>
                </a:solidFill>
                <a:effectLst/>
                <a:uLnTx/>
                <a:uFillTx/>
                <a:latin typeface="Helvetica"/>
                <a:ea typeface="+mn-ea"/>
                <a:cs typeface="Helvetica"/>
                <a:sym typeface="Arial"/>
              </a:rPr>
              <a:t>de Gestión y Desempeño</a:t>
            </a:r>
          </a:p>
        </p:txBody>
      </p:sp>
    </p:spTree>
    <p:extLst>
      <p:ext uri="{BB962C8B-B14F-4D97-AF65-F5344CB8AC3E}">
        <p14:creationId xmlns:p14="http://schemas.microsoft.com/office/powerpoint/2010/main" val="2405950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2" name="Imagen 1"/>
          <p:cNvPicPr>
            <a:picLocks noChangeAspect="1"/>
          </p:cNvPicPr>
          <p:nvPr/>
        </p:nvPicPr>
        <p:blipFill>
          <a:blip r:embed="rId3"/>
          <a:stretch>
            <a:fillRect/>
          </a:stretch>
        </p:blipFill>
        <p:spPr>
          <a:xfrm>
            <a:off x="1360058" y="1079528"/>
            <a:ext cx="6202284" cy="3702273"/>
          </a:xfrm>
          <a:prstGeom prst="rect">
            <a:avLst/>
          </a:prstGeom>
        </p:spPr>
      </p:pic>
      <p:sp>
        <p:nvSpPr>
          <p:cNvPr id="5"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Vinculación Servidor</a:t>
            </a:r>
          </a:p>
        </p:txBody>
      </p:sp>
    </p:spTree>
    <p:extLst>
      <p:ext uri="{BB962C8B-B14F-4D97-AF65-F5344CB8AC3E}">
        <p14:creationId xmlns:p14="http://schemas.microsoft.com/office/powerpoint/2010/main" val="1135355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5"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Vinculación Servidor</a:t>
            </a:r>
          </a:p>
        </p:txBody>
      </p:sp>
      <p:pic>
        <p:nvPicPr>
          <p:cNvPr id="3" name="Imagen 2"/>
          <p:cNvPicPr>
            <a:picLocks noChangeAspect="1"/>
          </p:cNvPicPr>
          <p:nvPr/>
        </p:nvPicPr>
        <p:blipFill>
          <a:blip r:embed="rId3"/>
          <a:stretch>
            <a:fillRect/>
          </a:stretch>
        </p:blipFill>
        <p:spPr>
          <a:xfrm>
            <a:off x="1482063" y="1105868"/>
            <a:ext cx="6288349" cy="3745330"/>
          </a:xfrm>
          <a:prstGeom prst="rect">
            <a:avLst/>
          </a:prstGeom>
        </p:spPr>
      </p:pic>
      <p:sp>
        <p:nvSpPr>
          <p:cNvPr id="4" name="Elipse 3"/>
          <p:cNvSpPr/>
          <p:nvPr/>
        </p:nvSpPr>
        <p:spPr>
          <a:xfrm>
            <a:off x="3735294" y="4482353"/>
            <a:ext cx="729130" cy="268941"/>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1901352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5"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Vinculación Servidor</a:t>
            </a:r>
          </a:p>
        </p:txBody>
      </p:sp>
      <p:pic>
        <p:nvPicPr>
          <p:cNvPr id="2" name="Imagen 1"/>
          <p:cNvPicPr>
            <a:picLocks noChangeAspect="1"/>
          </p:cNvPicPr>
          <p:nvPr/>
        </p:nvPicPr>
        <p:blipFill>
          <a:blip r:embed="rId3"/>
          <a:stretch>
            <a:fillRect/>
          </a:stretch>
        </p:blipFill>
        <p:spPr>
          <a:xfrm>
            <a:off x="1403929" y="1105868"/>
            <a:ext cx="6012292" cy="2728370"/>
          </a:xfrm>
          <a:prstGeom prst="rect">
            <a:avLst/>
          </a:prstGeom>
        </p:spPr>
      </p:pic>
      <p:sp>
        <p:nvSpPr>
          <p:cNvPr id="7" name="Elipse 6"/>
          <p:cNvSpPr/>
          <p:nvPr/>
        </p:nvSpPr>
        <p:spPr>
          <a:xfrm>
            <a:off x="4659218" y="3287806"/>
            <a:ext cx="846231" cy="268941"/>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noFill/>
              <a:effectLst/>
              <a:uLnTx/>
              <a:uFillTx/>
              <a:latin typeface="Calibri"/>
              <a:ea typeface="+mn-ea"/>
              <a:cs typeface="+mn-cs"/>
            </a:endParaRPr>
          </a:p>
        </p:txBody>
      </p:sp>
      <p:pic>
        <p:nvPicPr>
          <p:cNvPr id="6" name="Imagen 5"/>
          <p:cNvPicPr>
            <a:picLocks noChangeAspect="1"/>
          </p:cNvPicPr>
          <p:nvPr/>
        </p:nvPicPr>
        <p:blipFill>
          <a:blip r:embed="rId4"/>
          <a:stretch>
            <a:fillRect/>
          </a:stretch>
        </p:blipFill>
        <p:spPr>
          <a:xfrm>
            <a:off x="1543050" y="3864141"/>
            <a:ext cx="1476375" cy="981075"/>
          </a:xfrm>
          <a:prstGeom prst="rect">
            <a:avLst/>
          </a:prstGeom>
        </p:spPr>
      </p:pic>
      <p:sp>
        <p:nvSpPr>
          <p:cNvPr id="11" name="Elipse 10"/>
          <p:cNvSpPr/>
          <p:nvPr/>
        </p:nvSpPr>
        <p:spPr>
          <a:xfrm>
            <a:off x="2491320" y="4449928"/>
            <a:ext cx="428625" cy="268941"/>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noFill/>
              <a:effectLst/>
              <a:uLnTx/>
              <a:uFillTx/>
              <a:latin typeface="Calibri"/>
              <a:ea typeface="+mn-ea"/>
              <a:cs typeface="+mn-cs"/>
            </a:endParaRPr>
          </a:p>
        </p:txBody>
      </p:sp>
      <p:pic>
        <p:nvPicPr>
          <p:cNvPr id="12" name="Imagen 11"/>
          <p:cNvPicPr>
            <a:picLocks noChangeAspect="1"/>
          </p:cNvPicPr>
          <p:nvPr/>
        </p:nvPicPr>
        <p:blipFill>
          <a:blip r:embed="rId5"/>
          <a:stretch>
            <a:fillRect/>
          </a:stretch>
        </p:blipFill>
        <p:spPr>
          <a:xfrm>
            <a:off x="3767670" y="4156962"/>
            <a:ext cx="323850" cy="314325"/>
          </a:xfrm>
          <a:prstGeom prst="rect">
            <a:avLst/>
          </a:prstGeom>
          <a:ln>
            <a:solidFill>
              <a:srgbClr val="4D4D4D"/>
            </a:solidFill>
          </a:ln>
        </p:spPr>
      </p:pic>
      <p:sp>
        <p:nvSpPr>
          <p:cNvPr id="13" name="CuadroTexto 12"/>
          <p:cNvSpPr txBox="1"/>
          <p:nvPr/>
        </p:nvSpPr>
        <p:spPr>
          <a:xfrm>
            <a:off x="4181475" y="4144847"/>
            <a:ext cx="424815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Deshacer última vinculación / desvinculación </a:t>
            </a:r>
          </a:p>
        </p:txBody>
      </p:sp>
      <p:sp>
        <p:nvSpPr>
          <p:cNvPr id="14" name="Elipse 13"/>
          <p:cNvSpPr/>
          <p:nvPr/>
        </p:nvSpPr>
        <p:spPr>
          <a:xfrm>
            <a:off x="6201003" y="2107543"/>
            <a:ext cx="1095147" cy="711857"/>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1132514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5"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Deshacer vinculación</a:t>
            </a:r>
          </a:p>
        </p:txBody>
      </p:sp>
      <p:pic>
        <p:nvPicPr>
          <p:cNvPr id="3" name="Imagen 2"/>
          <p:cNvPicPr>
            <a:picLocks noChangeAspect="1"/>
          </p:cNvPicPr>
          <p:nvPr/>
        </p:nvPicPr>
        <p:blipFill>
          <a:blip r:embed="rId3"/>
          <a:stretch>
            <a:fillRect/>
          </a:stretch>
        </p:blipFill>
        <p:spPr>
          <a:xfrm>
            <a:off x="924672" y="1273060"/>
            <a:ext cx="6915263" cy="2871787"/>
          </a:xfrm>
          <a:prstGeom prst="rect">
            <a:avLst/>
          </a:prstGeom>
        </p:spPr>
      </p:pic>
      <p:sp>
        <p:nvSpPr>
          <p:cNvPr id="15" name="Elipse 14"/>
          <p:cNvSpPr/>
          <p:nvPr/>
        </p:nvSpPr>
        <p:spPr>
          <a:xfrm>
            <a:off x="2334485" y="2209344"/>
            <a:ext cx="846231" cy="268941"/>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1944075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5" name="Título 2"/>
          <p:cNvSpPr>
            <a:spLocks noGrp="1"/>
          </p:cNvSpPr>
          <p:nvPr>
            <p:ph type="title"/>
          </p:nvPr>
        </p:nvSpPr>
        <p:spPr>
          <a:xfrm>
            <a:off x="1344134" y="668566"/>
            <a:ext cx="3432683" cy="437302"/>
          </a:xfrm>
        </p:spPr>
        <p:txBody>
          <a:bodyPr/>
          <a:lstStyle/>
          <a:p>
            <a:r>
              <a:rPr lang="es-CO" dirty="0">
                <a:latin typeface="Helvetica" panose="020B0604020202020204" pitchFamily="34" charset="0"/>
                <a:cs typeface="Helvetica" panose="020B0604020202020204" pitchFamily="34" charset="0"/>
              </a:rPr>
              <a:t>Consultar v</a:t>
            </a:r>
            <a:r>
              <a:rPr lang="es-CO" sz="2000" dirty="0">
                <a:latin typeface="Helvetica" panose="020B0604020202020204" pitchFamily="34" charset="0"/>
                <a:cs typeface="Helvetica" panose="020B0604020202020204" pitchFamily="34" charset="0"/>
              </a:rPr>
              <a:t>inculación</a:t>
            </a:r>
          </a:p>
        </p:txBody>
      </p:sp>
      <p:pic>
        <p:nvPicPr>
          <p:cNvPr id="3" name="Imagen 2"/>
          <p:cNvPicPr>
            <a:picLocks noChangeAspect="1"/>
          </p:cNvPicPr>
          <p:nvPr/>
        </p:nvPicPr>
        <p:blipFill>
          <a:blip r:embed="rId3"/>
          <a:stretch>
            <a:fillRect/>
          </a:stretch>
        </p:blipFill>
        <p:spPr>
          <a:xfrm>
            <a:off x="1344134" y="1179127"/>
            <a:ext cx="7017813" cy="3356779"/>
          </a:xfrm>
          <a:prstGeom prst="rect">
            <a:avLst/>
          </a:prstGeom>
        </p:spPr>
      </p:pic>
      <p:sp>
        <p:nvSpPr>
          <p:cNvPr id="6" name="Elipse 5"/>
          <p:cNvSpPr/>
          <p:nvPr/>
        </p:nvSpPr>
        <p:spPr>
          <a:xfrm>
            <a:off x="7615993" y="4142046"/>
            <a:ext cx="216569" cy="153225"/>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1441020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5" name="Título 2"/>
          <p:cNvSpPr>
            <a:spLocks noGrp="1"/>
          </p:cNvSpPr>
          <p:nvPr>
            <p:ph type="title"/>
          </p:nvPr>
        </p:nvSpPr>
        <p:spPr>
          <a:xfrm>
            <a:off x="1344134" y="668566"/>
            <a:ext cx="3432683" cy="437302"/>
          </a:xfrm>
        </p:spPr>
        <p:txBody>
          <a:bodyPr/>
          <a:lstStyle/>
          <a:p>
            <a:r>
              <a:rPr lang="es-CO" dirty="0">
                <a:latin typeface="Helvetica" panose="020B0604020202020204" pitchFamily="34" charset="0"/>
                <a:cs typeface="Helvetica" panose="020B0604020202020204" pitchFamily="34" charset="0"/>
              </a:rPr>
              <a:t>Consultar v</a:t>
            </a:r>
            <a:r>
              <a:rPr lang="es-CO" sz="2000" dirty="0">
                <a:latin typeface="Helvetica" panose="020B0604020202020204" pitchFamily="34" charset="0"/>
                <a:cs typeface="Helvetica" panose="020B0604020202020204" pitchFamily="34" charset="0"/>
              </a:rPr>
              <a:t>inculación</a:t>
            </a:r>
          </a:p>
        </p:txBody>
      </p:sp>
      <p:pic>
        <p:nvPicPr>
          <p:cNvPr id="2" name="Imagen 1"/>
          <p:cNvPicPr>
            <a:picLocks noChangeAspect="1"/>
          </p:cNvPicPr>
          <p:nvPr/>
        </p:nvPicPr>
        <p:blipFill>
          <a:blip r:embed="rId3"/>
          <a:stretch>
            <a:fillRect/>
          </a:stretch>
        </p:blipFill>
        <p:spPr>
          <a:xfrm>
            <a:off x="1455821" y="1105868"/>
            <a:ext cx="5618748" cy="3732951"/>
          </a:xfrm>
          <a:prstGeom prst="rect">
            <a:avLst/>
          </a:prstGeom>
        </p:spPr>
      </p:pic>
    </p:spTree>
    <p:extLst>
      <p:ext uri="{BB962C8B-B14F-4D97-AF65-F5344CB8AC3E}">
        <p14:creationId xmlns:p14="http://schemas.microsoft.com/office/powerpoint/2010/main" val="161888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3" name="Imagen 2"/>
          <p:cNvPicPr>
            <a:picLocks noChangeAspect="1"/>
          </p:cNvPicPr>
          <p:nvPr/>
        </p:nvPicPr>
        <p:blipFill>
          <a:blip r:embed="rId3"/>
          <a:stretch>
            <a:fillRect/>
          </a:stretch>
        </p:blipFill>
        <p:spPr>
          <a:xfrm>
            <a:off x="968006" y="935162"/>
            <a:ext cx="7119853" cy="2936022"/>
          </a:xfrm>
          <a:prstGeom prst="rect">
            <a:avLst/>
          </a:prstGeom>
        </p:spPr>
      </p:pic>
      <p:sp>
        <p:nvSpPr>
          <p:cNvPr id="4" name="Rectángulo 3"/>
          <p:cNvSpPr/>
          <p:nvPr/>
        </p:nvSpPr>
        <p:spPr>
          <a:xfrm>
            <a:off x="1894732" y="2991293"/>
            <a:ext cx="3010421" cy="177209"/>
          </a:xfrm>
          <a:prstGeom prst="rect">
            <a:avLst/>
          </a:prstGeom>
          <a:noFill/>
          <a:ln w="28575">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5285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2115071"/>
            <a:ext cx="5549723" cy="896262"/>
          </a:xfrm>
        </p:spPr>
        <p:txBody>
          <a:bodyPr/>
          <a:lstStyle/>
          <a:p>
            <a:r>
              <a:rPr lang="es-ES" dirty="0"/>
              <a:t>Contratos - registro</a:t>
            </a:r>
          </a:p>
        </p:txBody>
      </p:sp>
      <p:sp>
        <p:nvSpPr>
          <p:cNvPr id="7" name="Título 1"/>
          <p:cNvSpPr txBox="1">
            <a:spLocks/>
          </p:cNvSpPr>
          <p:nvPr/>
        </p:nvSpPr>
        <p:spPr>
          <a:xfrm>
            <a:off x="787466" y="1119315"/>
            <a:ext cx="1263583" cy="736985"/>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0" normalizeH="0" baseline="0" noProof="0" dirty="0">
                <a:ln>
                  <a:noFill/>
                </a:ln>
                <a:solidFill>
                  <a:srgbClr val="4D4D4D"/>
                </a:solidFill>
                <a:effectLst/>
                <a:uLnTx/>
                <a:uFillTx/>
                <a:latin typeface="Helvetica"/>
                <a:ea typeface="+mj-ea"/>
                <a:cs typeface="Helvetica"/>
              </a:rPr>
              <a:t>4.4</a:t>
            </a:r>
          </a:p>
        </p:txBody>
      </p:sp>
    </p:spTree>
    <p:extLst>
      <p:ext uri="{BB962C8B-B14F-4D97-AF65-F5344CB8AC3E}">
        <p14:creationId xmlns:p14="http://schemas.microsoft.com/office/powerpoint/2010/main" val="1975483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2" name="Imagen 1"/>
          <p:cNvPicPr>
            <a:picLocks noChangeAspect="1"/>
          </p:cNvPicPr>
          <p:nvPr/>
        </p:nvPicPr>
        <p:blipFill>
          <a:blip r:embed="rId3"/>
          <a:stretch>
            <a:fillRect/>
          </a:stretch>
        </p:blipFill>
        <p:spPr>
          <a:xfrm>
            <a:off x="1506454" y="1263751"/>
            <a:ext cx="5351546" cy="3175399"/>
          </a:xfrm>
          <a:prstGeom prst="rect">
            <a:avLst/>
          </a:prstGeom>
        </p:spPr>
      </p:pic>
    </p:spTree>
    <p:extLst>
      <p:ext uri="{BB962C8B-B14F-4D97-AF65-F5344CB8AC3E}">
        <p14:creationId xmlns:p14="http://schemas.microsoft.com/office/powerpoint/2010/main" val="2649468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5" name="Imagen 4"/>
          <p:cNvPicPr>
            <a:picLocks noChangeAspect="1"/>
          </p:cNvPicPr>
          <p:nvPr/>
        </p:nvPicPr>
        <p:blipFill>
          <a:blip r:embed="rId3"/>
          <a:stretch>
            <a:fillRect/>
          </a:stretch>
        </p:blipFill>
        <p:spPr>
          <a:xfrm>
            <a:off x="1360058" y="1180739"/>
            <a:ext cx="7369115" cy="3078440"/>
          </a:xfrm>
          <a:prstGeom prst="rect">
            <a:avLst/>
          </a:prstGeom>
        </p:spPr>
      </p:pic>
    </p:spTree>
    <p:extLst>
      <p:ext uri="{BB962C8B-B14F-4D97-AF65-F5344CB8AC3E}">
        <p14:creationId xmlns:p14="http://schemas.microsoft.com/office/powerpoint/2010/main" val="381915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8431" y="1037808"/>
            <a:ext cx="6886962" cy="895258"/>
          </a:xfrm>
        </p:spPr>
        <p:txBody>
          <a:bodyPr/>
          <a:lstStyle/>
          <a:p>
            <a:r>
              <a:rPr lang="es-ES" sz="3600" dirty="0"/>
              <a:t/>
            </a:r>
            <a:br>
              <a:rPr lang="es-ES" sz="3600" dirty="0"/>
            </a:br>
            <a:endParaRPr lang="es-ES" sz="3500" dirty="0"/>
          </a:p>
        </p:txBody>
      </p:sp>
      <p:sp>
        <p:nvSpPr>
          <p:cNvPr id="5" name="Título 1"/>
          <p:cNvSpPr txBox="1">
            <a:spLocks/>
          </p:cNvSpPr>
          <p:nvPr/>
        </p:nvSpPr>
        <p:spPr>
          <a:xfrm>
            <a:off x="2213285" y="1037808"/>
            <a:ext cx="4654728" cy="2935787"/>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lvl="0">
              <a:defRPr/>
            </a:pPr>
            <a:r>
              <a:rPr lang="es-MX" sz="3600" dirty="0"/>
              <a:t>Importancia Gestión de la Información en SIGEP II – Articulación Reporte FURAG</a:t>
            </a:r>
          </a:p>
        </p:txBody>
      </p:sp>
      <p:sp>
        <p:nvSpPr>
          <p:cNvPr id="6" name="Google Shape;142;p22"/>
          <p:cNvSpPr txBox="1">
            <a:spLocks/>
          </p:cNvSpPr>
          <p:nvPr/>
        </p:nvSpPr>
        <p:spPr>
          <a:xfrm>
            <a:off x="0" y="1812929"/>
            <a:ext cx="2277956" cy="858400"/>
          </a:xfrm>
          <a:prstGeom prst="rect">
            <a:avLst/>
          </a:prstGeom>
          <a:noFill/>
          <a:ln>
            <a:noFill/>
          </a:ln>
        </p:spPr>
        <p:txBody>
          <a:bodyPr spcFirstLastPara="1" wrap="square" lIns="91322" tIns="45698" rIns="91322" bIns="45698" anchor="ctr" anchorCtr="0">
            <a:noAutofit/>
          </a:bodyPr>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s-CO" sz="9600" b="1" i="0" u="none" strike="noStrike" kern="1200" cap="none" spc="0" normalizeH="0" baseline="0" noProof="0" dirty="0">
                <a:ln>
                  <a:noFill/>
                </a:ln>
                <a:solidFill>
                  <a:srgbClr val="4D4D4D"/>
                </a:solidFill>
                <a:effectLst/>
                <a:uLnTx/>
                <a:uFillTx/>
                <a:latin typeface="Work Sans"/>
                <a:ea typeface="Work Sans"/>
                <a:cs typeface="Work Sans"/>
                <a:sym typeface="Work Sans"/>
              </a:rPr>
              <a:t>02.</a:t>
            </a:r>
          </a:p>
        </p:txBody>
      </p:sp>
    </p:spTree>
    <p:extLst>
      <p:ext uri="{BB962C8B-B14F-4D97-AF65-F5344CB8AC3E}">
        <p14:creationId xmlns:p14="http://schemas.microsoft.com/office/powerpoint/2010/main" val="3395926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3" name="Imagen 2"/>
          <p:cNvPicPr>
            <a:picLocks noChangeAspect="1"/>
          </p:cNvPicPr>
          <p:nvPr/>
        </p:nvPicPr>
        <p:blipFill>
          <a:blip r:embed="rId3"/>
          <a:stretch>
            <a:fillRect/>
          </a:stretch>
        </p:blipFill>
        <p:spPr>
          <a:xfrm>
            <a:off x="1360058" y="1105868"/>
            <a:ext cx="5603485" cy="3742187"/>
          </a:xfrm>
          <a:prstGeom prst="rect">
            <a:avLst/>
          </a:prstGeom>
        </p:spPr>
      </p:pic>
    </p:spTree>
    <p:extLst>
      <p:ext uri="{BB962C8B-B14F-4D97-AF65-F5344CB8AC3E}">
        <p14:creationId xmlns:p14="http://schemas.microsoft.com/office/powerpoint/2010/main" val="1175980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2" name="Imagen 1"/>
          <p:cNvPicPr>
            <a:picLocks noChangeAspect="1"/>
          </p:cNvPicPr>
          <p:nvPr/>
        </p:nvPicPr>
        <p:blipFill>
          <a:blip r:embed="rId3"/>
          <a:stretch>
            <a:fillRect/>
          </a:stretch>
        </p:blipFill>
        <p:spPr>
          <a:xfrm>
            <a:off x="1313715" y="1641060"/>
            <a:ext cx="2124067" cy="1402933"/>
          </a:xfrm>
          <a:prstGeom prst="rect">
            <a:avLst/>
          </a:prstGeom>
          <a:ln>
            <a:solidFill>
              <a:schemeClr val="tx1"/>
            </a:solidFill>
          </a:ln>
        </p:spPr>
      </p:pic>
      <p:pic>
        <p:nvPicPr>
          <p:cNvPr id="4" name="Imagen 3"/>
          <p:cNvPicPr>
            <a:picLocks noChangeAspect="1"/>
          </p:cNvPicPr>
          <p:nvPr/>
        </p:nvPicPr>
        <p:blipFill>
          <a:blip r:embed="rId4"/>
          <a:stretch>
            <a:fillRect/>
          </a:stretch>
        </p:blipFill>
        <p:spPr>
          <a:xfrm>
            <a:off x="4257674" y="1953878"/>
            <a:ext cx="314325" cy="304800"/>
          </a:xfrm>
          <a:prstGeom prst="rect">
            <a:avLst/>
          </a:prstGeom>
          <a:ln>
            <a:solidFill>
              <a:schemeClr val="tx1"/>
            </a:solidFill>
          </a:ln>
        </p:spPr>
      </p:pic>
      <p:pic>
        <p:nvPicPr>
          <p:cNvPr id="5" name="Imagen 4"/>
          <p:cNvPicPr>
            <a:picLocks noChangeAspect="1"/>
          </p:cNvPicPr>
          <p:nvPr/>
        </p:nvPicPr>
        <p:blipFill>
          <a:blip r:embed="rId5"/>
          <a:stretch>
            <a:fillRect/>
          </a:stretch>
        </p:blipFill>
        <p:spPr>
          <a:xfrm>
            <a:off x="4257672" y="2581525"/>
            <a:ext cx="314325" cy="352425"/>
          </a:xfrm>
          <a:prstGeom prst="rect">
            <a:avLst/>
          </a:prstGeom>
          <a:ln>
            <a:solidFill>
              <a:schemeClr val="tx1"/>
            </a:solidFill>
          </a:ln>
        </p:spPr>
      </p:pic>
      <p:sp>
        <p:nvSpPr>
          <p:cNvPr id="8" name="CuadroTexto 7"/>
          <p:cNvSpPr txBox="1"/>
          <p:nvPr/>
        </p:nvSpPr>
        <p:spPr>
          <a:xfrm>
            <a:off x="4898556" y="1920124"/>
            <a:ext cx="28469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Ver contratos</a:t>
            </a:r>
          </a:p>
        </p:txBody>
      </p:sp>
      <p:sp>
        <p:nvSpPr>
          <p:cNvPr id="10" name="CuadroTexto 9"/>
          <p:cNvSpPr txBox="1"/>
          <p:nvPr/>
        </p:nvSpPr>
        <p:spPr>
          <a:xfrm>
            <a:off x="4898556" y="2578516"/>
            <a:ext cx="28469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Registrar contratos</a:t>
            </a:r>
          </a:p>
        </p:txBody>
      </p:sp>
    </p:spTree>
    <p:extLst>
      <p:ext uri="{BB962C8B-B14F-4D97-AF65-F5344CB8AC3E}">
        <p14:creationId xmlns:p14="http://schemas.microsoft.com/office/powerpoint/2010/main" val="64116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2" name="Imagen 1"/>
          <p:cNvPicPr>
            <a:picLocks noChangeAspect="1"/>
          </p:cNvPicPr>
          <p:nvPr/>
        </p:nvPicPr>
        <p:blipFill>
          <a:blip r:embed="rId3"/>
          <a:stretch>
            <a:fillRect/>
          </a:stretch>
        </p:blipFill>
        <p:spPr>
          <a:xfrm>
            <a:off x="1360058" y="1180739"/>
            <a:ext cx="6171710" cy="3539761"/>
          </a:xfrm>
          <a:prstGeom prst="rect">
            <a:avLst/>
          </a:prstGeom>
        </p:spPr>
      </p:pic>
      <p:sp>
        <p:nvSpPr>
          <p:cNvPr id="7" name="Elipse 6"/>
          <p:cNvSpPr/>
          <p:nvPr/>
        </p:nvSpPr>
        <p:spPr>
          <a:xfrm>
            <a:off x="4672992" y="3429000"/>
            <a:ext cx="945755" cy="425116"/>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248141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2" name="Imagen 1"/>
          <p:cNvPicPr>
            <a:picLocks noChangeAspect="1"/>
          </p:cNvPicPr>
          <p:nvPr/>
        </p:nvPicPr>
        <p:blipFill>
          <a:blip r:embed="rId3"/>
          <a:stretch>
            <a:fillRect/>
          </a:stretch>
        </p:blipFill>
        <p:spPr>
          <a:xfrm>
            <a:off x="1360058" y="1105867"/>
            <a:ext cx="6316089" cy="3743525"/>
          </a:xfrm>
          <a:prstGeom prst="rect">
            <a:avLst/>
          </a:prstGeom>
        </p:spPr>
      </p:pic>
    </p:spTree>
    <p:extLst>
      <p:ext uri="{BB962C8B-B14F-4D97-AF65-F5344CB8AC3E}">
        <p14:creationId xmlns:p14="http://schemas.microsoft.com/office/powerpoint/2010/main" val="4141513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3" name="Imagen 2"/>
          <p:cNvPicPr>
            <a:picLocks noChangeAspect="1"/>
          </p:cNvPicPr>
          <p:nvPr/>
        </p:nvPicPr>
        <p:blipFill>
          <a:blip r:embed="rId3"/>
          <a:stretch>
            <a:fillRect/>
          </a:stretch>
        </p:blipFill>
        <p:spPr>
          <a:xfrm>
            <a:off x="1449052" y="1180739"/>
            <a:ext cx="6335379" cy="3650823"/>
          </a:xfrm>
          <a:prstGeom prst="rect">
            <a:avLst/>
          </a:prstGeom>
        </p:spPr>
      </p:pic>
    </p:spTree>
    <p:extLst>
      <p:ext uri="{BB962C8B-B14F-4D97-AF65-F5344CB8AC3E}">
        <p14:creationId xmlns:p14="http://schemas.microsoft.com/office/powerpoint/2010/main" val="1558843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432683" cy="437302"/>
          </a:xfrm>
        </p:spPr>
        <p:txBody>
          <a:bodyPr/>
          <a:lstStyle/>
          <a:p>
            <a:r>
              <a:rPr lang="es-CO" sz="2000" dirty="0">
                <a:latin typeface="Helvetica" panose="020B0604020202020204" pitchFamily="34" charset="0"/>
                <a:cs typeface="Helvetica" panose="020B0604020202020204" pitchFamily="34" charset="0"/>
              </a:rPr>
              <a:t>Registro contrato</a:t>
            </a:r>
          </a:p>
        </p:txBody>
      </p:sp>
      <p:pic>
        <p:nvPicPr>
          <p:cNvPr id="2" name="Imagen 1"/>
          <p:cNvPicPr>
            <a:picLocks noChangeAspect="1"/>
          </p:cNvPicPr>
          <p:nvPr/>
        </p:nvPicPr>
        <p:blipFill>
          <a:blip r:embed="rId3"/>
          <a:stretch>
            <a:fillRect/>
          </a:stretch>
        </p:blipFill>
        <p:spPr>
          <a:xfrm>
            <a:off x="1360059" y="1105868"/>
            <a:ext cx="7326742" cy="3443977"/>
          </a:xfrm>
          <a:prstGeom prst="rect">
            <a:avLst/>
          </a:prstGeom>
        </p:spPr>
      </p:pic>
    </p:spTree>
    <p:extLst>
      <p:ext uri="{BB962C8B-B14F-4D97-AF65-F5344CB8AC3E}">
        <p14:creationId xmlns:p14="http://schemas.microsoft.com/office/powerpoint/2010/main" val="3762086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44134" y="668566"/>
            <a:ext cx="3937729" cy="437302"/>
          </a:xfrm>
        </p:spPr>
        <p:txBody>
          <a:bodyPr/>
          <a:lstStyle/>
          <a:p>
            <a:r>
              <a:rPr lang="es-CO" sz="2000" dirty="0">
                <a:latin typeface="Helvetica" panose="020B0604020202020204" pitchFamily="34" charset="0"/>
                <a:cs typeface="Helvetica" panose="020B0604020202020204" pitchFamily="34" charset="0"/>
              </a:rPr>
              <a:t>Acciones sobre el contrato</a:t>
            </a:r>
          </a:p>
        </p:txBody>
      </p:sp>
      <p:pic>
        <p:nvPicPr>
          <p:cNvPr id="3" name="Imagen 2"/>
          <p:cNvPicPr>
            <a:picLocks noChangeAspect="1"/>
          </p:cNvPicPr>
          <p:nvPr/>
        </p:nvPicPr>
        <p:blipFill>
          <a:blip r:embed="rId3"/>
          <a:stretch>
            <a:fillRect/>
          </a:stretch>
        </p:blipFill>
        <p:spPr>
          <a:xfrm>
            <a:off x="1448332" y="1857375"/>
            <a:ext cx="1962150" cy="1428750"/>
          </a:xfrm>
          <a:prstGeom prst="rect">
            <a:avLst/>
          </a:prstGeom>
        </p:spPr>
      </p:pic>
      <p:sp>
        <p:nvSpPr>
          <p:cNvPr id="7" name="CuadroTexto 6"/>
          <p:cNvSpPr txBox="1"/>
          <p:nvPr/>
        </p:nvSpPr>
        <p:spPr>
          <a:xfrm>
            <a:off x="3681664" y="1373245"/>
            <a:ext cx="5065294" cy="313932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Corregir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Adicionar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Prorrogar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Modificar Alcance del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Suspender Contrato / Quitar Suspensión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Terminación Anticipada de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Adición, Prórroga y Alcance de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Cesión de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Consultar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Terminación manual de Contrato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Eliminar Contrato</a:t>
            </a:r>
            <a:endParaRPr kumimoji="0" lang="es-CO"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042455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pic>
        <p:nvPicPr>
          <p:cNvPr id="3" name="Imagen 2"/>
          <p:cNvPicPr>
            <a:picLocks noChangeAspect="1"/>
          </p:cNvPicPr>
          <p:nvPr/>
        </p:nvPicPr>
        <p:blipFill>
          <a:blip r:embed="rId3"/>
          <a:stretch>
            <a:fillRect/>
          </a:stretch>
        </p:blipFill>
        <p:spPr>
          <a:xfrm>
            <a:off x="1100358" y="617759"/>
            <a:ext cx="7119853" cy="2936022"/>
          </a:xfrm>
          <a:prstGeom prst="rect">
            <a:avLst/>
          </a:prstGeom>
        </p:spPr>
      </p:pic>
      <p:sp>
        <p:nvSpPr>
          <p:cNvPr id="4" name="Rectángulo 3"/>
          <p:cNvSpPr/>
          <p:nvPr/>
        </p:nvSpPr>
        <p:spPr>
          <a:xfrm>
            <a:off x="1894732" y="2991293"/>
            <a:ext cx="3010421" cy="177209"/>
          </a:xfrm>
          <a:prstGeom prst="rect">
            <a:avLst/>
          </a:prstGeom>
          <a:noFill/>
          <a:ln w="28575">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5473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058" y="100960"/>
            <a:ext cx="1069349" cy="492735"/>
          </a:xfrm>
          <a:prstGeom prst="rect">
            <a:avLst/>
          </a:prstGeom>
        </p:spPr>
      </p:pic>
      <p:sp>
        <p:nvSpPr>
          <p:cNvPr id="6" name="Título 2"/>
          <p:cNvSpPr>
            <a:spLocks noGrp="1"/>
          </p:cNvSpPr>
          <p:nvPr>
            <p:ph type="title"/>
          </p:nvPr>
        </p:nvSpPr>
        <p:spPr>
          <a:xfrm>
            <a:off x="1360058" y="609874"/>
            <a:ext cx="7234382" cy="1126821"/>
          </a:xfrm>
        </p:spPr>
        <p:txBody>
          <a:bodyPr/>
          <a:lstStyle/>
          <a:p>
            <a:r>
              <a:rPr lang="es-CO" dirty="0">
                <a:latin typeface="Helvetica" panose="020B0604020202020204" pitchFamily="34" charset="0"/>
                <a:cs typeface="Helvetica" panose="020B0604020202020204" pitchFamily="34" charset="0"/>
              </a:rPr>
              <a:t>Reporte Contratos:</a:t>
            </a:r>
            <a:br>
              <a:rPr lang="es-CO" dirty="0">
                <a:latin typeface="Helvetica" panose="020B0604020202020204" pitchFamily="34" charset="0"/>
                <a:cs typeface="Helvetica" panose="020B0604020202020204" pitchFamily="34" charset="0"/>
              </a:rPr>
            </a:br>
            <a:r>
              <a:rPr lang="es-CO" sz="1600" dirty="0">
                <a:latin typeface="Helvetica" panose="020B0604020202020204" pitchFamily="34" charset="0"/>
                <a:cs typeface="Helvetica" panose="020B0604020202020204" pitchFamily="34" charset="0"/>
              </a:rPr>
              <a:t/>
            </a:r>
            <a:br>
              <a:rPr lang="es-CO" sz="1600" dirty="0">
                <a:latin typeface="Helvetica" panose="020B0604020202020204" pitchFamily="34" charset="0"/>
                <a:cs typeface="Helvetica" panose="020B0604020202020204" pitchFamily="34" charset="0"/>
              </a:rPr>
            </a:br>
            <a:r>
              <a:rPr lang="es-ES" sz="1400" i="1" dirty="0">
                <a:latin typeface="Helvetica" panose="020B0604020202020204" pitchFamily="34" charset="0"/>
                <a:cs typeface="Helvetica" panose="020B0604020202020204" pitchFamily="34" charset="0"/>
              </a:rPr>
              <a:t>Gestión de la Información / Catálogo de Reportes / Lista de Reportes</a:t>
            </a:r>
            <a:br>
              <a:rPr lang="es-ES" sz="1400" i="1" dirty="0">
                <a:latin typeface="Helvetica" panose="020B0604020202020204" pitchFamily="34" charset="0"/>
                <a:cs typeface="Helvetica" panose="020B0604020202020204" pitchFamily="34" charset="0"/>
              </a:rPr>
            </a:br>
            <a:r>
              <a:rPr lang="es-ES" sz="1400" i="1" dirty="0">
                <a:latin typeface="Helvetica" panose="020B0604020202020204" pitchFamily="34" charset="0"/>
                <a:cs typeface="Helvetica" panose="020B0604020202020204" pitchFamily="34" charset="0"/>
              </a:rPr>
              <a:t>CONTRATOS DE PRESTACIÓN DE SERVICIOS PROFESIONALES</a:t>
            </a:r>
            <a:br>
              <a:rPr lang="es-ES" sz="1400" i="1" dirty="0">
                <a:latin typeface="Helvetica" panose="020B0604020202020204" pitchFamily="34" charset="0"/>
                <a:cs typeface="Helvetica" panose="020B0604020202020204" pitchFamily="34" charset="0"/>
              </a:rPr>
            </a:br>
            <a:r>
              <a:rPr lang="es-ES" sz="1400" i="1" dirty="0">
                <a:latin typeface="Helvetica" panose="020B0604020202020204" pitchFamily="34" charset="0"/>
                <a:cs typeface="Helvetica" panose="020B0604020202020204" pitchFamily="34" charset="0"/>
              </a:rPr>
              <a:t>Código </a:t>
            </a:r>
            <a:r>
              <a:rPr lang="es-ES" sz="1400" i="1" dirty="0" err="1">
                <a:latin typeface="Helvetica" panose="020B0604020202020204" pitchFamily="34" charset="0"/>
                <a:cs typeface="Helvetica" panose="020B0604020202020204" pitchFamily="34" charset="0"/>
              </a:rPr>
              <a:t>Sigep</a:t>
            </a:r>
            <a:endParaRPr lang="es-CO" sz="1400" i="1" dirty="0">
              <a:latin typeface="Helvetica" panose="020B0604020202020204" pitchFamily="34" charset="0"/>
              <a:cs typeface="Helvetica" panose="020B0604020202020204" pitchFamily="34" charset="0"/>
            </a:endParaRPr>
          </a:p>
        </p:txBody>
      </p:sp>
      <p:pic>
        <p:nvPicPr>
          <p:cNvPr id="3" name="Imagen 2"/>
          <p:cNvPicPr>
            <a:picLocks noChangeAspect="1"/>
          </p:cNvPicPr>
          <p:nvPr/>
        </p:nvPicPr>
        <p:blipFill>
          <a:blip r:embed="rId3"/>
          <a:stretch>
            <a:fillRect/>
          </a:stretch>
        </p:blipFill>
        <p:spPr>
          <a:xfrm>
            <a:off x="1456309" y="1711049"/>
            <a:ext cx="6580785" cy="3175915"/>
          </a:xfrm>
          <a:prstGeom prst="rect">
            <a:avLst/>
          </a:prstGeom>
        </p:spPr>
      </p:pic>
    </p:spTree>
    <p:extLst>
      <p:ext uri="{BB962C8B-B14F-4D97-AF65-F5344CB8AC3E}">
        <p14:creationId xmlns:p14="http://schemas.microsoft.com/office/powerpoint/2010/main" val="3441881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2209A7-83C3-499D-8F80-5ECE29623B47}"/>
              </a:ext>
            </a:extLst>
          </p:cNvPr>
          <p:cNvSpPr/>
          <p:nvPr/>
        </p:nvSpPr>
        <p:spPr>
          <a:xfrm>
            <a:off x="1555750" y="114985"/>
            <a:ext cx="5651500" cy="338554"/>
          </a:xfrm>
          <a:prstGeom prst="rect">
            <a:avLst/>
          </a:prstGeom>
          <a:noFill/>
        </p:spPr>
        <p:txBody>
          <a:bodyPr wrap="square" rtlCol="0">
            <a:spAutoFit/>
          </a:bodyPr>
          <a:lstStyle/>
          <a:p>
            <a:pPr algn="ctr" defTabSz="685800"/>
            <a:r>
              <a:rPr lang="es-MX" sz="1600" b="1" dirty="0">
                <a:solidFill>
                  <a:prstClr val="black">
                    <a:lumMod val="65000"/>
                    <a:lumOff val="35000"/>
                  </a:prstClr>
                </a:solidFill>
                <a:latin typeface="Helvetica" panose="020B0604020202020204" pitchFamily="34" charset="0"/>
                <a:cs typeface="Helvetica" panose="020B0604020202020204" pitchFamily="34" charset="0"/>
              </a:rPr>
              <a:t>Soporte y Ayudas </a:t>
            </a:r>
            <a:endParaRPr lang="es-CO" sz="1600" b="1" dirty="0">
              <a:solidFill>
                <a:prstClr val="black">
                  <a:lumMod val="65000"/>
                  <a:lumOff val="35000"/>
                </a:prstClr>
              </a:solidFill>
              <a:latin typeface="Helvetica" panose="020B0604020202020204" pitchFamily="34" charset="0"/>
              <a:cs typeface="Helvetica" panose="020B0604020202020204" pitchFamily="34" charset="0"/>
            </a:endParaRPr>
          </a:p>
        </p:txBody>
      </p:sp>
      <p:pic>
        <p:nvPicPr>
          <p:cNvPr id="3" name="Imagen 2">
            <a:extLst>
              <a:ext uri="{FF2B5EF4-FFF2-40B4-BE49-F238E27FC236}">
                <a16:creationId xmlns:a16="http://schemas.microsoft.com/office/drawing/2014/main" id="{4A8BFAAD-538F-4F9C-B57D-C992F6026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358" y="37894"/>
            <a:ext cx="1069349" cy="492735"/>
          </a:xfrm>
          <a:prstGeom prst="rect">
            <a:avLst/>
          </a:prstGeom>
        </p:spPr>
      </p:pic>
      <p:sp>
        <p:nvSpPr>
          <p:cNvPr id="5" name="Rectángulo 4">
            <a:extLst>
              <a:ext uri="{FF2B5EF4-FFF2-40B4-BE49-F238E27FC236}">
                <a16:creationId xmlns:a16="http://schemas.microsoft.com/office/drawing/2014/main" id="{C7905491-9EEA-4300-A384-45BCE25AA68F}"/>
              </a:ext>
            </a:extLst>
          </p:cNvPr>
          <p:cNvSpPr/>
          <p:nvPr/>
        </p:nvSpPr>
        <p:spPr>
          <a:xfrm>
            <a:off x="1127125" y="520505"/>
            <a:ext cx="5989236" cy="584775"/>
          </a:xfrm>
          <a:prstGeom prst="rect">
            <a:avLst/>
          </a:prstGeom>
        </p:spPr>
        <p:txBody>
          <a:bodyPr wrap="square">
            <a:spAutoFit/>
          </a:bodyPr>
          <a:lstStyle/>
          <a:p>
            <a:pPr algn="ctr"/>
            <a:r>
              <a:rPr lang="es-CO" sz="1600" dirty="0">
                <a:latin typeface="Helvetica" panose="020B0604020202020204" pitchFamily="34" charset="0"/>
                <a:cs typeface="Helvetica" panose="020B0604020202020204" pitchFamily="34" charset="0"/>
              </a:rPr>
              <a:t>Link acceder al SIGEP II:</a:t>
            </a:r>
          </a:p>
          <a:p>
            <a:pPr algn="ctr"/>
            <a:r>
              <a:rPr lang="es-CO" sz="1600" dirty="0">
                <a:latin typeface="Helvetica" panose="020B0604020202020204" pitchFamily="34" charset="0"/>
                <a:cs typeface="Helvetica" panose="020B0604020202020204" pitchFamily="34" charset="0"/>
                <a:hlinkClick r:id="rId3"/>
              </a:rPr>
              <a:t>https://www.funcionpublica.gov.co/web/sigep2</a:t>
            </a:r>
            <a:r>
              <a:rPr lang="es-CO" sz="1600" dirty="0">
                <a:latin typeface="Helvetica" panose="020B0604020202020204" pitchFamily="34" charset="0"/>
                <a:cs typeface="Helvetica" panose="020B0604020202020204" pitchFamily="34" charset="0"/>
              </a:rPr>
              <a:t> </a:t>
            </a:r>
          </a:p>
        </p:txBody>
      </p:sp>
      <p:pic>
        <p:nvPicPr>
          <p:cNvPr id="6" name="Imagen 5">
            <a:extLst>
              <a:ext uri="{FF2B5EF4-FFF2-40B4-BE49-F238E27FC236}">
                <a16:creationId xmlns:a16="http://schemas.microsoft.com/office/drawing/2014/main" id="{F7EA6EE8-59B7-4EBA-949E-25BB786C9084}"/>
              </a:ext>
            </a:extLst>
          </p:cNvPr>
          <p:cNvPicPr>
            <a:picLocks noChangeAspect="1"/>
          </p:cNvPicPr>
          <p:nvPr/>
        </p:nvPicPr>
        <p:blipFill>
          <a:blip r:embed="rId4"/>
          <a:stretch>
            <a:fillRect/>
          </a:stretch>
        </p:blipFill>
        <p:spPr>
          <a:xfrm>
            <a:off x="1127125" y="1105280"/>
            <a:ext cx="6508750" cy="3038586"/>
          </a:xfrm>
          <a:prstGeom prst="rect">
            <a:avLst/>
          </a:prstGeom>
        </p:spPr>
      </p:pic>
      <p:sp>
        <p:nvSpPr>
          <p:cNvPr id="8" name="Rectángulo 7">
            <a:extLst>
              <a:ext uri="{FF2B5EF4-FFF2-40B4-BE49-F238E27FC236}">
                <a16:creationId xmlns:a16="http://schemas.microsoft.com/office/drawing/2014/main" id="{AAA971E2-D50B-4AB8-BF92-8F3088CFB78E}"/>
              </a:ext>
            </a:extLst>
          </p:cNvPr>
          <p:cNvSpPr/>
          <p:nvPr/>
        </p:nvSpPr>
        <p:spPr>
          <a:xfrm>
            <a:off x="1986224" y="1167385"/>
            <a:ext cx="3874825" cy="184150"/>
          </a:xfrm>
          <a:prstGeom prst="rect">
            <a:avLst/>
          </a:prstGeom>
          <a:noFill/>
          <a:ln w="1905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E0525B31-4808-4364-BCBF-1C2BD8199C83}"/>
              </a:ext>
            </a:extLst>
          </p:cNvPr>
          <p:cNvPicPr>
            <a:picLocks noChangeAspect="1"/>
          </p:cNvPicPr>
          <p:nvPr/>
        </p:nvPicPr>
        <p:blipFill>
          <a:blip r:embed="rId5"/>
          <a:stretch>
            <a:fillRect/>
          </a:stretch>
        </p:blipFill>
        <p:spPr>
          <a:xfrm>
            <a:off x="241300" y="4143866"/>
            <a:ext cx="8813800" cy="793104"/>
          </a:xfrm>
          <a:prstGeom prst="rect">
            <a:avLst/>
          </a:prstGeom>
        </p:spPr>
      </p:pic>
      <p:sp>
        <p:nvSpPr>
          <p:cNvPr id="11" name="Rectángulo 10">
            <a:extLst>
              <a:ext uri="{FF2B5EF4-FFF2-40B4-BE49-F238E27FC236}">
                <a16:creationId xmlns:a16="http://schemas.microsoft.com/office/drawing/2014/main" id="{2DAAABF7-A206-4AD9-A147-3CC1F7337088}"/>
              </a:ext>
            </a:extLst>
          </p:cNvPr>
          <p:cNvSpPr/>
          <p:nvPr/>
        </p:nvSpPr>
        <p:spPr>
          <a:xfrm>
            <a:off x="7315200" y="4298949"/>
            <a:ext cx="1695450" cy="496657"/>
          </a:xfrm>
          <a:prstGeom prst="rect">
            <a:avLst/>
          </a:prstGeom>
          <a:noFill/>
          <a:ln w="19050">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6812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6114CB2-017C-40B2-A0AC-9B365AFB8728}"/>
              </a:ext>
            </a:extLst>
          </p:cNvPr>
          <p:cNvSpPr txBox="1"/>
          <p:nvPr/>
        </p:nvSpPr>
        <p:spPr>
          <a:xfrm>
            <a:off x="2099117" y="138993"/>
            <a:ext cx="4874236"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4D4D4D"/>
                </a:solidFill>
                <a:effectLst/>
                <a:uLnTx/>
                <a:uFillTx/>
                <a:latin typeface="Helvetica" panose="020B0604020202020204" pitchFamily="34" charset="0"/>
                <a:ea typeface="+mn-ea"/>
                <a:cs typeface="Helvetica" panose="020B0604020202020204" pitchFamily="34" charset="0"/>
              </a:rPr>
              <a:t>Gestión Estratégica del Talento Humano</a:t>
            </a:r>
            <a:endParaRPr kumimoji="0" lang="es-CO" sz="1800" b="1" i="0" u="none" strike="noStrike" kern="1200" cap="none" spc="0" normalizeH="0" baseline="0" noProof="0" dirty="0">
              <a:ln>
                <a:noFill/>
              </a:ln>
              <a:solidFill>
                <a:srgbClr val="4D4D4D"/>
              </a:solidFill>
              <a:effectLst/>
              <a:uLnTx/>
              <a:uFillTx/>
              <a:latin typeface="Helvetica" panose="020B0604020202020204" pitchFamily="34" charset="0"/>
              <a:ea typeface="+mn-ea"/>
              <a:cs typeface="Helvetica" panose="020B0604020202020204" pitchFamily="34" charset="0"/>
            </a:endParaRPr>
          </a:p>
        </p:txBody>
      </p:sp>
      <p:sp>
        <p:nvSpPr>
          <p:cNvPr id="6" name="1 Rectángulo">
            <a:extLst>
              <a:ext uri="{FF2B5EF4-FFF2-40B4-BE49-F238E27FC236}">
                <a16:creationId xmlns:a16="http://schemas.microsoft.com/office/drawing/2014/main" id="{20C08C2E-771B-4A01-A973-3F3C8AA36712}"/>
              </a:ext>
            </a:extLst>
          </p:cNvPr>
          <p:cNvSpPr/>
          <p:nvPr/>
        </p:nvSpPr>
        <p:spPr>
          <a:xfrm>
            <a:off x="391886" y="772762"/>
            <a:ext cx="8410470" cy="892552"/>
          </a:xfrm>
          <a:prstGeom prst="rect">
            <a:avLst/>
          </a:prstGeom>
          <a:ln w="12700">
            <a:solidFill>
              <a:schemeClr val="accent1">
                <a:lumMod val="75000"/>
              </a:schemeClr>
            </a:solidFill>
            <a:prstDash val="sysDot"/>
          </a:ln>
        </p:spPr>
        <p:txBody>
          <a:bodyPr wrap="square">
            <a:spAutoFit/>
          </a:bodyPr>
          <a:lstStyle/>
          <a:p>
            <a:pPr lvl="0" algn="just" defTabSz="685783">
              <a:defRPr/>
            </a:pPr>
            <a:r>
              <a:rPr kumimoji="0" lang="es-MX" sz="1300" b="0" i="0" u="none" strike="noStrike" kern="1200" cap="none" spc="0" normalizeH="0" baseline="0" noProof="0" dirty="0">
                <a:ln>
                  <a:noFill/>
                </a:ln>
                <a:solidFill>
                  <a:srgbClr val="333733"/>
                </a:solidFill>
                <a:effectLst/>
                <a:uLnTx/>
                <a:uFillTx/>
                <a:latin typeface="Helvetica "/>
                <a:ea typeface="Arial" charset="0"/>
                <a:cs typeface="Arial" charset="0"/>
                <a:sym typeface="Arial"/>
              </a:rPr>
              <a:t>Para lograr una </a:t>
            </a:r>
            <a:r>
              <a:rPr kumimoji="0" lang="es-MX" sz="1300" b="0" i="0" u="none" strike="noStrike" kern="1200" cap="none" spc="0" normalizeH="0" baseline="0" noProof="0" dirty="0">
                <a:ln>
                  <a:noFill/>
                </a:ln>
                <a:solidFill>
                  <a:srgbClr val="F79646">
                    <a:lumMod val="75000"/>
                  </a:srgbClr>
                </a:solidFill>
                <a:effectLst/>
                <a:uLnTx/>
                <a:uFillTx/>
                <a:latin typeface="Helvetica "/>
                <a:ea typeface="Arial" charset="0"/>
                <a:cs typeface="Arial" charset="0"/>
                <a:sym typeface="Arial"/>
              </a:rPr>
              <a:t>Gestión Estratégica del Talento Humano (GETH) </a:t>
            </a:r>
            <a:r>
              <a:rPr kumimoji="0" lang="es-MX" sz="1300" b="0" i="0" u="none" strike="noStrike" kern="1200" cap="none" spc="0" normalizeH="0" baseline="0" noProof="0" dirty="0">
                <a:ln>
                  <a:noFill/>
                </a:ln>
                <a:solidFill>
                  <a:srgbClr val="333733"/>
                </a:solidFill>
                <a:effectLst/>
                <a:uLnTx/>
                <a:uFillTx/>
                <a:latin typeface="Helvetica "/>
                <a:ea typeface="Arial" charset="0"/>
                <a:cs typeface="Arial" charset="0"/>
                <a:sym typeface="Arial"/>
              </a:rPr>
              <a:t>se hace necesario </a:t>
            </a:r>
            <a:r>
              <a:rPr kumimoji="0" lang="es-MX" sz="1300" b="0" i="0" u="none" strike="noStrike" kern="1200" cap="none" spc="0" normalizeH="0" baseline="0" noProof="0" dirty="0">
                <a:ln>
                  <a:noFill/>
                </a:ln>
                <a:solidFill>
                  <a:srgbClr val="F79646">
                    <a:lumMod val="75000"/>
                  </a:srgbClr>
                </a:solidFill>
                <a:effectLst/>
                <a:uLnTx/>
                <a:uFillTx/>
                <a:latin typeface="Helvetica "/>
                <a:ea typeface="Arial" charset="0"/>
                <a:cs typeface="Arial" charset="0"/>
                <a:sym typeface="Arial"/>
              </a:rPr>
              <a:t>articular desde la planeación estratégica institucional, </a:t>
            </a:r>
            <a:r>
              <a:rPr lang="es-MX" sz="1300" dirty="0">
                <a:solidFill>
                  <a:srgbClr val="333733"/>
                </a:solidFill>
                <a:latin typeface="Helvetica "/>
                <a:cs typeface="Arial" charset="0"/>
                <a:sym typeface="Arial"/>
              </a:rPr>
              <a:t>los planes y programas que materializan la gestión en esta materia, para lo cual </a:t>
            </a:r>
            <a:r>
              <a:rPr lang="es-MX" sz="1300" dirty="0">
                <a:solidFill>
                  <a:srgbClr val="333733"/>
                </a:solidFill>
                <a:latin typeface="Helvetica "/>
                <a:ea typeface="Arial" charset="0"/>
                <a:cs typeface="Arial" charset="0"/>
                <a:sym typeface="Arial"/>
              </a:rPr>
              <a:t>El Plan Estratégico del Talento Humano se convierte en una herramienta clave que permite incorporar líneas de acción con los temas priorizados en cada vigencia para el cierre de brechas. </a:t>
            </a:r>
            <a:endParaRPr kumimoji="0" lang="es-MX" sz="1300" b="0" i="0" u="none" strike="noStrike" kern="1200" cap="none" spc="0" normalizeH="0" baseline="0" noProof="0" dirty="0">
              <a:ln>
                <a:noFill/>
              </a:ln>
              <a:solidFill>
                <a:srgbClr val="333733"/>
              </a:solidFill>
              <a:effectLst/>
              <a:uLnTx/>
              <a:uFillTx/>
              <a:latin typeface="Helvetica "/>
              <a:ea typeface="Arial" charset="0"/>
              <a:cs typeface="Arial" charset="0"/>
              <a:sym typeface="Arial"/>
            </a:endParaRPr>
          </a:p>
        </p:txBody>
      </p:sp>
      <p:sp>
        <p:nvSpPr>
          <p:cNvPr id="7" name="Google Shape;154;p23">
            <a:extLst>
              <a:ext uri="{FF2B5EF4-FFF2-40B4-BE49-F238E27FC236}">
                <a16:creationId xmlns:a16="http://schemas.microsoft.com/office/drawing/2014/main" id="{879A494B-465D-4B8E-B644-FA3F7A466BB5}"/>
              </a:ext>
            </a:extLst>
          </p:cNvPr>
          <p:cNvSpPr/>
          <p:nvPr/>
        </p:nvSpPr>
        <p:spPr>
          <a:xfrm>
            <a:off x="3165501" y="1766386"/>
            <a:ext cx="2863240" cy="310130"/>
          </a:xfrm>
          <a:prstGeom prst="roundRect">
            <a:avLst>
              <a:gd name="adj" fmla="val 50000"/>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FFFFFF"/>
                </a:solidFill>
                <a:effectLst/>
                <a:uLnTx/>
                <a:uFillTx/>
                <a:latin typeface="Helvetica" panose="020B0604020202020204" pitchFamily="34" charset="0"/>
                <a:ea typeface="Inter-Regular"/>
                <a:cs typeface="Helvetica" panose="020B0604020202020204" pitchFamily="34" charset="0"/>
                <a:sym typeface="Inter-Regular"/>
              </a:rPr>
              <a:t>Habilitador</a:t>
            </a:r>
            <a:endParaRPr kumimoji="0" sz="1400" b="1" i="0" u="none" strike="noStrike" kern="1200" cap="none" spc="0" normalizeH="0" baseline="0" noProof="0" dirty="0">
              <a:ln>
                <a:noFill/>
              </a:ln>
              <a:solidFill>
                <a:srgbClr val="FFFFFF"/>
              </a:solidFill>
              <a:effectLst/>
              <a:uLnTx/>
              <a:uFillTx/>
              <a:latin typeface="Helvetica" panose="020B0604020202020204" pitchFamily="34" charset="0"/>
              <a:ea typeface="Inter-Regular"/>
              <a:cs typeface="Helvetica" panose="020B0604020202020204" pitchFamily="34" charset="0"/>
              <a:sym typeface="Inter-Regular"/>
            </a:endParaRPr>
          </a:p>
        </p:txBody>
      </p:sp>
      <p:sp>
        <p:nvSpPr>
          <p:cNvPr id="3" name="Rectángulo 2">
            <a:extLst>
              <a:ext uri="{FF2B5EF4-FFF2-40B4-BE49-F238E27FC236}">
                <a16:creationId xmlns:a16="http://schemas.microsoft.com/office/drawing/2014/main" id="{91BFD93E-2678-47C6-82B4-664D38719A50}"/>
              </a:ext>
            </a:extLst>
          </p:cNvPr>
          <p:cNvSpPr/>
          <p:nvPr/>
        </p:nvSpPr>
        <p:spPr>
          <a:xfrm>
            <a:off x="6559188" y="3163629"/>
            <a:ext cx="2437741" cy="1492716"/>
          </a:xfrm>
          <a:prstGeom prst="rect">
            <a:avLst/>
          </a:prstGeom>
        </p:spPr>
        <p:txBody>
          <a:bodyPr wrap="square">
            <a:spAutoFit/>
          </a:bodyPr>
          <a:lstStyle/>
          <a:p>
            <a:pPr algn="ctr"/>
            <a:r>
              <a:rPr lang="es-MX" sz="1300" dirty="0">
                <a:solidFill>
                  <a:schemeClr val="tx1">
                    <a:lumMod val="75000"/>
                    <a:lumOff val="25000"/>
                  </a:schemeClr>
                </a:solidFill>
                <a:latin typeface="Helvetica" panose="020B0604020202020204" pitchFamily="34" charset="0"/>
                <a:cs typeface="Helvetica" panose="020B0604020202020204" pitchFamily="34" charset="0"/>
              </a:rPr>
              <a:t>Caracterización de los empleos: planta de personal, vinculación, desvinculación, situaciones administrativas.</a:t>
            </a:r>
          </a:p>
          <a:p>
            <a:pPr marL="285750" indent="-285750" algn="ctr">
              <a:buClr>
                <a:schemeClr val="accent3">
                  <a:lumMod val="50000"/>
                </a:schemeClr>
              </a:buClr>
              <a:buFont typeface="Wingdings" panose="05000000000000000000" pitchFamily="2" charset="2"/>
              <a:buChar char="ü"/>
            </a:pPr>
            <a:r>
              <a:rPr lang="es-MX" sz="1300" dirty="0">
                <a:solidFill>
                  <a:schemeClr val="accent3">
                    <a:lumMod val="75000"/>
                  </a:schemeClr>
                </a:solidFill>
                <a:latin typeface="Helvetica" panose="020B0604020202020204" pitchFamily="34" charset="0"/>
                <a:cs typeface="Helvetica" panose="020B0604020202020204" pitchFamily="34" charset="0"/>
              </a:rPr>
              <a:t>Administrador </a:t>
            </a:r>
            <a:r>
              <a:rPr lang="es-MX" sz="1300" b="1" dirty="0">
                <a:solidFill>
                  <a:schemeClr val="accent3">
                    <a:lumMod val="75000"/>
                  </a:schemeClr>
                </a:solidFill>
                <a:latin typeface="Helvetica" panose="020B0604020202020204" pitchFamily="34" charset="0"/>
                <a:cs typeface="Helvetica" panose="020B0604020202020204" pitchFamily="34" charset="0"/>
              </a:rPr>
              <a:t>TH</a:t>
            </a:r>
          </a:p>
          <a:p>
            <a:pPr marL="285750" indent="-285750" algn="ctr">
              <a:buClr>
                <a:schemeClr val="accent3">
                  <a:lumMod val="50000"/>
                </a:schemeClr>
              </a:buClr>
              <a:buFont typeface="Wingdings" panose="05000000000000000000" pitchFamily="2" charset="2"/>
              <a:buChar char="ü"/>
            </a:pPr>
            <a:r>
              <a:rPr lang="es-MX" sz="1300" dirty="0">
                <a:solidFill>
                  <a:schemeClr val="accent3">
                    <a:lumMod val="75000"/>
                  </a:schemeClr>
                </a:solidFill>
                <a:latin typeface="Helvetica" panose="020B0604020202020204" pitchFamily="34" charset="0"/>
                <a:cs typeface="Helvetica" panose="020B0604020202020204" pitchFamily="34" charset="0"/>
              </a:rPr>
              <a:t>Administrador </a:t>
            </a:r>
            <a:r>
              <a:rPr lang="es-MX" sz="1300" b="1" dirty="0">
                <a:solidFill>
                  <a:schemeClr val="accent3">
                    <a:lumMod val="75000"/>
                  </a:schemeClr>
                </a:solidFill>
                <a:latin typeface="Helvetica" panose="020B0604020202020204" pitchFamily="34" charset="0"/>
                <a:cs typeface="Helvetica" panose="020B0604020202020204" pitchFamily="34" charset="0"/>
              </a:rPr>
              <a:t>Jefe de Contratos</a:t>
            </a:r>
            <a:endParaRPr lang="es-CO" sz="1300" b="1" dirty="0">
              <a:solidFill>
                <a:schemeClr val="accent3">
                  <a:lumMod val="75000"/>
                </a:schemeClr>
              </a:solidFill>
              <a:latin typeface="Helvetica" panose="020B0604020202020204" pitchFamily="34" charset="0"/>
              <a:cs typeface="Helvetica" panose="020B0604020202020204" pitchFamily="34" charset="0"/>
            </a:endParaRPr>
          </a:p>
        </p:txBody>
      </p:sp>
      <p:pic>
        <p:nvPicPr>
          <p:cNvPr id="16" name="Imagen 15">
            <a:extLst>
              <a:ext uri="{FF2B5EF4-FFF2-40B4-BE49-F238E27FC236}">
                <a16:creationId xmlns:a16="http://schemas.microsoft.com/office/drawing/2014/main" id="{04CFF4E7-E61A-4985-A380-3D2D8C7BE2C0}"/>
              </a:ext>
            </a:extLst>
          </p:cNvPr>
          <p:cNvPicPr>
            <a:picLocks noChangeAspect="1"/>
          </p:cNvPicPr>
          <p:nvPr/>
        </p:nvPicPr>
        <p:blipFill rotWithShape="1">
          <a:blip r:embed="rId2"/>
          <a:srcRect t="12713"/>
          <a:stretch/>
        </p:blipFill>
        <p:spPr>
          <a:xfrm>
            <a:off x="3994897" y="2076516"/>
            <a:ext cx="1082675" cy="535947"/>
          </a:xfrm>
          <a:prstGeom prst="rect">
            <a:avLst/>
          </a:prstGeom>
        </p:spPr>
      </p:pic>
      <p:sp>
        <p:nvSpPr>
          <p:cNvPr id="32" name="CuadroTexto 31">
            <a:extLst>
              <a:ext uri="{FF2B5EF4-FFF2-40B4-BE49-F238E27FC236}">
                <a16:creationId xmlns:a16="http://schemas.microsoft.com/office/drawing/2014/main" id="{8833FCE4-9017-4001-A564-6CAECDF1A383}"/>
              </a:ext>
            </a:extLst>
          </p:cNvPr>
          <p:cNvSpPr txBox="1"/>
          <p:nvPr/>
        </p:nvSpPr>
        <p:spPr>
          <a:xfrm>
            <a:off x="2560587" y="2519046"/>
            <a:ext cx="3951294" cy="461665"/>
          </a:xfrm>
          <a:prstGeom prst="rect">
            <a:avLst/>
          </a:prstGeom>
          <a:noFill/>
        </p:spPr>
        <p:txBody>
          <a:bodyPr wrap="square" rtlCol="0">
            <a:spAutoFit/>
          </a:bodyPr>
          <a:lstStyle/>
          <a:p>
            <a:pPr algn="ctr"/>
            <a:r>
              <a:rPr lang="es-MX" sz="1200" b="1" kern="1400" spc="300" dirty="0">
                <a:solidFill>
                  <a:prstClr val="black">
                    <a:lumMod val="65000"/>
                    <a:lumOff val="35000"/>
                  </a:prstClr>
                </a:solidFill>
                <a:latin typeface="Arial Narrow" panose="020B0606020202030204" pitchFamily="34" charset="0"/>
                <a:cs typeface="Arial" panose="020B0604020202020204" pitchFamily="34" charset="0"/>
              </a:rPr>
              <a:t>Sistema de Información y Gestión del Empleo Público</a:t>
            </a:r>
            <a:r>
              <a:rPr lang="es-CO" sz="1200" b="1" kern="1400" spc="300" dirty="0">
                <a:solidFill>
                  <a:prstClr val="black">
                    <a:lumMod val="65000"/>
                    <a:lumOff val="35000"/>
                  </a:prstClr>
                </a:solidFill>
                <a:latin typeface="Arial Narrow" panose="020B0606020202030204" pitchFamily="34" charset="0"/>
                <a:cs typeface="Arial" panose="020B0604020202020204" pitchFamily="34" charset="0"/>
              </a:rPr>
              <a:t> </a:t>
            </a:r>
          </a:p>
        </p:txBody>
      </p:sp>
      <p:sp>
        <p:nvSpPr>
          <p:cNvPr id="11" name="Rectángulo 10">
            <a:extLst>
              <a:ext uri="{FF2B5EF4-FFF2-40B4-BE49-F238E27FC236}">
                <a16:creationId xmlns:a16="http://schemas.microsoft.com/office/drawing/2014/main" id="{FB9A5127-8717-4345-A983-2CC3170354B6}"/>
              </a:ext>
            </a:extLst>
          </p:cNvPr>
          <p:cNvSpPr/>
          <p:nvPr/>
        </p:nvSpPr>
        <p:spPr>
          <a:xfrm>
            <a:off x="1581245" y="3006266"/>
            <a:ext cx="4250451" cy="1785104"/>
          </a:xfrm>
          <a:prstGeom prst="rect">
            <a:avLst/>
          </a:prstGeom>
        </p:spPr>
        <p:txBody>
          <a:bodyPr wrap="square">
            <a:spAutoFit/>
          </a:bodyPr>
          <a:lstStyle/>
          <a:p>
            <a:pPr marL="171450" indent="-171450" algn="ctr">
              <a:buClr>
                <a:schemeClr val="accent6">
                  <a:lumMod val="75000"/>
                </a:schemeClr>
              </a:buClr>
              <a:buFont typeface="Wingdings" panose="05000000000000000000" pitchFamily="2" charset="2"/>
              <a:buChar char="ü"/>
            </a:pPr>
            <a:r>
              <a:rPr lang="es-MX" sz="1000" dirty="0">
                <a:solidFill>
                  <a:schemeClr val="tx1">
                    <a:lumMod val="75000"/>
                    <a:lumOff val="25000"/>
                  </a:schemeClr>
                </a:solidFill>
                <a:latin typeface="Helvetica" panose="020B0604020202020204" pitchFamily="34" charset="0"/>
                <a:cs typeface="Helvetica" panose="020B0604020202020204" pitchFamily="34" charset="0"/>
              </a:rPr>
              <a:t>Es una herramienta clave al servicio de la administración pública y de los ciudadanos que permite consolidar, administrar y procesar la información de carácter institucional relacionada con planta de personal, empleos, salarios, entre otros, información con la cual se identifican las entidades del Estado Colombiano.</a:t>
            </a:r>
          </a:p>
          <a:p>
            <a:pPr algn="ctr"/>
            <a:endParaRPr lang="es-MX" sz="1000" dirty="0">
              <a:solidFill>
                <a:schemeClr val="tx1">
                  <a:lumMod val="75000"/>
                  <a:lumOff val="25000"/>
                </a:schemeClr>
              </a:solidFill>
              <a:latin typeface="Helvetica" panose="020B0604020202020204" pitchFamily="34" charset="0"/>
              <a:cs typeface="Helvetica" panose="020B0604020202020204" pitchFamily="34" charset="0"/>
            </a:endParaRPr>
          </a:p>
          <a:p>
            <a:pPr marL="171450" indent="-171450" algn="ctr">
              <a:buClr>
                <a:schemeClr val="accent6">
                  <a:lumMod val="75000"/>
                </a:schemeClr>
              </a:buClr>
              <a:buFont typeface="Wingdings" panose="05000000000000000000" pitchFamily="2" charset="2"/>
              <a:buChar char="ü"/>
            </a:pPr>
            <a:r>
              <a:rPr lang="es-MX" sz="1000" dirty="0">
                <a:solidFill>
                  <a:schemeClr val="tx1">
                    <a:lumMod val="75000"/>
                    <a:lumOff val="25000"/>
                  </a:schemeClr>
                </a:solidFill>
                <a:latin typeface="Helvetica" panose="020B0604020202020204" pitchFamily="34" charset="0"/>
                <a:cs typeface="Helvetica" panose="020B0604020202020204" pitchFamily="34" charset="0"/>
              </a:rPr>
              <a:t>A partir de la información allí gestionada, las entidades públicas adelantan procesos específicos para la gestión del talento humano, como la movilidad de personal, el Plan Institucional de Capacitación, programas de bienestar social e incentivos, así como el cumplimiento frente a iniciativas de inclusión, diversidad, jóvenes en el Estado</a:t>
            </a:r>
            <a:endParaRPr lang="es-CO" sz="1000" dirty="0">
              <a:solidFill>
                <a:schemeClr val="tx1">
                  <a:lumMod val="75000"/>
                  <a:lumOff val="25000"/>
                </a:schemeClr>
              </a:solidFill>
              <a:latin typeface="Helvetica" panose="020B0604020202020204" pitchFamily="34" charset="0"/>
              <a:cs typeface="Helvetica" panose="020B0604020202020204" pitchFamily="34" charset="0"/>
            </a:endParaRPr>
          </a:p>
        </p:txBody>
      </p:sp>
      <p:sp>
        <p:nvSpPr>
          <p:cNvPr id="12" name="Flecha: a la derecha con bandas 11">
            <a:extLst>
              <a:ext uri="{FF2B5EF4-FFF2-40B4-BE49-F238E27FC236}">
                <a16:creationId xmlns:a16="http://schemas.microsoft.com/office/drawing/2014/main" id="{2B4B8C2A-EBA6-483F-A4D9-87E886A28784}"/>
              </a:ext>
            </a:extLst>
          </p:cNvPr>
          <p:cNvSpPr/>
          <p:nvPr/>
        </p:nvSpPr>
        <p:spPr>
          <a:xfrm>
            <a:off x="5937568" y="3626624"/>
            <a:ext cx="574313" cy="41563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87744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8431" y="1297303"/>
            <a:ext cx="6886962" cy="895258"/>
          </a:xfrm>
        </p:spPr>
        <p:txBody>
          <a:bodyPr/>
          <a:lstStyle/>
          <a:p>
            <a:r>
              <a:rPr lang="es-ES" sz="3600" dirty="0"/>
              <a:t/>
            </a:r>
            <a:br>
              <a:rPr lang="es-ES" sz="3600" dirty="0"/>
            </a:br>
            <a:endParaRPr lang="es-ES" sz="3500" dirty="0"/>
          </a:p>
        </p:txBody>
      </p:sp>
      <p:sp>
        <p:nvSpPr>
          <p:cNvPr id="5" name="Título 1"/>
          <p:cNvSpPr txBox="1">
            <a:spLocks/>
          </p:cNvSpPr>
          <p:nvPr/>
        </p:nvSpPr>
        <p:spPr>
          <a:xfrm>
            <a:off x="2187641" y="1522682"/>
            <a:ext cx="4378260" cy="1680275"/>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s-MX" sz="4800" dirty="0"/>
              <a:t>Sesión de</a:t>
            </a:r>
            <a:r>
              <a:rPr kumimoji="0" lang="es-MX" sz="4800" b="1" i="0" u="none" strike="noStrike" kern="1200" cap="none" spc="0" normalizeH="0" baseline="0" noProof="0" dirty="0">
                <a:ln>
                  <a:noFill/>
                </a:ln>
                <a:solidFill>
                  <a:srgbClr val="4D4D4D"/>
                </a:solidFill>
                <a:effectLst/>
                <a:uLnTx/>
                <a:uFillTx/>
                <a:latin typeface="Helvetica"/>
                <a:ea typeface="+mj-ea"/>
                <a:cs typeface="Helvetica"/>
              </a:rPr>
              <a:t> Preguntas</a:t>
            </a:r>
          </a:p>
        </p:txBody>
      </p:sp>
      <p:sp>
        <p:nvSpPr>
          <p:cNvPr id="6" name="Google Shape;142;p22"/>
          <p:cNvSpPr txBox="1">
            <a:spLocks/>
          </p:cNvSpPr>
          <p:nvPr/>
        </p:nvSpPr>
        <p:spPr>
          <a:xfrm>
            <a:off x="0" y="2072424"/>
            <a:ext cx="2277956" cy="858400"/>
          </a:xfrm>
          <a:prstGeom prst="rect">
            <a:avLst/>
          </a:prstGeom>
          <a:noFill/>
          <a:ln>
            <a:noFill/>
          </a:ln>
        </p:spPr>
        <p:txBody>
          <a:bodyPr spcFirstLastPara="1" wrap="square" lIns="91322" tIns="45698" rIns="91322" bIns="45698" anchor="ctr" anchorCtr="0">
            <a:noAutofit/>
          </a:bodyPr>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s-CO" sz="9600" b="1" i="0" u="none" strike="noStrike" kern="1200" cap="none" spc="0" normalizeH="0" baseline="0" noProof="0" dirty="0">
                <a:ln>
                  <a:noFill/>
                </a:ln>
                <a:solidFill>
                  <a:srgbClr val="4D4D4D"/>
                </a:solidFill>
                <a:effectLst/>
                <a:uLnTx/>
                <a:uFillTx/>
                <a:latin typeface="Work Sans"/>
                <a:ea typeface="Work Sans"/>
                <a:cs typeface="Work Sans"/>
                <a:sym typeface="Work Sans"/>
              </a:rPr>
              <a:t>05.</a:t>
            </a:r>
          </a:p>
        </p:txBody>
      </p:sp>
    </p:spTree>
    <p:extLst>
      <p:ext uri="{BB962C8B-B14F-4D97-AF65-F5344CB8AC3E}">
        <p14:creationId xmlns:p14="http://schemas.microsoft.com/office/powerpoint/2010/main" val="779743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72560" y="325120"/>
            <a:ext cx="4602480" cy="369332"/>
          </a:xfrm>
          <a:prstGeom prst="rect">
            <a:avLst/>
          </a:prstGeom>
          <a:noFill/>
        </p:spPr>
        <p:txBody>
          <a:bodyPr wrap="square" rtlCol="0">
            <a:spAutoFit/>
          </a:bodyPr>
          <a:lstStyle/>
          <a:p>
            <a:r>
              <a:rPr lang="es-ES_tradnl" b="1" dirty="0"/>
              <a:t>Muchas Gracias</a:t>
            </a:r>
          </a:p>
        </p:txBody>
      </p:sp>
    </p:spTree>
    <p:extLst>
      <p:ext uri="{BB962C8B-B14F-4D97-AF65-F5344CB8AC3E}">
        <p14:creationId xmlns:p14="http://schemas.microsoft.com/office/powerpoint/2010/main" val="195591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3B5833EA-7289-4886-8108-23E14CADEB63}"/>
              </a:ext>
            </a:extLst>
          </p:cNvPr>
          <p:cNvSpPr/>
          <p:nvPr/>
        </p:nvSpPr>
        <p:spPr>
          <a:xfrm>
            <a:off x="310455" y="2065351"/>
            <a:ext cx="1949204" cy="369332"/>
          </a:xfrm>
          <a:prstGeom prst="rect">
            <a:avLst/>
          </a:prstGeom>
        </p:spPr>
        <p:txBody>
          <a:bodyPr wrap="square">
            <a:spAutoFit/>
          </a:bodyPr>
          <a:lstStyle/>
          <a:p>
            <a:pPr algn="just" defTabSz="914378">
              <a:buClr>
                <a:srgbClr val="000000"/>
              </a:buClr>
              <a:defRPr/>
            </a:pPr>
            <a:r>
              <a:rPr lang="es-CO" sz="900" kern="0" dirty="0">
                <a:solidFill>
                  <a:prstClr val="black">
                    <a:lumMod val="65000"/>
                    <a:lumOff val="35000"/>
                  </a:prstClr>
                </a:solidFill>
                <a:latin typeface="Helvetica" panose="020B0604020202020204" pitchFamily="34" charset="0"/>
                <a:cs typeface="Helvetica" panose="020B0604020202020204" pitchFamily="34" charset="0"/>
                <a:sym typeface="Arial"/>
              </a:rPr>
              <a:t>Se garantiza el principio del merito en la provisión de los empleos.</a:t>
            </a:r>
          </a:p>
        </p:txBody>
      </p:sp>
      <p:sp>
        <p:nvSpPr>
          <p:cNvPr id="20" name="Rectángulo 19">
            <a:extLst>
              <a:ext uri="{FF2B5EF4-FFF2-40B4-BE49-F238E27FC236}">
                <a16:creationId xmlns:a16="http://schemas.microsoft.com/office/drawing/2014/main" id="{82D2A71D-B7D2-4AE7-84A7-787265D380A8}"/>
              </a:ext>
            </a:extLst>
          </p:cNvPr>
          <p:cNvSpPr/>
          <p:nvPr/>
        </p:nvSpPr>
        <p:spPr>
          <a:xfrm>
            <a:off x="3126111" y="1993910"/>
            <a:ext cx="2940349" cy="646331"/>
          </a:xfrm>
          <a:prstGeom prst="rect">
            <a:avLst/>
          </a:prstGeom>
        </p:spPr>
        <p:txBody>
          <a:bodyPr wrap="square">
            <a:spAutoFit/>
          </a:bodyPr>
          <a:lstStyle/>
          <a:p>
            <a:pPr algn="just" defTabSz="914378">
              <a:buClr>
                <a:srgbClr val="000000"/>
              </a:buClr>
              <a:defRPr/>
            </a:pPr>
            <a:r>
              <a:rPr lang="es-CO" sz="900" kern="0" dirty="0">
                <a:solidFill>
                  <a:prstClr val="black">
                    <a:lumMod val="65000"/>
                    <a:lumOff val="35000"/>
                  </a:prstClr>
                </a:solidFill>
                <a:latin typeface="Helvetica" panose="020B0604020202020204" pitchFamily="34" charset="0"/>
                <a:cs typeface="Helvetica" panose="020B0604020202020204" pitchFamily="34" charset="0"/>
                <a:sym typeface="Arial"/>
              </a:rPr>
              <a:t>Se analiza el desarrollo de competencias, la prestación del servicio, la aplicación de estímulos, el desempeño individual y otros aspectos  relacionados con el crecimiento del talento humano.</a:t>
            </a:r>
          </a:p>
        </p:txBody>
      </p:sp>
      <p:sp>
        <p:nvSpPr>
          <p:cNvPr id="21" name="Rectángulo 20">
            <a:extLst>
              <a:ext uri="{FF2B5EF4-FFF2-40B4-BE49-F238E27FC236}">
                <a16:creationId xmlns:a16="http://schemas.microsoft.com/office/drawing/2014/main" id="{F0D5EA88-B606-4A8F-9781-53E85054D225}"/>
              </a:ext>
            </a:extLst>
          </p:cNvPr>
          <p:cNvSpPr/>
          <p:nvPr/>
        </p:nvSpPr>
        <p:spPr>
          <a:xfrm>
            <a:off x="6673850" y="2065351"/>
            <a:ext cx="2429015" cy="507831"/>
          </a:xfrm>
          <a:prstGeom prst="rect">
            <a:avLst/>
          </a:prstGeom>
        </p:spPr>
        <p:txBody>
          <a:bodyPr wrap="square">
            <a:spAutoFit/>
          </a:bodyPr>
          <a:lstStyle/>
          <a:p>
            <a:pPr algn="just" defTabSz="914378">
              <a:buClr>
                <a:srgbClr val="000000"/>
              </a:buClr>
              <a:defRPr/>
            </a:pPr>
            <a:r>
              <a:rPr lang="es-CO" sz="900" kern="0" dirty="0">
                <a:solidFill>
                  <a:prstClr val="black">
                    <a:lumMod val="65000"/>
                    <a:lumOff val="35000"/>
                  </a:prstClr>
                </a:solidFill>
                <a:latin typeface="Helvetica" panose="020B0604020202020204" pitchFamily="34" charset="0"/>
                <a:cs typeface="Helvetica" panose="020B0604020202020204" pitchFamily="34" charset="0"/>
                <a:sym typeface="Arial"/>
              </a:rPr>
              <a:t>Se analiza los diferentes factores que intervienen en el proceso de retiro del talento humano de las entidades públicas.</a:t>
            </a:r>
          </a:p>
        </p:txBody>
      </p:sp>
      <p:sp>
        <p:nvSpPr>
          <p:cNvPr id="24" name="Google Shape;2001;p40">
            <a:extLst>
              <a:ext uri="{FF2B5EF4-FFF2-40B4-BE49-F238E27FC236}">
                <a16:creationId xmlns:a16="http://schemas.microsoft.com/office/drawing/2014/main" id="{E47EC8FB-7D03-4157-A97F-E8FCDF65E346}"/>
              </a:ext>
            </a:extLst>
          </p:cNvPr>
          <p:cNvSpPr/>
          <p:nvPr/>
        </p:nvSpPr>
        <p:spPr>
          <a:xfrm>
            <a:off x="221455" y="1277890"/>
            <a:ext cx="1512440" cy="730838"/>
          </a:xfrm>
          <a:custGeom>
            <a:avLst/>
            <a:gdLst/>
            <a:ahLst/>
            <a:cxnLst/>
            <a:rect l="l" t="t" r="r" b="b"/>
            <a:pathLst>
              <a:path w="59666" h="25210" extrusionOk="0">
                <a:moveTo>
                  <a:pt x="59285" y="413"/>
                </a:moveTo>
                <a:lnTo>
                  <a:pt x="59285" y="24829"/>
                </a:lnTo>
                <a:lnTo>
                  <a:pt x="6366" y="24829"/>
                </a:lnTo>
                <a:cubicBezTo>
                  <a:pt x="4593" y="24829"/>
                  <a:pt x="3136" y="23372"/>
                  <a:pt x="3136" y="21599"/>
                </a:cubicBezTo>
                <a:lnTo>
                  <a:pt x="3136" y="17830"/>
                </a:lnTo>
                <a:cubicBezTo>
                  <a:pt x="3136" y="13967"/>
                  <a:pt x="2819" y="13777"/>
                  <a:pt x="2661" y="13713"/>
                </a:cubicBezTo>
                <a:lnTo>
                  <a:pt x="2566" y="13650"/>
                </a:lnTo>
                <a:lnTo>
                  <a:pt x="2376" y="13523"/>
                </a:lnTo>
                <a:lnTo>
                  <a:pt x="2059" y="13365"/>
                </a:lnTo>
                <a:lnTo>
                  <a:pt x="2028" y="13333"/>
                </a:lnTo>
                <a:lnTo>
                  <a:pt x="1679" y="13143"/>
                </a:lnTo>
                <a:lnTo>
                  <a:pt x="1268" y="12890"/>
                </a:lnTo>
                <a:lnTo>
                  <a:pt x="793" y="12605"/>
                </a:lnTo>
                <a:lnTo>
                  <a:pt x="1268" y="12320"/>
                </a:lnTo>
                <a:lnTo>
                  <a:pt x="1616" y="12130"/>
                </a:lnTo>
                <a:lnTo>
                  <a:pt x="2059" y="11877"/>
                </a:lnTo>
                <a:lnTo>
                  <a:pt x="2313" y="11718"/>
                </a:lnTo>
                <a:lnTo>
                  <a:pt x="2376" y="11687"/>
                </a:lnTo>
                <a:lnTo>
                  <a:pt x="2439" y="11655"/>
                </a:lnTo>
                <a:lnTo>
                  <a:pt x="2534" y="11623"/>
                </a:lnTo>
                <a:lnTo>
                  <a:pt x="2661" y="11528"/>
                </a:lnTo>
                <a:cubicBezTo>
                  <a:pt x="2819" y="11433"/>
                  <a:pt x="3136" y="11275"/>
                  <a:pt x="3136" y="7411"/>
                </a:cubicBezTo>
                <a:lnTo>
                  <a:pt x="3136" y="3643"/>
                </a:lnTo>
                <a:cubicBezTo>
                  <a:pt x="3136" y="1838"/>
                  <a:pt x="4593" y="413"/>
                  <a:pt x="6366" y="413"/>
                </a:cubicBezTo>
                <a:close/>
                <a:moveTo>
                  <a:pt x="6366" y="1"/>
                </a:moveTo>
                <a:cubicBezTo>
                  <a:pt x="4371" y="1"/>
                  <a:pt x="2756" y="1648"/>
                  <a:pt x="2756" y="3643"/>
                </a:cubicBezTo>
                <a:lnTo>
                  <a:pt x="2756" y="7411"/>
                </a:lnTo>
                <a:cubicBezTo>
                  <a:pt x="2756" y="9406"/>
                  <a:pt x="2629" y="11117"/>
                  <a:pt x="2471" y="11180"/>
                </a:cubicBezTo>
                <a:lnTo>
                  <a:pt x="2313" y="11275"/>
                </a:lnTo>
                <a:cubicBezTo>
                  <a:pt x="2313" y="11275"/>
                  <a:pt x="2281" y="11307"/>
                  <a:pt x="2249" y="11338"/>
                </a:cubicBezTo>
                <a:lnTo>
                  <a:pt x="2186" y="11370"/>
                </a:lnTo>
                <a:lnTo>
                  <a:pt x="2123" y="11370"/>
                </a:lnTo>
                <a:cubicBezTo>
                  <a:pt x="2059" y="11433"/>
                  <a:pt x="1964" y="11497"/>
                  <a:pt x="1869" y="11528"/>
                </a:cubicBezTo>
                <a:lnTo>
                  <a:pt x="1426" y="11782"/>
                </a:lnTo>
                <a:lnTo>
                  <a:pt x="1078" y="12003"/>
                </a:lnTo>
                <a:lnTo>
                  <a:pt x="1" y="12605"/>
                </a:lnTo>
                <a:lnTo>
                  <a:pt x="1078" y="13238"/>
                </a:lnTo>
                <a:cubicBezTo>
                  <a:pt x="1331" y="13397"/>
                  <a:pt x="1616" y="13555"/>
                  <a:pt x="1838" y="13682"/>
                </a:cubicBezTo>
                <a:lnTo>
                  <a:pt x="2186" y="13872"/>
                </a:lnTo>
                <a:lnTo>
                  <a:pt x="2376" y="13998"/>
                </a:lnTo>
                <a:cubicBezTo>
                  <a:pt x="2408" y="13998"/>
                  <a:pt x="2439" y="14030"/>
                  <a:pt x="2471" y="14030"/>
                </a:cubicBezTo>
                <a:cubicBezTo>
                  <a:pt x="2629" y="14125"/>
                  <a:pt x="2756" y="15835"/>
                  <a:pt x="2756" y="17830"/>
                </a:cubicBezTo>
                <a:lnTo>
                  <a:pt x="2756" y="21599"/>
                </a:lnTo>
                <a:cubicBezTo>
                  <a:pt x="2756" y="23594"/>
                  <a:pt x="4371" y="25209"/>
                  <a:pt x="6366" y="25209"/>
                </a:cubicBezTo>
                <a:lnTo>
                  <a:pt x="59665" y="25209"/>
                </a:lnTo>
                <a:lnTo>
                  <a:pt x="59665" y="1"/>
                </a:lnTo>
                <a:close/>
              </a:path>
            </a:pathLst>
          </a:custGeom>
          <a:solidFill>
            <a:srgbClr val="ED3F5C"/>
          </a:solidFill>
          <a:ln>
            <a:noFill/>
          </a:ln>
        </p:spPr>
        <p:txBody>
          <a:bodyPr spcFirstLastPara="1" wrap="square" lIns="91425" tIns="91425" rIns="91425" bIns="91425" anchor="ctr" anchorCtr="0">
            <a:noAutofit/>
          </a:bodyPr>
          <a:lstStyle/>
          <a:p>
            <a:pPr algn="ctr" defTabSz="914378">
              <a:buClr>
                <a:srgbClr val="000000"/>
              </a:buClr>
              <a:defRPr/>
            </a:pPr>
            <a:r>
              <a:rPr lang="es-MX" sz="1200" kern="0" dirty="0">
                <a:solidFill>
                  <a:srgbClr val="000000"/>
                </a:solidFill>
                <a:latin typeface="Helvetica" panose="020B0604020202020204" pitchFamily="34" charset="0"/>
                <a:ea typeface="Roboto"/>
                <a:cs typeface="Helvetica" panose="020B0604020202020204" pitchFamily="34" charset="0"/>
                <a:sym typeface="Roboto"/>
              </a:rPr>
              <a:t>Subcomponente</a:t>
            </a:r>
          </a:p>
          <a:p>
            <a:pPr algn="ctr" defTabSz="914378">
              <a:buClr>
                <a:srgbClr val="000000"/>
              </a:buClr>
              <a:defRPr/>
            </a:pPr>
            <a:r>
              <a:rPr lang="es-MX" sz="1200" kern="0" dirty="0">
                <a:solidFill>
                  <a:srgbClr val="000000"/>
                </a:solidFill>
                <a:latin typeface="Helvetica" panose="020B0604020202020204" pitchFamily="34" charset="0"/>
                <a:ea typeface="Roboto"/>
                <a:cs typeface="Helvetica" panose="020B0604020202020204" pitchFamily="34" charset="0"/>
                <a:sym typeface="Roboto"/>
              </a:rPr>
              <a:t>Ingreso</a:t>
            </a:r>
            <a:endParaRPr sz="1200" kern="0" dirty="0">
              <a:solidFill>
                <a:srgbClr val="000000"/>
              </a:solidFill>
              <a:latin typeface="Helvetica" panose="020B0604020202020204" pitchFamily="34" charset="0"/>
              <a:ea typeface="Roboto"/>
              <a:cs typeface="Helvetica" panose="020B0604020202020204" pitchFamily="34" charset="0"/>
              <a:sym typeface="Roboto"/>
            </a:endParaRPr>
          </a:p>
        </p:txBody>
      </p:sp>
      <p:sp>
        <p:nvSpPr>
          <p:cNvPr id="25" name="Google Shape;2004;p40">
            <a:extLst>
              <a:ext uri="{FF2B5EF4-FFF2-40B4-BE49-F238E27FC236}">
                <a16:creationId xmlns:a16="http://schemas.microsoft.com/office/drawing/2014/main" id="{0AE0036D-A9CB-4DF2-937F-AA459141A1B9}"/>
              </a:ext>
            </a:extLst>
          </p:cNvPr>
          <p:cNvSpPr/>
          <p:nvPr/>
        </p:nvSpPr>
        <p:spPr>
          <a:xfrm>
            <a:off x="3483998" y="1204650"/>
            <a:ext cx="1530245" cy="730838"/>
          </a:xfrm>
          <a:custGeom>
            <a:avLst/>
            <a:gdLst/>
            <a:ahLst/>
            <a:cxnLst/>
            <a:rect l="l" t="t" r="r" b="b"/>
            <a:pathLst>
              <a:path w="59666" h="25210" extrusionOk="0">
                <a:moveTo>
                  <a:pt x="59285" y="412"/>
                </a:moveTo>
                <a:lnTo>
                  <a:pt x="59285" y="24829"/>
                </a:lnTo>
                <a:lnTo>
                  <a:pt x="6366" y="24829"/>
                </a:lnTo>
                <a:cubicBezTo>
                  <a:pt x="4593" y="24829"/>
                  <a:pt x="3136" y="23372"/>
                  <a:pt x="3136" y="21599"/>
                </a:cubicBezTo>
                <a:lnTo>
                  <a:pt x="3136" y="17830"/>
                </a:lnTo>
                <a:cubicBezTo>
                  <a:pt x="3136" y="13967"/>
                  <a:pt x="2819" y="13777"/>
                  <a:pt x="2661" y="13682"/>
                </a:cubicBezTo>
                <a:lnTo>
                  <a:pt x="2566" y="13650"/>
                </a:lnTo>
                <a:lnTo>
                  <a:pt x="2376" y="13523"/>
                </a:lnTo>
                <a:lnTo>
                  <a:pt x="2059" y="13333"/>
                </a:lnTo>
                <a:lnTo>
                  <a:pt x="1996" y="13333"/>
                </a:lnTo>
                <a:lnTo>
                  <a:pt x="1268" y="12890"/>
                </a:lnTo>
                <a:lnTo>
                  <a:pt x="793" y="12605"/>
                </a:lnTo>
                <a:lnTo>
                  <a:pt x="1268" y="12320"/>
                </a:lnTo>
                <a:lnTo>
                  <a:pt x="1616" y="12130"/>
                </a:lnTo>
                <a:lnTo>
                  <a:pt x="2059" y="11876"/>
                </a:lnTo>
                <a:lnTo>
                  <a:pt x="2313" y="11750"/>
                </a:lnTo>
                <a:lnTo>
                  <a:pt x="2313" y="11718"/>
                </a:lnTo>
                <a:lnTo>
                  <a:pt x="2376" y="11686"/>
                </a:lnTo>
                <a:lnTo>
                  <a:pt x="2439" y="11655"/>
                </a:lnTo>
                <a:lnTo>
                  <a:pt x="2534" y="11623"/>
                </a:lnTo>
                <a:lnTo>
                  <a:pt x="2661" y="11528"/>
                </a:lnTo>
                <a:cubicBezTo>
                  <a:pt x="2819" y="11433"/>
                  <a:pt x="3136" y="11275"/>
                  <a:pt x="3136" y="7411"/>
                </a:cubicBezTo>
                <a:lnTo>
                  <a:pt x="3136" y="3643"/>
                </a:lnTo>
                <a:cubicBezTo>
                  <a:pt x="3136" y="1837"/>
                  <a:pt x="4593" y="412"/>
                  <a:pt x="6366" y="412"/>
                </a:cubicBezTo>
                <a:close/>
                <a:moveTo>
                  <a:pt x="6366" y="1"/>
                </a:moveTo>
                <a:cubicBezTo>
                  <a:pt x="4371" y="1"/>
                  <a:pt x="2756" y="1647"/>
                  <a:pt x="2756" y="3643"/>
                </a:cubicBezTo>
                <a:lnTo>
                  <a:pt x="2756" y="7411"/>
                </a:lnTo>
                <a:cubicBezTo>
                  <a:pt x="2756" y="9406"/>
                  <a:pt x="2629" y="11116"/>
                  <a:pt x="2471" y="11180"/>
                </a:cubicBezTo>
                <a:lnTo>
                  <a:pt x="2313" y="11275"/>
                </a:lnTo>
                <a:cubicBezTo>
                  <a:pt x="2313" y="11275"/>
                  <a:pt x="2281" y="11306"/>
                  <a:pt x="2249" y="11306"/>
                </a:cubicBezTo>
                <a:lnTo>
                  <a:pt x="2186" y="11370"/>
                </a:lnTo>
                <a:lnTo>
                  <a:pt x="2123" y="11370"/>
                </a:lnTo>
                <a:cubicBezTo>
                  <a:pt x="2059" y="11433"/>
                  <a:pt x="1964" y="11465"/>
                  <a:pt x="1869" y="11528"/>
                </a:cubicBezTo>
                <a:lnTo>
                  <a:pt x="1426" y="11781"/>
                </a:lnTo>
                <a:lnTo>
                  <a:pt x="1078" y="11971"/>
                </a:lnTo>
                <a:lnTo>
                  <a:pt x="1" y="12605"/>
                </a:lnTo>
                <a:lnTo>
                  <a:pt x="1078" y="13238"/>
                </a:lnTo>
                <a:cubicBezTo>
                  <a:pt x="1331" y="13397"/>
                  <a:pt x="1616" y="13555"/>
                  <a:pt x="1838" y="13682"/>
                </a:cubicBezTo>
                <a:lnTo>
                  <a:pt x="2186" y="13872"/>
                </a:lnTo>
                <a:lnTo>
                  <a:pt x="2376" y="13967"/>
                </a:lnTo>
                <a:cubicBezTo>
                  <a:pt x="2408" y="13998"/>
                  <a:pt x="2439" y="14030"/>
                  <a:pt x="2471" y="14030"/>
                </a:cubicBezTo>
                <a:cubicBezTo>
                  <a:pt x="2629" y="14125"/>
                  <a:pt x="2756" y="15835"/>
                  <a:pt x="2756" y="17830"/>
                </a:cubicBezTo>
                <a:lnTo>
                  <a:pt x="2756" y="21599"/>
                </a:lnTo>
                <a:cubicBezTo>
                  <a:pt x="2756" y="23594"/>
                  <a:pt x="4371" y="25209"/>
                  <a:pt x="6366" y="25209"/>
                </a:cubicBezTo>
                <a:lnTo>
                  <a:pt x="59665" y="25209"/>
                </a:lnTo>
                <a:lnTo>
                  <a:pt x="59665" y="1"/>
                </a:lnTo>
                <a:close/>
              </a:path>
            </a:pathLst>
          </a:custGeom>
          <a:solidFill>
            <a:srgbClr val="25255B"/>
          </a:solidFill>
          <a:ln>
            <a:noFill/>
          </a:ln>
        </p:spPr>
        <p:txBody>
          <a:bodyPr spcFirstLastPara="1" wrap="square" lIns="91425" tIns="91425" rIns="91425" bIns="91425" anchor="ctr" anchorCtr="0">
            <a:noAutofit/>
          </a:bodyPr>
          <a:lstStyle/>
          <a:p>
            <a:pPr algn="ctr" defTabSz="914378">
              <a:buClr>
                <a:srgbClr val="000000"/>
              </a:buClr>
              <a:defRPr/>
            </a:pPr>
            <a:r>
              <a:rPr lang="es-MX" sz="1200" kern="0" dirty="0">
                <a:solidFill>
                  <a:srgbClr val="000000"/>
                </a:solidFill>
                <a:latin typeface="Helvetica" panose="020B0604020202020204" pitchFamily="34" charset="0"/>
                <a:ea typeface="Roboto"/>
                <a:cs typeface="Helvetica" panose="020B0604020202020204" pitchFamily="34" charset="0"/>
                <a:sym typeface="Roboto"/>
              </a:rPr>
              <a:t>Subcomponente</a:t>
            </a:r>
          </a:p>
          <a:p>
            <a:pPr algn="ctr" defTabSz="914378">
              <a:buClr>
                <a:srgbClr val="000000"/>
              </a:buClr>
              <a:defRPr/>
            </a:pPr>
            <a:r>
              <a:rPr lang="es-MX" sz="1200" kern="0" dirty="0">
                <a:solidFill>
                  <a:srgbClr val="000000"/>
                </a:solidFill>
                <a:latin typeface="Helvetica" panose="020B0604020202020204" pitchFamily="34" charset="0"/>
                <a:ea typeface="Roboto"/>
                <a:cs typeface="Helvetica" panose="020B0604020202020204" pitchFamily="34" charset="0"/>
                <a:sym typeface="Roboto"/>
              </a:rPr>
              <a:t>Desarrollo</a:t>
            </a:r>
            <a:endParaRPr sz="1200" kern="0" dirty="0">
              <a:solidFill>
                <a:srgbClr val="000000"/>
              </a:solidFill>
              <a:latin typeface="Helvetica" panose="020B0604020202020204" pitchFamily="34" charset="0"/>
              <a:ea typeface="Roboto"/>
              <a:cs typeface="Helvetica" panose="020B0604020202020204" pitchFamily="34" charset="0"/>
              <a:sym typeface="Roboto"/>
            </a:endParaRPr>
          </a:p>
        </p:txBody>
      </p:sp>
      <p:sp>
        <p:nvSpPr>
          <p:cNvPr id="26" name="Google Shape;2006;p40">
            <a:extLst>
              <a:ext uri="{FF2B5EF4-FFF2-40B4-BE49-F238E27FC236}">
                <a16:creationId xmlns:a16="http://schemas.microsoft.com/office/drawing/2014/main" id="{3024AD1F-5E8D-438A-8BDE-BE7976BA242B}"/>
              </a:ext>
            </a:extLst>
          </p:cNvPr>
          <p:cNvSpPr/>
          <p:nvPr/>
        </p:nvSpPr>
        <p:spPr>
          <a:xfrm>
            <a:off x="1549315" y="1277890"/>
            <a:ext cx="810705" cy="730838"/>
          </a:xfrm>
          <a:custGeom>
            <a:avLst/>
            <a:gdLst/>
            <a:ahLst/>
            <a:cxnLst/>
            <a:rect l="l" t="t" r="r" b="b"/>
            <a:pathLst>
              <a:path w="27965" h="25210" extrusionOk="0">
                <a:moveTo>
                  <a:pt x="6366" y="1"/>
                </a:moveTo>
                <a:cubicBezTo>
                  <a:pt x="4371" y="1"/>
                  <a:pt x="2756" y="1648"/>
                  <a:pt x="2756" y="3643"/>
                </a:cubicBezTo>
                <a:lnTo>
                  <a:pt x="2756" y="7411"/>
                </a:lnTo>
                <a:cubicBezTo>
                  <a:pt x="2756" y="9406"/>
                  <a:pt x="2629" y="11117"/>
                  <a:pt x="2471" y="11180"/>
                </a:cubicBezTo>
                <a:lnTo>
                  <a:pt x="2344" y="11275"/>
                </a:lnTo>
                <a:cubicBezTo>
                  <a:pt x="2313" y="11275"/>
                  <a:pt x="2281" y="11307"/>
                  <a:pt x="2249" y="11338"/>
                </a:cubicBezTo>
                <a:lnTo>
                  <a:pt x="2186" y="11370"/>
                </a:lnTo>
                <a:lnTo>
                  <a:pt x="2123" y="11370"/>
                </a:lnTo>
                <a:cubicBezTo>
                  <a:pt x="2059" y="11433"/>
                  <a:pt x="1964" y="11497"/>
                  <a:pt x="1869" y="11528"/>
                </a:cubicBezTo>
                <a:lnTo>
                  <a:pt x="1426" y="11782"/>
                </a:lnTo>
                <a:lnTo>
                  <a:pt x="1078" y="12003"/>
                </a:lnTo>
                <a:lnTo>
                  <a:pt x="1" y="12605"/>
                </a:lnTo>
                <a:lnTo>
                  <a:pt x="1078" y="13238"/>
                </a:lnTo>
                <a:cubicBezTo>
                  <a:pt x="1331" y="13397"/>
                  <a:pt x="1616" y="13555"/>
                  <a:pt x="1838" y="13682"/>
                </a:cubicBezTo>
                <a:lnTo>
                  <a:pt x="2154" y="13872"/>
                </a:lnTo>
                <a:lnTo>
                  <a:pt x="2344" y="13998"/>
                </a:lnTo>
                <a:cubicBezTo>
                  <a:pt x="2408" y="13998"/>
                  <a:pt x="2439" y="14030"/>
                  <a:pt x="2439" y="14030"/>
                </a:cubicBezTo>
                <a:cubicBezTo>
                  <a:pt x="2629" y="14125"/>
                  <a:pt x="2724" y="15835"/>
                  <a:pt x="2724" y="17830"/>
                </a:cubicBezTo>
                <a:lnTo>
                  <a:pt x="2724" y="21599"/>
                </a:lnTo>
                <a:cubicBezTo>
                  <a:pt x="2724" y="23594"/>
                  <a:pt x="4371" y="25209"/>
                  <a:pt x="6366" y="25209"/>
                </a:cubicBezTo>
                <a:lnTo>
                  <a:pt x="24323" y="25209"/>
                </a:lnTo>
                <a:cubicBezTo>
                  <a:pt x="26318" y="25209"/>
                  <a:pt x="27965" y="23594"/>
                  <a:pt x="27965" y="21599"/>
                </a:cubicBezTo>
                <a:lnTo>
                  <a:pt x="27965" y="3643"/>
                </a:lnTo>
                <a:cubicBezTo>
                  <a:pt x="27965" y="1648"/>
                  <a:pt x="26318" y="1"/>
                  <a:pt x="24323" y="1"/>
                </a:cubicBezTo>
                <a:close/>
              </a:path>
            </a:pathLst>
          </a:custGeom>
          <a:solidFill>
            <a:srgbClr val="ED3F5C"/>
          </a:solidFill>
          <a:ln>
            <a:noFill/>
          </a:ln>
        </p:spPr>
        <p:txBody>
          <a:bodyPr spcFirstLastPara="1" wrap="square" lIns="91425" tIns="91425" rIns="91425" bIns="91425" anchor="ctr" anchorCtr="0">
            <a:noAutofit/>
          </a:bodyPr>
          <a:lstStyle/>
          <a:p>
            <a:pPr algn="ctr" defTabSz="914378">
              <a:buClr>
                <a:srgbClr val="000000"/>
              </a:buClr>
              <a:defRPr/>
            </a:pPr>
            <a:r>
              <a:rPr lang="en" sz="2800" kern="0" dirty="0">
                <a:solidFill>
                  <a:srgbClr val="FFFFFF"/>
                </a:solidFill>
                <a:latin typeface="Fira Sans"/>
                <a:ea typeface="Fira Sans"/>
                <a:cs typeface="Fira Sans"/>
                <a:sym typeface="Fira Sans"/>
              </a:rPr>
              <a:t>2</a:t>
            </a:r>
            <a:endParaRPr sz="2800" kern="0" dirty="0">
              <a:solidFill>
                <a:srgbClr val="FFFFFF"/>
              </a:solidFill>
              <a:latin typeface="Fira Sans"/>
              <a:ea typeface="Fira Sans"/>
              <a:cs typeface="Fira Sans"/>
              <a:sym typeface="Fira Sans"/>
            </a:endParaRPr>
          </a:p>
        </p:txBody>
      </p:sp>
      <p:sp>
        <p:nvSpPr>
          <p:cNvPr id="27" name="Google Shape;2007;p40">
            <a:extLst>
              <a:ext uri="{FF2B5EF4-FFF2-40B4-BE49-F238E27FC236}">
                <a16:creationId xmlns:a16="http://schemas.microsoft.com/office/drawing/2014/main" id="{C5254963-1C79-48DC-8E2D-4FFA20811DDF}"/>
              </a:ext>
            </a:extLst>
          </p:cNvPr>
          <p:cNvSpPr/>
          <p:nvPr/>
        </p:nvSpPr>
        <p:spPr>
          <a:xfrm>
            <a:off x="4829663" y="1205575"/>
            <a:ext cx="810705" cy="730838"/>
          </a:xfrm>
          <a:custGeom>
            <a:avLst/>
            <a:gdLst/>
            <a:ahLst/>
            <a:cxnLst/>
            <a:rect l="l" t="t" r="r" b="b"/>
            <a:pathLst>
              <a:path w="27965" h="25210" extrusionOk="0">
                <a:moveTo>
                  <a:pt x="6366" y="1"/>
                </a:moveTo>
                <a:cubicBezTo>
                  <a:pt x="4371" y="1"/>
                  <a:pt x="2756" y="1647"/>
                  <a:pt x="2756" y="3643"/>
                </a:cubicBezTo>
                <a:lnTo>
                  <a:pt x="2756" y="7411"/>
                </a:lnTo>
                <a:cubicBezTo>
                  <a:pt x="2756" y="9406"/>
                  <a:pt x="2629" y="11116"/>
                  <a:pt x="2471" y="11180"/>
                </a:cubicBezTo>
                <a:lnTo>
                  <a:pt x="2344" y="11275"/>
                </a:lnTo>
                <a:cubicBezTo>
                  <a:pt x="2313" y="11275"/>
                  <a:pt x="2281" y="11306"/>
                  <a:pt x="2249" y="11338"/>
                </a:cubicBezTo>
                <a:lnTo>
                  <a:pt x="2186" y="11370"/>
                </a:lnTo>
                <a:lnTo>
                  <a:pt x="2123" y="11370"/>
                </a:lnTo>
                <a:cubicBezTo>
                  <a:pt x="2059" y="11433"/>
                  <a:pt x="1964" y="11496"/>
                  <a:pt x="1869" y="11528"/>
                </a:cubicBezTo>
                <a:lnTo>
                  <a:pt x="1426" y="11781"/>
                </a:lnTo>
                <a:lnTo>
                  <a:pt x="1078" y="12003"/>
                </a:lnTo>
                <a:lnTo>
                  <a:pt x="1" y="12605"/>
                </a:lnTo>
                <a:lnTo>
                  <a:pt x="1078" y="13238"/>
                </a:lnTo>
                <a:cubicBezTo>
                  <a:pt x="1331" y="13397"/>
                  <a:pt x="1616" y="13555"/>
                  <a:pt x="1838" y="13682"/>
                </a:cubicBezTo>
                <a:lnTo>
                  <a:pt x="2154" y="13872"/>
                </a:lnTo>
                <a:lnTo>
                  <a:pt x="2344" y="13998"/>
                </a:lnTo>
                <a:cubicBezTo>
                  <a:pt x="2408" y="13998"/>
                  <a:pt x="2439" y="14030"/>
                  <a:pt x="2439" y="14030"/>
                </a:cubicBezTo>
                <a:cubicBezTo>
                  <a:pt x="2629" y="14125"/>
                  <a:pt x="2724" y="15835"/>
                  <a:pt x="2724" y="17830"/>
                </a:cubicBezTo>
                <a:lnTo>
                  <a:pt x="2724" y="21599"/>
                </a:lnTo>
                <a:cubicBezTo>
                  <a:pt x="2724" y="23594"/>
                  <a:pt x="4371" y="25209"/>
                  <a:pt x="6366" y="25209"/>
                </a:cubicBezTo>
                <a:lnTo>
                  <a:pt x="24323" y="25209"/>
                </a:lnTo>
                <a:cubicBezTo>
                  <a:pt x="26318" y="25209"/>
                  <a:pt x="27965" y="23594"/>
                  <a:pt x="27965" y="21599"/>
                </a:cubicBezTo>
                <a:lnTo>
                  <a:pt x="27965" y="3643"/>
                </a:lnTo>
                <a:cubicBezTo>
                  <a:pt x="27965" y="1647"/>
                  <a:pt x="26318" y="1"/>
                  <a:pt x="24323" y="1"/>
                </a:cubicBezTo>
                <a:close/>
              </a:path>
            </a:pathLst>
          </a:custGeom>
          <a:solidFill>
            <a:srgbClr val="25255B"/>
          </a:solidFill>
          <a:ln>
            <a:noFill/>
          </a:ln>
        </p:spPr>
        <p:txBody>
          <a:bodyPr spcFirstLastPara="1" wrap="square" lIns="91425" tIns="91425" rIns="91425" bIns="91425" anchor="ctr" anchorCtr="0">
            <a:noAutofit/>
          </a:bodyPr>
          <a:lstStyle/>
          <a:p>
            <a:pPr algn="ctr" defTabSz="914378">
              <a:buClr>
                <a:srgbClr val="000000"/>
              </a:buClr>
              <a:defRPr/>
            </a:pPr>
            <a:r>
              <a:rPr lang="en" sz="2800" kern="0" dirty="0">
                <a:solidFill>
                  <a:srgbClr val="FFFFFF"/>
                </a:solidFill>
                <a:latin typeface="Fira Sans"/>
                <a:ea typeface="Fira Sans"/>
                <a:cs typeface="Fira Sans"/>
                <a:sym typeface="Fira Sans"/>
              </a:rPr>
              <a:t>3</a:t>
            </a:r>
            <a:endParaRPr sz="2800" kern="0" dirty="0">
              <a:solidFill>
                <a:srgbClr val="FFFFFF"/>
              </a:solidFill>
              <a:latin typeface="Fira Sans"/>
              <a:ea typeface="Fira Sans"/>
              <a:cs typeface="Fira Sans"/>
              <a:sym typeface="Fira Sans"/>
            </a:endParaRPr>
          </a:p>
        </p:txBody>
      </p:sp>
      <p:sp>
        <p:nvSpPr>
          <p:cNvPr id="28" name="Google Shape;2002;p40">
            <a:extLst>
              <a:ext uri="{FF2B5EF4-FFF2-40B4-BE49-F238E27FC236}">
                <a16:creationId xmlns:a16="http://schemas.microsoft.com/office/drawing/2014/main" id="{80AB27B4-1751-4F98-B628-98ADBFE4B4C7}"/>
              </a:ext>
            </a:extLst>
          </p:cNvPr>
          <p:cNvSpPr/>
          <p:nvPr/>
        </p:nvSpPr>
        <p:spPr>
          <a:xfrm>
            <a:off x="6715919" y="1300796"/>
            <a:ext cx="1525870" cy="730838"/>
          </a:xfrm>
          <a:custGeom>
            <a:avLst/>
            <a:gdLst/>
            <a:ahLst/>
            <a:cxnLst/>
            <a:rect l="l" t="t" r="r" b="b"/>
            <a:pathLst>
              <a:path w="59666" h="25210" extrusionOk="0">
                <a:moveTo>
                  <a:pt x="59285" y="413"/>
                </a:moveTo>
                <a:lnTo>
                  <a:pt x="59285" y="24829"/>
                </a:lnTo>
                <a:lnTo>
                  <a:pt x="6366" y="24829"/>
                </a:lnTo>
                <a:cubicBezTo>
                  <a:pt x="4593" y="24829"/>
                  <a:pt x="3136" y="23373"/>
                  <a:pt x="3136" y="21599"/>
                </a:cubicBezTo>
                <a:lnTo>
                  <a:pt x="3136" y="17831"/>
                </a:lnTo>
                <a:cubicBezTo>
                  <a:pt x="3136" y="13967"/>
                  <a:pt x="2819" y="13777"/>
                  <a:pt x="2661" y="13714"/>
                </a:cubicBezTo>
                <a:lnTo>
                  <a:pt x="2566" y="13650"/>
                </a:lnTo>
                <a:lnTo>
                  <a:pt x="2376" y="13524"/>
                </a:lnTo>
                <a:lnTo>
                  <a:pt x="2059" y="13365"/>
                </a:lnTo>
                <a:lnTo>
                  <a:pt x="2027" y="13334"/>
                </a:lnTo>
                <a:lnTo>
                  <a:pt x="1679" y="13144"/>
                </a:lnTo>
                <a:lnTo>
                  <a:pt x="1267" y="12922"/>
                </a:lnTo>
                <a:lnTo>
                  <a:pt x="792" y="12637"/>
                </a:lnTo>
                <a:lnTo>
                  <a:pt x="1267" y="12352"/>
                </a:lnTo>
                <a:lnTo>
                  <a:pt x="1616" y="12130"/>
                </a:lnTo>
                <a:lnTo>
                  <a:pt x="2059" y="11877"/>
                </a:lnTo>
                <a:lnTo>
                  <a:pt x="2281" y="11750"/>
                </a:lnTo>
                <a:lnTo>
                  <a:pt x="2344" y="11718"/>
                </a:lnTo>
                <a:lnTo>
                  <a:pt x="2376" y="11718"/>
                </a:lnTo>
                <a:lnTo>
                  <a:pt x="2439" y="11655"/>
                </a:lnTo>
                <a:lnTo>
                  <a:pt x="2534" y="11623"/>
                </a:lnTo>
                <a:lnTo>
                  <a:pt x="2661" y="11528"/>
                </a:lnTo>
                <a:cubicBezTo>
                  <a:pt x="2819" y="11465"/>
                  <a:pt x="3136" y="11275"/>
                  <a:pt x="3136" y="7411"/>
                </a:cubicBezTo>
                <a:lnTo>
                  <a:pt x="3136" y="3643"/>
                </a:lnTo>
                <a:cubicBezTo>
                  <a:pt x="3136" y="1869"/>
                  <a:pt x="4593" y="413"/>
                  <a:pt x="6366" y="413"/>
                </a:cubicBezTo>
                <a:close/>
                <a:moveTo>
                  <a:pt x="6366" y="1"/>
                </a:moveTo>
                <a:cubicBezTo>
                  <a:pt x="4371" y="1"/>
                  <a:pt x="2756" y="1648"/>
                  <a:pt x="2756" y="3643"/>
                </a:cubicBezTo>
                <a:lnTo>
                  <a:pt x="2756" y="7411"/>
                </a:lnTo>
                <a:cubicBezTo>
                  <a:pt x="2756" y="9407"/>
                  <a:pt x="2629" y="11117"/>
                  <a:pt x="2471" y="11180"/>
                </a:cubicBezTo>
                <a:lnTo>
                  <a:pt x="2344" y="11275"/>
                </a:lnTo>
                <a:cubicBezTo>
                  <a:pt x="2312" y="11275"/>
                  <a:pt x="2281" y="11307"/>
                  <a:pt x="2249" y="11307"/>
                </a:cubicBezTo>
                <a:lnTo>
                  <a:pt x="2186" y="11370"/>
                </a:lnTo>
                <a:lnTo>
                  <a:pt x="2122" y="11370"/>
                </a:lnTo>
                <a:cubicBezTo>
                  <a:pt x="2059" y="11433"/>
                  <a:pt x="1964" y="11497"/>
                  <a:pt x="1869" y="11528"/>
                </a:cubicBezTo>
                <a:lnTo>
                  <a:pt x="1426" y="11782"/>
                </a:lnTo>
                <a:lnTo>
                  <a:pt x="1077" y="12003"/>
                </a:lnTo>
                <a:lnTo>
                  <a:pt x="1" y="12605"/>
                </a:lnTo>
                <a:lnTo>
                  <a:pt x="1077" y="13239"/>
                </a:lnTo>
                <a:cubicBezTo>
                  <a:pt x="1331" y="13397"/>
                  <a:pt x="1616" y="13555"/>
                  <a:pt x="1837" y="13682"/>
                </a:cubicBezTo>
                <a:lnTo>
                  <a:pt x="2186" y="13872"/>
                </a:lnTo>
                <a:lnTo>
                  <a:pt x="2376" y="13999"/>
                </a:lnTo>
                <a:cubicBezTo>
                  <a:pt x="2407" y="13999"/>
                  <a:pt x="2439" y="14030"/>
                  <a:pt x="2471" y="14030"/>
                </a:cubicBezTo>
                <a:cubicBezTo>
                  <a:pt x="2629" y="14125"/>
                  <a:pt x="2756" y="15835"/>
                  <a:pt x="2756" y="17831"/>
                </a:cubicBezTo>
                <a:lnTo>
                  <a:pt x="2756" y="21599"/>
                </a:lnTo>
                <a:cubicBezTo>
                  <a:pt x="2756" y="23594"/>
                  <a:pt x="4371" y="25209"/>
                  <a:pt x="6366" y="25209"/>
                </a:cubicBezTo>
                <a:lnTo>
                  <a:pt x="59665" y="25209"/>
                </a:lnTo>
                <a:lnTo>
                  <a:pt x="59665" y="1"/>
                </a:lnTo>
                <a:close/>
              </a:path>
            </a:pathLst>
          </a:custGeom>
          <a:solidFill>
            <a:srgbClr val="5BCFC5"/>
          </a:solidFill>
          <a:ln>
            <a:noFill/>
          </a:ln>
        </p:spPr>
        <p:txBody>
          <a:bodyPr spcFirstLastPara="1" wrap="square" lIns="91425" tIns="91425" rIns="91425" bIns="91425" anchor="ctr" anchorCtr="0">
            <a:noAutofit/>
          </a:bodyPr>
          <a:lstStyle/>
          <a:p>
            <a:pPr algn="ctr" defTabSz="914378">
              <a:buClr>
                <a:srgbClr val="000000"/>
              </a:buClr>
              <a:defRPr/>
            </a:pPr>
            <a:r>
              <a:rPr lang="es-MX" sz="1200" kern="0" dirty="0">
                <a:solidFill>
                  <a:srgbClr val="000000"/>
                </a:solidFill>
                <a:latin typeface="Helvetica" panose="020B0604020202020204" pitchFamily="34" charset="0"/>
                <a:ea typeface="Roboto"/>
                <a:cs typeface="Helvetica" panose="020B0604020202020204" pitchFamily="34" charset="0"/>
                <a:sym typeface="Roboto"/>
              </a:rPr>
              <a:t>Subcomponente</a:t>
            </a:r>
          </a:p>
          <a:p>
            <a:pPr algn="ctr" defTabSz="914378">
              <a:buClr>
                <a:srgbClr val="000000"/>
              </a:buClr>
              <a:defRPr/>
            </a:pPr>
            <a:r>
              <a:rPr lang="es-MX" sz="1200" kern="0" dirty="0">
                <a:solidFill>
                  <a:srgbClr val="000000"/>
                </a:solidFill>
                <a:latin typeface="Helvetica" panose="020B0604020202020204" pitchFamily="34" charset="0"/>
                <a:ea typeface="Roboto"/>
                <a:cs typeface="Helvetica" panose="020B0604020202020204" pitchFamily="34" charset="0"/>
                <a:sym typeface="Roboto"/>
              </a:rPr>
              <a:t>Retiro</a:t>
            </a:r>
            <a:endParaRPr sz="1200" kern="0" dirty="0">
              <a:solidFill>
                <a:srgbClr val="000000"/>
              </a:solidFill>
              <a:latin typeface="Helvetica" panose="020B0604020202020204" pitchFamily="34" charset="0"/>
              <a:ea typeface="Roboto"/>
              <a:cs typeface="Helvetica" panose="020B0604020202020204" pitchFamily="34" charset="0"/>
              <a:sym typeface="Roboto"/>
            </a:endParaRPr>
          </a:p>
        </p:txBody>
      </p:sp>
      <p:sp>
        <p:nvSpPr>
          <p:cNvPr id="29" name="Google Shape;2008;p40">
            <a:extLst>
              <a:ext uri="{FF2B5EF4-FFF2-40B4-BE49-F238E27FC236}">
                <a16:creationId xmlns:a16="http://schemas.microsoft.com/office/drawing/2014/main" id="{0E5F5222-56EB-4F4D-9666-4DD4CFCD6A56}"/>
              </a:ext>
            </a:extLst>
          </p:cNvPr>
          <p:cNvSpPr/>
          <p:nvPr/>
        </p:nvSpPr>
        <p:spPr>
          <a:xfrm>
            <a:off x="8057210" y="1300784"/>
            <a:ext cx="810705" cy="731766"/>
          </a:xfrm>
          <a:custGeom>
            <a:avLst/>
            <a:gdLst/>
            <a:ahLst/>
            <a:cxnLst/>
            <a:rect l="l" t="t" r="r" b="b"/>
            <a:pathLst>
              <a:path w="27965" h="25242" extrusionOk="0">
                <a:moveTo>
                  <a:pt x="6366" y="1"/>
                </a:moveTo>
                <a:cubicBezTo>
                  <a:pt x="4371" y="1"/>
                  <a:pt x="2756" y="1648"/>
                  <a:pt x="2756" y="3643"/>
                </a:cubicBezTo>
                <a:lnTo>
                  <a:pt x="2756" y="7411"/>
                </a:lnTo>
                <a:cubicBezTo>
                  <a:pt x="2756" y="9407"/>
                  <a:pt x="2629" y="11117"/>
                  <a:pt x="2471" y="11212"/>
                </a:cubicBezTo>
                <a:lnTo>
                  <a:pt x="2344" y="11275"/>
                </a:lnTo>
                <a:cubicBezTo>
                  <a:pt x="2312" y="11275"/>
                  <a:pt x="2281" y="11307"/>
                  <a:pt x="2249" y="11338"/>
                </a:cubicBezTo>
                <a:lnTo>
                  <a:pt x="2186" y="11370"/>
                </a:lnTo>
                <a:lnTo>
                  <a:pt x="2122" y="11370"/>
                </a:lnTo>
                <a:cubicBezTo>
                  <a:pt x="2059" y="11433"/>
                  <a:pt x="1964" y="11497"/>
                  <a:pt x="1869" y="11528"/>
                </a:cubicBezTo>
                <a:lnTo>
                  <a:pt x="1426" y="11782"/>
                </a:lnTo>
                <a:lnTo>
                  <a:pt x="1077" y="12003"/>
                </a:lnTo>
                <a:lnTo>
                  <a:pt x="1" y="12605"/>
                </a:lnTo>
                <a:lnTo>
                  <a:pt x="1077" y="13239"/>
                </a:lnTo>
                <a:cubicBezTo>
                  <a:pt x="1362" y="13397"/>
                  <a:pt x="1616" y="13555"/>
                  <a:pt x="1837" y="13682"/>
                </a:cubicBezTo>
                <a:lnTo>
                  <a:pt x="2186" y="13872"/>
                </a:lnTo>
                <a:lnTo>
                  <a:pt x="2376" y="13999"/>
                </a:lnTo>
                <a:cubicBezTo>
                  <a:pt x="2407" y="13999"/>
                  <a:pt x="2439" y="14030"/>
                  <a:pt x="2471" y="14030"/>
                </a:cubicBezTo>
                <a:cubicBezTo>
                  <a:pt x="2629" y="14125"/>
                  <a:pt x="2756" y="15835"/>
                  <a:pt x="2756" y="17831"/>
                </a:cubicBezTo>
                <a:lnTo>
                  <a:pt x="2756" y="21599"/>
                </a:lnTo>
                <a:cubicBezTo>
                  <a:pt x="2756" y="23594"/>
                  <a:pt x="4371" y="25241"/>
                  <a:pt x="6366" y="25241"/>
                </a:cubicBezTo>
                <a:lnTo>
                  <a:pt x="24323" y="25241"/>
                </a:lnTo>
                <a:cubicBezTo>
                  <a:pt x="26318" y="25241"/>
                  <a:pt x="27964" y="23594"/>
                  <a:pt x="27964" y="21599"/>
                </a:cubicBezTo>
                <a:lnTo>
                  <a:pt x="27964" y="3643"/>
                </a:lnTo>
                <a:cubicBezTo>
                  <a:pt x="27964" y="1648"/>
                  <a:pt x="26318" y="1"/>
                  <a:pt x="24354" y="1"/>
                </a:cubicBezTo>
                <a:close/>
              </a:path>
            </a:pathLst>
          </a:custGeom>
          <a:solidFill>
            <a:srgbClr val="5BCFC5"/>
          </a:solidFill>
          <a:ln>
            <a:noFill/>
          </a:ln>
        </p:spPr>
        <p:txBody>
          <a:bodyPr spcFirstLastPara="1" wrap="square" lIns="91425" tIns="91425" rIns="91425" bIns="91425" anchor="ctr" anchorCtr="0">
            <a:noAutofit/>
          </a:bodyPr>
          <a:lstStyle/>
          <a:p>
            <a:pPr algn="ctr" defTabSz="914378">
              <a:buClr>
                <a:srgbClr val="000000"/>
              </a:buClr>
              <a:defRPr/>
            </a:pPr>
            <a:r>
              <a:rPr lang="en" sz="2800" kern="0" dirty="0">
                <a:solidFill>
                  <a:srgbClr val="FFFFFF"/>
                </a:solidFill>
                <a:latin typeface="Fira Sans"/>
                <a:ea typeface="Fira Sans"/>
                <a:cs typeface="Fira Sans"/>
                <a:sym typeface="Fira Sans"/>
              </a:rPr>
              <a:t>4</a:t>
            </a:r>
            <a:endParaRPr sz="2800" kern="0" dirty="0">
              <a:solidFill>
                <a:srgbClr val="FFFFFF"/>
              </a:solidFill>
              <a:latin typeface="Fira Sans"/>
              <a:ea typeface="Fira Sans"/>
              <a:cs typeface="Fira Sans"/>
              <a:sym typeface="Fira Sans"/>
            </a:endParaRPr>
          </a:p>
        </p:txBody>
      </p:sp>
      <p:sp>
        <p:nvSpPr>
          <p:cNvPr id="34" name="CuadroTexto 33">
            <a:extLst>
              <a:ext uri="{FF2B5EF4-FFF2-40B4-BE49-F238E27FC236}">
                <a16:creationId xmlns:a16="http://schemas.microsoft.com/office/drawing/2014/main" id="{F63B66AD-9980-4E26-99DB-E1E0EE0CFEF8}"/>
              </a:ext>
            </a:extLst>
          </p:cNvPr>
          <p:cNvSpPr txBox="1"/>
          <p:nvPr/>
        </p:nvSpPr>
        <p:spPr>
          <a:xfrm>
            <a:off x="1462381" y="55958"/>
            <a:ext cx="6112693" cy="338554"/>
          </a:xfrm>
          <a:prstGeom prst="rect">
            <a:avLst/>
          </a:prstGeom>
          <a:noFill/>
        </p:spPr>
        <p:txBody>
          <a:bodyPr wrap="square" rtlCol="0">
            <a:spAutoFit/>
          </a:bodyPr>
          <a:lstStyle/>
          <a:p>
            <a:pPr algn="ctr" defTabSz="685800">
              <a:defRPr/>
            </a:pPr>
            <a:r>
              <a:rPr lang="es-CO" sz="1600" b="1" dirty="0">
                <a:solidFill>
                  <a:prstClr val="black">
                    <a:lumMod val="65000"/>
                    <a:lumOff val="35000"/>
                  </a:prstClr>
                </a:solidFill>
                <a:latin typeface="Helvetica" panose="020B0604020202020204" pitchFamily="34" charset="0"/>
                <a:cs typeface="Helvetica" panose="020B0604020202020204" pitchFamily="34" charset="0"/>
              </a:rPr>
              <a:t>Gestión de la Información – Importancia Ciclo Vida Servidor </a:t>
            </a:r>
          </a:p>
        </p:txBody>
      </p:sp>
      <p:pic>
        <p:nvPicPr>
          <p:cNvPr id="44" name="Imagen 43">
            <a:extLst>
              <a:ext uri="{FF2B5EF4-FFF2-40B4-BE49-F238E27FC236}">
                <a16:creationId xmlns:a16="http://schemas.microsoft.com/office/drawing/2014/main" id="{2A5E387F-6727-4CA0-B48C-867252A83D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458" r="22627" b="12978"/>
          <a:stretch/>
        </p:blipFill>
        <p:spPr>
          <a:xfrm>
            <a:off x="2362387" y="461678"/>
            <a:ext cx="481775" cy="763255"/>
          </a:xfrm>
          <a:prstGeom prst="rect">
            <a:avLst/>
          </a:prstGeom>
        </p:spPr>
      </p:pic>
      <p:sp>
        <p:nvSpPr>
          <p:cNvPr id="45" name="Rectángulo 44">
            <a:extLst>
              <a:ext uri="{FF2B5EF4-FFF2-40B4-BE49-F238E27FC236}">
                <a16:creationId xmlns:a16="http://schemas.microsoft.com/office/drawing/2014/main" id="{D02BD28E-20B9-4227-AF36-1FBCAA6F4C75}"/>
              </a:ext>
            </a:extLst>
          </p:cNvPr>
          <p:cNvSpPr/>
          <p:nvPr/>
        </p:nvSpPr>
        <p:spPr>
          <a:xfrm>
            <a:off x="2603275" y="406147"/>
            <a:ext cx="3511775" cy="692497"/>
          </a:xfrm>
          <a:prstGeom prst="rect">
            <a:avLst/>
          </a:prstGeom>
        </p:spPr>
        <p:txBody>
          <a:bodyPr wrap="square">
            <a:spAutoFit/>
          </a:bodyPr>
          <a:lstStyle/>
          <a:p>
            <a:pPr algn="ctr"/>
            <a:r>
              <a:rPr lang="es-MX" sz="1300" dirty="0">
                <a:solidFill>
                  <a:schemeClr val="tx1">
                    <a:lumMod val="75000"/>
                    <a:lumOff val="25000"/>
                  </a:schemeClr>
                </a:solidFill>
                <a:latin typeface="Helvetica" panose="020B0604020202020204" pitchFamily="34" charset="0"/>
                <a:cs typeface="Helvetica" panose="020B0604020202020204" pitchFamily="34" charset="0"/>
              </a:rPr>
              <a:t>Responsables</a:t>
            </a:r>
          </a:p>
          <a:p>
            <a:pPr marL="285750" indent="-285750" algn="ctr">
              <a:buClr>
                <a:schemeClr val="accent3">
                  <a:lumMod val="50000"/>
                </a:schemeClr>
              </a:buClr>
              <a:buFont typeface="Wingdings" panose="05000000000000000000" pitchFamily="2" charset="2"/>
              <a:buChar char="ü"/>
            </a:pPr>
            <a:r>
              <a:rPr lang="es-MX" sz="1300" dirty="0">
                <a:solidFill>
                  <a:schemeClr val="accent3">
                    <a:lumMod val="75000"/>
                  </a:schemeClr>
                </a:solidFill>
                <a:latin typeface="Helvetica" panose="020B0604020202020204" pitchFamily="34" charset="0"/>
                <a:cs typeface="Helvetica" panose="020B0604020202020204" pitchFamily="34" charset="0"/>
              </a:rPr>
              <a:t>Jefe </a:t>
            </a:r>
            <a:r>
              <a:rPr lang="es-MX" sz="1300" b="1" dirty="0">
                <a:solidFill>
                  <a:schemeClr val="accent3">
                    <a:lumMod val="75000"/>
                  </a:schemeClr>
                </a:solidFill>
                <a:latin typeface="Helvetica" panose="020B0604020202020204" pitchFamily="34" charset="0"/>
                <a:cs typeface="Helvetica" panose="020B0604020202020204" pitchFamily="34" charset="0"/>
              </a:rPr>
              <a:t>TH</a:t>
            </a:r>
            <a:r>
              <a:rPr lang="es-MX" sz="1300" dirty="0">
                <a:solidFill>
                  <a:schemeClr val="accent3">
                    <a:lumMod val="75000"/>
                  </a:schemeClr>
                </a:solidFill>
                <a:latin typeface="Helvetica" panose="020B0604020202020204" pitchFamily="34" charset="0"/>
                <a:cs typeface="Helvetica" panose="020B0604020202020204" pitchFamily="34" charset="0"/>
              </a:rPr>
              <a:t> o quien haga sus veces</a:t>
            </a:r>
            <a:endParaRPr lang="es-MX" sz="1300" b="1" dirty="0">
              <a:solidFill>
                <a:schemeClr val="accent3">
                  <a:lumMod val="75000"/>
                </a:schemeClr>
              </a:solidFill>
              <a:latin typeface="Helvetica" panose="020B0604020202020204" pitchFamily="34" charset="0"/>
              <a:cs typeface="Helvetica" panose="020B0604020202020204" pitchFamily="34" charset="0"/>
            </a:endParaRPr>
          </a:p>
          <a:p>
            <a:pPr marL="285750" indent="-285750" algn="ctr">
              <a:buClr>
                <a:schemeClr val="accent3">
                  <a:lumMod val="50000"/>
                </a:schemeClr>
              </a:buClr>
              <a:buFont typeface="Wingdings" panose="05000000000000000000" pitchFamily="2" charset="2"/>
              <a:buChar char="ü"/>
            </a:pPr>
            <a:r>
              <a:rPr lang="es-MX" sz="1300" dirty="0">
                <a:solidFill>
                  <a:schemeClr val="accent3">
                    <a:lumMod val="75000"/>
                  </a:schemeClr>
                </a:solidFill>
                <a:latin typeface="Helvetica" panose="020B0604020202020204" pitchFamily="34" charset="0"/>
                <a:cs typeface="Helvetica" panose="020B0604020202020204" pitchFamily="34" charset="0"/>
              </a:rPr>
              <a:t>Administrador </a:t>
            </a:r>
            <a:r>
              <a:rPr lang="es-MX" sz="1300" b="1" dirty="0">
                <a:solidFill>
                  <a:schemeClr val="accent3">
                    <a:lumMod val="75000"/>
                  </a:schemeClr>
                </a:solidFill>
                <a:latin typeface="Helvetica" panose="020B0604020202020204" pitchFamily="34" charset="0"/>
                <a:cs typeface="Helvetica" panose="020B0604020202020204" pitchFamily="34" charset="0"/>
              </a:rPr>
              <a:t>Jefe de Contratos</a:t>
            </a:r>
            <a:endParaRPr lang="es-CO" sz="1300" b="1" dirty="0">
              <a:solidFill>
                <a:schemeClr val="accent3">
                  <a:lumMod val="75000"/>
                </a:schemeClr>
              </a:solidFill>
              <a:latin typeface="Helvetica" panose="020B0604020202020204" pitchFamily="34" charset="0"/>
              <a:cs typeface="Helvetica" panose="020B0604020202020204" pitchFamily="34" charset="0"/>
            </a:endParaRPr>
          </a:p>
        </p:txBody>
      </p:sp>
      <p:pic>
        <p:nvPicPr>
          <p:cNvPr id="46" name="Imagen 68" descr="banco_iconos_FP-14.png">
            <a:extLst>
              <a:ext uri="{FF2B5EF4-FFF2-40B4-BE49-F238E27FC236}">
                <a16:creationId xmlns:a16="http://schemas.microsoft.com/office/drawing/2014/main" id="{5ED8E57A-5177-410D-A022-2E45602486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42246" y="4619028"/>
            <a:ext cx="268209" cy="268208"/>
          </a:xfrm>
          <a:prstGeom prst="rect">
            <a:avLst/>
          </a:prstGeom>
        </p:spPr>
      </p:pic>
      <p:sp>
        <p:nvSpPr>
          <p:cNvPr id="47" name="Rectangle 44">
            <a:extLst>
              <a:ext uri="{FF2B5EF4-FFF2-40B4-BE49-F238E27FC236}">
                <a16:creationId xmlns:a16="http://schemas.microsoft.com/office/drawing/2014/main" id="{9D467D97-07CE-4B2B-8AD5-D18D73E8086B}"/>
              </a:ext>
            </a:extLst>
          </p:cNvPr>
          <p:cNvSpPr/>
          <p:nvPr/>
        </p:nvSpPr>
        <p:spPr>
          <a:xfrm>
            <a:off x="379121" y="4540767"/>
            <a:ext cx="2142145" cy="417133"/>
          </a:xfrm>
          <a:prstGeom prst="roundRect">
            <a:avLst/>
          </a:prstGeom>
          <a:solidFill>
            <a:schemeClr val="bg1"/>
          </a:solidFill>
          <a:ln>
            <a:solidFill>
              <a:schemeClr val="accent5">
                <a:lumMod val="50000"/>
              </a:schemeClr>
            </a:solidFill>
          </a:ln>
        </p:spPr>
        <p:txBody>
          <a:bodyPr wrap="square" lIns="68579" tIns="34289" rIns="68579" bIns="34289">
            <a:spAutoFit/>
          </a:bodyPr>
          <a:lstStyle/>
          <a:p>
            <a:pPr algn="ctr" defTabSz="342883"/>
            <a:r>
              <a:rPr lang="es-MX" sz="1000" b="1" kern="0" dirty="0">
                <a:solidFill>
                  <a:schemeClr val="accent5">
                    <a:lumMod val="50000"/>
                  </a:schemeClr>
                </a:solidFill>
              </a:rPr>
              <a:t>Registro, aprobación Hoja de Vida, Vinculación</a:t>
            </a:r>
            <a:endParaRPr lang="es-MX" sz="1000" b="1" kern="0" dirty="0">
              <a:solidFill>
                <a:schemeClr val="accent5">
                  <a:lumMod val="50000"/>
                </a:schemeClr>
              </a:solidFill>
              <a:latin typeface="Calibri"/>
            </a:endParaRPr>
          </a:p>
        </p:txBody>
      </p:sp>
      <p:pic>
        <p:nvPicPr>
          <p:cNvPr id="48" name="Imagen 68" descr="banco_iconos_FP-14.png">
            <a:extLst>
              <a:ext uri="{FF2B5EF4-FFF2-40B4-BE49-F238E27FC236}">
                <a16:creationId xmlns:a16="http://schemas.microsoft.com/office/drawing/2014/main" id="{02BDE661-A1EC-4BC2-AD5B-959C292F0F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3385660" y="4603249"/>
            <a:ext cx="268209" cy="268208"/>
          </a:xfrm>
          <a:prstGeom prst="rect">
            <a:avLst/>
          </a:prstGeom>
        </p:spPr>
      </p:pic>
      <p:sp>
        <p:nvSpPr>
          <p:cNvPr id="49" name="Rectangle 44">
            <a:extLst>
              <a:ext uri="{FF2B5EF4-FFF2-40B4-BE49-F238E27FC236}">
                <a16:creationId xmlns:a16="http://schemas.microsoft.com/office/drawing/2014/main" id="{55BCBF2E-4201-4DA6-AAA8-B74F75EB539A}"/>
              </a:ext>
            </a:extLst>
          </p:cNvPr>
          <p:cNvSpPr/>
          <p:nvPr/>
        </p:nvSpPr>
        <p:spPr>
          <a:xfrm>
            <a:off x="3672205" y="4603248"/>
            <a:ext cx="2142145" cy="246874"/>
          </a:xfrm>
          <a:prstGeom prst="roundRect">
            <a:avLst/>
          </a:prstGeom>
          <a:solidFill>
            <a:schemeClr val="bg1"/>
          </a:solidFill>
          <a:ln>
            <a:solidFill>
              <a:schemeClr val="accent5">
                <a:lumMod val="50000"/>
              </a:schemeClr>
            </a:solidFill>
          </a:ln>
        </p:spPr>
        <p:txBody>
          <a:bodyPr wrap="square" lIns="68579" tIns="34289" rIns="68579" bIns="34289">
            <a:spAutoFit/>
          </a:bodyPr>
          <a:lstStyle/>
          <a:p>
            <a:pPr algn="ctr" defTabSz="342883"/>
            <a:r>
              <a:rPr lang="es-MX" sz="1000" b="1" kern="0" dirty="0">
                <a:solidFill>
                  <a:schemeClr val="accent5">
                    <a:lumMod val="50000"/>
                  </a:schemeClr>
                </a:solidFill>
                <a:latin typeface="Calibri"/>
              </a:rPr>
              <a:t>Situaciones Administrativas</a:t>
            </a:r>
          </a:p>
        </p:txBody>
      </p:sp>
      <p:pic>
        <p:nvPicPr>
          <p:cNvPr id="50" name="Imagen 68" descr="banco_iconos_FP-14.png">
            <a:extLst>
              <a:ext uri="{FF2B5EF4-FFF2-40B4-BE49-F238E27FC236}">
                <a16:creationId xmlns:a16="http://schemas.microsoft.com/office/drawing/2014/main" id="{38E05BAF-3656-4E49-BDDF-E773178214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6673338" y="4602734"/>
            <a:ext cx="268209" cy="268208"/>
          </a:xfrm>
          <a:prstGeom prst="rect">
            <a:avLst/>
          </a:prstGeom>
        </p:spPr>
      </p:pic>
      <p:sp>
        <p:nvSpPr>
          <p:cNvPr id="51" name="Rectangle 44">
            <a:extLst>
              <a:ext uri="{FF2B5EF4-FFF2-40B4-BE49-F238E27FC236}">
                <a16:creationId xmlns:a16="http://schemas.microsoft.com/office/drawing/2014/main" id="{3E9BF5A3-DD80-4E64-A5A1-66084482D2B9}"/>
              </a:ext>
            </a:extLst>
          </p:cNvPr>
          <p:cNvSpPr/>
          <p:nvPr/>
        </p:nvSpPr>
        <p:spPr>
          <a:xfrm>
            <a:off x="6940603" y="4600005"/>
            <a:ext cx="2142145" cy="246874"/>
          </a:xfrm>
          <a:prstGeom prst="roundRect">
            <a:avLst/>
          </a:prstGeom>
          <a:solidFill>
            <a:schemeClr val="bg1"/>
          </a:solidFill>
          <a:ln>
            <a:solidFill>
              <a:schemeClr val="accent5">
                <a:lumMod val="50000"/>
              </a:schemeClr>
            </a:solidFill>
          </a:ln>
        </p:spPr>
        <p:txBody>
          <a:bodyPr wrap="square" lIns="68579" tIns="34289" rIns="68579" bIns="34289">
            <a:spAutoFit/>
          </a:bodyPr>
          <a:lstStyle/>
          <a:p>
            <a:pPr algn="ctr" defTabSz="342883"/>
            <a:r>
              <a:rPr lang="es-MX" sz="1000" b="1" kern="0" dirty="0">
                <a:solidFill>
                  <a:schemeClr val="accent5">
                    <a:lumMod val="50000"/>
                  </a:schemeClr>
                </a:solidFill>
              </a:rPr>
              <a:t>Desvinculación</a:t>
            </a:r>
          </a:p>
        </p:txBody>
      </p:sp>
      <p:pic>
        <p:nvPicPr>
          <p:cNvPr id="30" name="Imagen 16">
            <a:extLst>
              <a:ext uri="{FF2B5EF4-FFF2-40B4-BE49-F238E27FC236}">
                <a16:creationId xmlns:a16="http://schemas.microsoft.com/office/drawing/2014/main" id="{8EBA0385-84E2-4A8B-BA3B-00B95E1E2AC5}"/>
              </a:ext>
            </a:extLst>
          </p:cNvPr>
          <p:cNvPicPr>
            <a:picLocks noChangeAspect="1"/>
          </p:cNvPicPr>
          <p:nvPr/>
        </p:nvPicPr>
        <p:blipFill rotWithShape="1">
          <a:blip r:embed="rId4"/>
          <a:srcRect l="7273" t="11104" r="55796" b="10283"/>
          <a:stretch/>
        </p:blipFill>
        <p:spPr>
          <a:xfrm>
            <a:off x="439124" y="2471182"/>
            <a:ext cx="1642358" cy="1965480"/>
          </a:xfrm>
          <a:prstGeom prst="rect">
            <a:avLst/>
          </a:prstGeom>
        </p:spPr>
      </p:pic>
      <p:pic>
        <p:nvPicPr>
          <p:cNvPr id="40" name="Imagen 39">
            <a:extLst>
              <a:ext uri="{FF2B5EF4-FFF2-40B4-BE49-F238E27FC236}">
                <a16:creationId xmlns:a16="http://schemas.microsoft.com/office/drawing/2014/main" id="{8D25B9EF-2366-4F9A-9554-BE9135221778}"/>
              </a:ext>
            </a:extLst>
          </p:cNvPr>
          <p:cNvPicPr>
            <a:picLocks noChangeAspect="1"/>
          </p:cNvPicPr>
          <p:nvPr/>
        </p:nvPicPr>
        <p:blipFill rotWithShape="1">
          <a:blip r:embed="rId5" cstate="hqprint">
            <a:duotone>
              <a:schemeClr val="accent2">
                <a:shade val="45000"/>
                <a:satMod val="135000"/>
              </a:schemeClr>
              <a:prstClr val="white"/>
            </a:duotone>
            <a:extLst>
              <a:ext uri="{28A0092B-C50C-407E-A947-70E740481C1C}">
                <a14:useLocalDpi xmlns:a14="http://schemas.microsoft.com/office/drawing/2010/main" val="0"/>
              </a:ext>
            </a:extLst>
          </a:blip>
          <a:srcRect t="28845" b="17910"/>
          <a:stretch/>
        </p:blipFill>
        <p:spPr>
          <a:xfrm>
            <a:off x="1285057" y="2650497"/>
            <a:ext cx="240059" cy="186951"/>
          </a:xfrm>
          <a:prstGeom prst="rect">
            <a:avLst/>
          </a:prstGeom>
        </p:spPr>
      </p:pic>
      <p:pic>
        <p:nvPicPr>
          <p:cNvPr id="2" name="Imagen 1">
            <a:extLst>
              <a:ext uri="{FF2B5EF4-FFF2-40B4-BE49-F238E27FC236}">
                <a16:creationId xmlns:a16="http://schemas.microsoft.com/office/drawing/2014/main" id="{96F68FBF-F071-431F-8D6F-F497A15A90F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723399" y="2658724"/>
            <a:ext cx="1778969" cy="1746126"/>
          </a:xfrm>
          <a:prstGeom prst="rect">
            <a:avLst/>
          </a:prstGeom>
        </p:spPr>
      </p:pic>
      <p:pic>
        <p:nvPicPr>
          <p:cNvPr id="35" name="Imagen 34">
            <a:extLst>
              <a:ext uri="{FF2B5EF4-FFF2-40B4-BE49-F238E27FC236}">
                <a16:creationId xmlns:a16="http://schemas.microsoft.com/office/drawing/2014/main" id="{B3862669-2CD2-46E3-A623-676B92B3383D}"/>
              </a:ext>
            </a:extLst>
          </p:cNvPr>
          <p:cNvPicPr>
            <a:picLocks noChangeAspect="1"/>
          </p:cNvPicPr>
          <p:nvPr/>
        </p:nvPicPr>
        <p:blipFill rotWithShape="1">
          <a:blip r:embed="rId5" cstate="hqprint">
            <a:duotone>
              <a:schemeClr val="accent2">
                <a:shade val="45000"/>
                <a:satMod val="135000"/>
              </a:schemeClr>
              <a:prstClr val="white"/>
            </a:duotone>
            <a:extLst>
              <a:ext uri="{28A0092B-C50C-407E-A947-70E740481C1C}">
                <a14:useLocalDpi xmlns:a14="http://schemas.microsoft.com/office/drawing/2010/main" val="0"/>
              </a:ext>
            </a:extLst>
          </a:blip>
          <a:srcRect t="28845" b="17910"/>
          <a:stretch/>
        </p:blipFill>
        <p:spPr>
          <a:xfrm>
            <a:off x="5368566" y="3237218"/>
            <a:ext cx="240059" cy="186951"/>
          </a:xfrm>
          <a:prstGeom prst="rect">
            <a:avLst/>
          </a:prstGeom>
        </p:spPr>
      </p:pic>
      <p:pic>
        <p:nvPicPr>
          <p:cNvPr id="3" name="Imagen 2">
            <a:extLst>
              <a:ext uri="{FF2B5EF4-FFF2-40B4-BE49-F238E27FC236}">
                <a16:creationId xmlns:a16="http://schemas.microsoft.com/office/drawing/2014/main" id="{D4BFA09E-4521-4413-AFF3-4A22C0B6D210}"/>
              </a:ext>
            </a:extLst>
          </p:cNvPr>
          <p:cNvPicPr>
            <a:picLocks noChangeAspect="1"/>
          </p:cNvPicPr>
          <p:nvPr/>
        </p:nvPicPr>
        <p:blipFill>
          <a:blip r:embed="rId8"/>
          <a:stretch>
            <a:fillRect/>
          </a:stretch>
        </p:blipFill>
        <p:spPr>
          <a:xfrm>
            <a:off x="7372996" y="2511117"/>
            <a:ext cx="1166308" cy="2081573"/>
          </a:xfrm>
          <a:prstGeom prst="rect">
            <a:avLst/>
          </a:prstGeom>
        </p:spPr>
      </p:pic>
      <p:pic>
        <p:nvPicPr>
          <p:cNvPr id="43" name="Imagen 42">
            <a:extLst>
              <a:ext uri="{FF2B5EF4-FFF2-40B4-BE49-F238E27FC236}">
                <a16:creationId xmlns:a16="http://schemas.microsoft.com/office/drawing/2014/main" id="{B9855684-74DC-44AC-9BDA-9BEC363EDE9B}"/>
              </a:ext>
            </a:extLst>
          </p:cNvPr>
          <p:cNvPicPr>
            <a:picLocks noChangeAspect="1"/>
          </p:cNvPicPr>
          <p:nvPr/>
        </p:nvPicPr>
        <p:blipFill rotWithShape="1">
          <a:blip r:embed="rId5" cstate="hqprint">
            <a:duotone>
              <a:schemeClr val="accent2">
                <a:shade val="45000"/>
                <a:satMod val="135000"/>
              </a:schemeClr>
              <a:prstClr val="white"/>
            </a:duotone>
            <a:extLst>
              <a:ext uri="{28A0092B-C50C-407E-A947-70E740481C1C}">
                <a14:useLocalDpi xmlns:a14="http://schemas.microsoft.com/office/drawing/2010/main" val="0"/>
              </a:ext>
            </a:extLst>
          </a:blip>
          <a:srcRect t="28845" b="17910"/>
          <a:stretch/>
        </p:blipFill>
        <p:spPr>
          <a:xfrm>
            <a:off x="8077309" y="3751249"/>
            <a:ext cx="240059" cy="186951"/>
          </a:xfrm>
          <a:prstGeom prst="rect">
            <a:avLst/>
          </a:prstGeom>
        </p:spPr>
      </p:pic>
    </p:spTree>
    <p:extLst>
      <p:ext uri="{BB962C8B-B14F-4D97-AF65-F5344CB8AC3E}">
        <p14:creationId xmlns:p14="http://schemas.microsoft.com/office/powerpoint/2010/main" val="19612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FB1AFE1-1CEA-4A5D-800D-2BF50CFE868A}"/>
              </a:ext>
            </a:extLst>
          </p:cNvPr>
          <p:cNvSpPr/>
          <p:nvPr/>
        </p:nvSpPr>
        <p:spPr>
          <a:xfrm>
            <a:off x="1555750" y="114985"/>
            <a:ext cx="5651500" cy="584775"/>
          </a:xfrm>
          <a:prstGeom prst="rect">
            <a:avLst/>
          </a:prstGeom>
          <a:noFill/>
        </p:spPr>
        <p:txBody>
          <a:bodyPr wrap="square" rtlCol="0">
            <a:spAutoFit/>
          </a:bodyPr>
          <a:lstStyle/>
          <a:p>
            <a:pPr algn="ctr" defTabSz="685800"/>
            <a:r>
              <a:rPr lang="es-MX" sz="1600" b="1" dirty="0">
                <a:solidFill>
                  <a:prstClr val="black">
                    <a:lumMod val="65000"/>
                    <a:lumOff val="35000"/>
                  </a:prstClr>
                </a:solidFill>
                <a:latin typeface="Helvetica" panose="020B0604020202020204" pitchFamily="34" charset="0"/>
                <a:cs typeface="Helvetica" panose="020B0604020202020204" pitchFamily="34" charset="0"/>
              </a:rPr>
              <a:t>Gestión de la Información en SIGEP II – Articulación Reporte FURAG </a:t>
            </a:r>
            <a:endParaRPr lang="es-CO" sz="1600" b="1" dirty="0">
              <a:solidFill>
                <a:prstClr val="black">
                  <a:lumMod val="65000"/>
                  <a:lumOff val="35000"/>
                </a:prstClr>
              </a:solidFill>
              <a:latin typeface="Helvetica" panose="020B0604020202020204" pitchFamily="34" charset="0"/>
              <a:cs typeface="Helvetica" panose="020B0604020202020204" pitchFamily="34" charset="0"/>
            </a:endParaRPr>
          </a:p>
        </p:txBody>
      </p:sp>
      <p:sp>
        <p:nvSpPr>
          <p:cNvPr id="3" name="Google Shape;1217;p31">
            <a:extLst>
              <a:ext uri="{FF2B5EF4-FFF2-40B4-BE49-F238E27FC236}">
                <a16:creationId xmlns:a16="http://schemas.microsoft.com/office/drawing/2014/main" id="{16DBDF67-7514-4E8B-9927-F6B61193C739}"/>
              </a:ext>
            </a:extLst>
          </p:cNvPr>
          <p:cNvSpPr/>
          <p:nvPr/>
        </p:nvSpPr>
        <p:spPr>
          <a:xfrm>
            <a:off x="6297529" y="1336265"/>
            <a:ext cx="2002126" cy="443159"/>
          </a:xfrm>
          <a:custGeom>
            <a:avLst/>
            <a:gdLst/>
            <a:ahLst/>
            <a:cxnLst/>
            <a:rect l="l" t="t" r="r" b="b"/>
            <a:pathLst>
              <a:path w="60013" h="11624" extrusionOk="0">
                <a:moveTo>
                  <a:pt x="0" y="1"/>
                </a:moveTo>
                <a:lnTo>
                  <a:pt x="0" y="11623"/>
                </a:lnTo>
                <a:lnTo>
                  <a:pt x="60013" y="11623"/>
                </a:lnTo>
                <a:lnTo>
                  <a:pt x="60013" y="1"/>
                </a:lnTo>
                <a:close/>
              </a:path>
            </a:pathLst>
          </a:custGeom>
          <a:solidFill>
            <a:srgbClr val="5BCFC5"/>
          </a:solidFill>
          <a:ln>
            <a:noFill/>
          </a:ln>
        </p:spPr>
        <p:txBody>
          <a:bodyPr spcFirstLastPara="1" wrap="square" lIns="91425" tIns="91425" rIns="91425" bIns="91425" anchor="ctr" anchorCtr="0">
            <a:noAutofit/>
          </a:bodyPr>
          <a:lstStyle/>
          <a:p>
            <a:pPr algn="ctr" defTabSz="914378">
              <a:buClr>
                <a:srgbClr val="000000"/>
              </a:buClr>
              <a:defRPr/>
            </a:pPr>
            <a:r>
              <a:rPr lang="es-CO" sz="1200" kern="0" dirty="0">
                <a:solidFill>
                  <a:srgbClr val="FFFFFF"/>
                </a:solidFill>
                <a:latin typeface="Helvetica" panose="020B0604020202020204" pitchFamily="34" charset="0"/>
                <a:ea typeface="Fira Sans Medium"/>
                <a:cs typeface="Helvetica" panose="020B0604020202020204" pitchFamily="34" charset="0"/>
                <a:sym typeface="Fira Sans Medium"/>
              </a:rPr>
              <a:t>Jefe de Control Interno o quien haga sus veces</a:t>
            </a:r>
            <a:endParaRPr sz="1200" kern="0" dirty="0">
              <a:solidFill>
                <a:srgbClr val="FFFFFF"/>
              </a:solidFill>
              <a:latin typeface="Helvetica" panose="020B0604020202020204" pitchFamily="34" charset="0"/>
              <a:ea typeface="Fira Sans Medium"/>
              <a:cs typeface="Helvetica" panose="020B0604020202020204" pitchFamily="34" charset="0"/>
              <a:sym typeface="Fira Sans Medium"/>
            </a:endParaRPr>
          </a:p>
        </p:txBody>
      </p:sp>
      <p:sp>
        <p:nvSpPr>
          <p:cNvPr id="4" name="Google Shape;1218;p31">
            <a:extLst>
              <a:ext uri="{FF2B5EF4-FFF2-40B4-BE49-F238E27FC236}">
                <a16:creationId xmlns:a16="http://schemas.microsoft.com/office/drawing/2014/main" id="{BD03D9AD-B5DB-40C9-A118-097759BDD1A5}"/>
              </a:ext>
            </a:extLst>
          </p:cNvPr>
          <p:cNvSpPr/>
          <p:nvPr/>
        </p:nvSpPr>
        <p:spPr>
          <a:xfrm>
            <a:off x="6132386" y="1478269"/>
            <a:ext cx="165143" cy="191060"/>
          </a:xfrm>
          <a:custGeom>
            <a:avLst/>
            <a:gdLst/>
            <a:ahLst/>
            <a:cxnLst/>
            <a:rect l="l" t="t" r="r" b="b"/>
            <a:pathLst>
              <a:path w="5448" h="6303" extrusionOk="0">
                <a:moveTo>
                  <a:pt x="5447" y="1"/>
                </a:moveTo>
                <a:lnTo>
                  <a:pt x="0" y="3168"/>
                </a:lnTo>
                <a:lnTo>
                  <a:pt x="5447" y="6303"/>
                </a:lnTo>
                <a:lnTo>
                  <a:pt x="5447" y="1"/>
                </a:lnTo>
                <a:close/>
              </a:path>
            </a:pathLst>
          </a:custGeom>
          <a:solidFill>
            <a:srgbClr val="5BCFC5"/>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5" name="Google Shape;1219;p31">
            <a:extLst>
              <a:ext uri="{FF2B5EF4-FFF2-40B4-BE49-F238E27FC236}">
                <a16:creationId xmlns:a16="http://schemas.microsoft.com/office/drawing/2014/main" id="{938D21FB-3E65-4D4B-9DA1-1447306AEC20}"/>
              </a:ext>
            </a:extLst>
          </p:cNvPr>
          <p:cNvSpPr/>
          <p:nvPr/>
        </p:nvSpPr>
        <p:spPr>
          <a:xfrm>
            <a:off x="676694" y="1336265"/>
            <a:ext cx="1820114" cy="443159"/>
          </a:xfrm>
          <a:custGeom>
            <a:avLst/>
            <a:gdLst/>
            <a:ahLst/>
            <a:cxnLst/>
            <a:rect l="l" t="t" r="r" b="b"/>
            <a:pathLst>
              <a:path w="60045" h="11624" extrusionOk="0">
                <a:moveTo>
                  <a:pt x="0" y="1"/>
                </a:moveTo>
                <a:lnTo>
                  <a:pt x="0" y="11623"/>
                </a:lnTo>
                <a:lnTo>
                  <a:pt x="60045" y="11623"/>
                </a:lnTo>
                <a:lnTo>
                  <a:pt x="60045" y="1"/>
                </a:lnTo>
                <a:close/>
              </a:path>
            </a:pathLst>
          </a:custGeom>
          <a:solidFill>
            <a:srgbClr val="ED3F5C"/>
          </a:solidFill>
          <a:ln>
            <a:noFill/>
          </a:ln>
        </p:spPr>
        <p:txBody>
          <a:bodyPr spcFirstLastPara="1" wrap="square" lIns="91425" tIns="91425" rIns="91425" bIns="91425" anchor="ctr" anchorCtr="0">
            <a:noAutofit/>
          </a:bodyPr>
          <a:lstStyle/>
          <a:p>
            <a:pPr algn="ctr" defTabSz="914378">
              <a:buClr>
                <a:srgbClr val="000000"/>
              </a:buClr>
              <a:defRPr/>
            </a:pPr>
            <a:r>
              <a:rPr lang="es-CO" sz="1200" kern="0" dirty="0">
                <a:solidFill>
                  <a:srgbClr val="FFFFFF"/>
                </a:solidFill>
                <a:latin typeface="Helvetica" panose="020B0604020202020204" pitchFamily="34" charset="0"/>
                <a:ea typeface="Fira Sans Medium"/>
                <a:cs typeface="Helvetica" panose="020B0604020202020204" pitchFamily="34" charset="0"/>
                <a:sym typeface="Fira Sans Medium"/>
              </a:rPr>
              <a:t>Jefe de Planeación o quien haga sus veces</a:t>
            </a:r>
            <a:endParaRPr sz="1200" kern="0" dirty="0">
              <a:solidFill>
                <a:srgbClr val="FFFFFF"/>
              </a:solidFill>
              <a:latin typeface="Helvetica" panose="020B0604020202020204" pitchFamily="34" charset="0"/>
              <a:ea typeface="Fira Sans Medium"/>
              <a:cs typeface="Helvetica" panose="020B0604020202020204" pitchFamily="34" charset="0"/>
              <a:sym typeface="Fira Sans Medium"/>
            </a:endParaRPr>
          </a:p>
        </p:txBody>
      </p:sp>
      <p:sp>
        <p:nvSpPr>
          <p:cNvPr id="6" name="Google Shape;1220;p31">
            <a:extLst>
              <a:ext uri="{FF2B5EF4-FFF2-40B4-BE49-F238E27FC236}">
                <a16:creationId xmlns:a16="http://schemas.microsoft.com/office/drawing/2014/main" id="{A47ED6CE-D971-4CEA-9804-95DABDFE38A3}"/>
              </a:ext>
            </a:extLst>
          </p:cNvPr>
          <p:cNvSpPr/>
          <p:nvPr/>
        </p:nvSpPr>
        <p:spPr>
          <a:xfrm>
            <a:off x="2465101" y="1490139"/>
            <a:ext cx="165142" cy="191060"/>
          </a:xfrm>
          <a:custGeom>
            <a:avLst/>
            <a:gdLst/>
            <a:ahLst/>
            <a:cxnLst/>
            <a:rect l="l" t="t" r="r" b="b"/>
            <a:pathLst>
              <a:path w="5448" h="6303" extrusionOk="0">
                <a:moveTo>
                  <a:pt x="1" y="1"/>
                </a:moveTo>
                <a:lnTo>
                  <a:pt x="1" y="6303"/>
                </a:lnTo>
                <a:lnTo>
                  <a:pt x="5448" y="3168"/>
                </a:lnTo>
                <a:lnTo>
                  <a:pt x="1" y="1"/>
                </a:lnTo>
                <a:close/>
              </a:path>
            </a:pathLst>
          </a:custGeom>
          <a:solidFill>
            <a:srgbClr val="ED3F5C"/>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7" name="Google Shape;1252;p31">
            <a:extLst>
              <a:ext uri="{FF2B5EF4-FFF2-40B4-BE49-F238E27FC236}">
                <a16:creationId xmlns:a16="http://schemas.microsoft.com/office/drawing/2014/main" id="{944FDC41-4F0F-4203-BA5B-D556C04F6D94}"/>
              </a:ext>
            </a:extLst>
          </p:cNvPr>
          <p:cNvSpPr txBox="1"/>
          <p:nvPr/>
        </p:nvSpPr>
        <p:spPr>
          <a:xfrm>
            <a:off x="432059" y="1964117"/>
            <a:ext cx="2705064" cy="1953949"/>
          </a:xfrm>
          <a:prstGeom prst="rect">
            <a:avLst/>
          </a:prstGeom>
          <a:noFill/>
          <a:ln>
            <a:noFill/>
          </a:ln>
        </p:spPr>
        <p:txBody>
          <a:bodyPr spcFirstLastPara="1" wrap="square" lIns="91425" tIns="91425" rIns="91425" bIns="91425" anchor="ctr" anchorCtr="0">
            <a:noAutofit/>
          </a:bodyPr>
          <a:lstStyle/>
          <a:p>
            <a:pPr algn="just" defTabSz="914378">
              <a:buClr>
                <a:srgbClr val="000000"/>
              </a:buClr>
              <a:defRPr/>
            </a:pPr>
            <a:r>
              <a:rPr lang="es-MX" sz="1100" kern="0" dirty="0">
                <a:solidFill>
                  <a:srgbClr val="000000"/>
                </a:solidFill>
                <a:latin typeface="Helvetica" panose="020B0604020202020204" pitchFamily="34" charset="0"/>
                <a:ea typeface="Roboto"/>
                <a:cs typeface="Helvetica" panose="020B0604020202020204" pitchFamily="34" charset="0"/>
                <a:sym typeface="Roboto"/>
              </a:rPr>
              <a:t>Responsable del diligenciamiento del formulario que evalúa la implementación y avance de las políticas de gestión y desempeño institucional, incluyendo la política de control interno.</a:t>
            </a:r>
          </a:p>
          <a:p>
            <a:pPr algn="just" defTabSz="914378">
              <a:buClr>
                <a:srgbClr val="000000"/>
              </a:buClr>
              <a:defRPr/>
            </a:pPr>
            <a:endParaRPr lang="es-MX" sz="1100" kern="0" dirty="0">
              <a:solidFill>
                <a:srgbClr val="000000"/>
              </a:solidFill>
              <a:latin typeface="Helvetica" panose="020B0604020202020204" pitchFamily="34" charset="0"/>
              <a:ea typeface="Roboto"/>
              <a:cs typeface="Helvetica" panose="020B0604020202020204" pitchFamily="34" charset="0"/>
              <a:sym typeface="Roboto"/>
            </a:endParaRPr>
          </a:p>
          <a:p>
            <a:pPr algn="just" defTabSz="914378">
              <a:buClr>
                <a:srgbClr val="000000"/>
              </a:buClr>
              <a:defRPr/>
            </a:pPr>
            <a:r>
              <a:rPr lang="es-MX" sz="1100" kern="0" dirty="0">
                <a:solidFill>
                  <a:srgbClr val="000000"/>
                </a:solidFill>
                <a:latin typeface="Helvetica" panose="020B0604020202020204" pitchFamily="34" charset="0"/>
                <a:ea typeface="Roboto"/>
                <a:cs typeface="Helvetica" panose="020B0604020202020204" pitchFamily="34" charset="0"/>
                <a:sym typeface="Roboto"/>
              </a:rPr>
              <a:t>Requiere del apoyo de otras instancias internas para su diligenciamiento, lo que exige una coordinación y trabajo en equipo para un diligenciamiento adecuado.</a:t>
            </a:r>
            <a:endParaRPr sz="1100" kern="0" dirty="0">
              <a:solidFill>
                <a:srgbClr val="000000"/>
              </a:solidFill>
              <a:latin typeface="Helvetica" panose="020B0604020202020204" pitchFamily="34" charset="0"/>
              <a:ea typeface="Roboto"/>
              <a:cs typeface="Helvetica" panose="020B0604020202020204" pitchFamily="34" charset="0"/>
              <a:sym typeface="Roboto"/>
            </a:endParaRPr>
          </a:p>
        </p:txBody>
      </p:sp>
      <p:sp>
        <p:nvSpPr>
          <p:cNvPr id="8" name="Google Shape;1254;p31">
            <a:extLst>
              <a:ext uri="{FF2B5EF4-FFF2-40B4-BE49-F238E27FC236}">
                <a16:creationId xmlns:a16="http://schemas.microsoft.com/office/drawing/2014/main" id="{22C641F7-A5A4-4AA3-8C01-449B109066DD}"/>
              </a:ext>
            </a:extLst>
          </p:cNvPr>
          <p:cNvSpPr txBox="1"/>
          <p:nvPr/>
        </p:nvSpPr>
        <p:spPr>
          <a:xfrm>
            <a:off x="6034487" y="2013827"/>
            <a:ext cx="2947496" cy="1350249"/>
          </a:xfrm>
          <a:prstGeom prst="rect">
            <a:avLst/>
          </a:prstGeom>
          <a:noFill/>
          <a:ln>
            <a:noFill/>
          </a:ln>
        </p:spPr>
        <p:txBody>
          <a:bodyPr spcFirstLastPara="1" wrap="square" lIns="91425" tIns="91425" rIns="91425" bIns="91425" anchor="ctr" anchorCtr="0">
            <a:noAutofit/>
          </a:bodyPr>
          <a:lstStyle/>
          <a:p>
            <a:pPr algn="just" defTabSz="914378">
              <a:buClr>
                <a:srgbClr val="000000"/>
              </a:buClr>
              <a:defRPr/>
            </a:pPr>
            <a:r>
              <a:rPr lang="es-MX" sz="1100" kern="0" dirty="0">
                <a:solidFill>
                  <a:srgbClr val="000000"/>
                </a:solidFill>
                <a:latin typeface="Helvetica" panose="020B0604020202020204" pitchFamily="34" charset="0"/>
                <a:ea typeface="Roboto"/>
                <a:cs typeface="Helvetica" panose="020B0604020202020204" pitchFamily="34" charset="0"/>
                <a:sym typeface="Roboto"/>
              </a:rPr>
              <a:t>Como evaluador independiente de la gestión, diligencia el formulario que analiza la eficiencia y efectividad de la estructura de control de la entidad. </a:t>
            </a:r>
          </a:p>
          <a:p>
            <a:pPr algn="just" defTabSz="914378">
              <a:buClr>
                <a:srgbClr val="000000"/>
              </a:buClr>
              <a:defRPr/>
            </a:pPr>
            <a:endParaRPr lang="es-MX" sz="1100" kern="0" dirty="0">
              <a:solidFill>
                <a:srgbClr val="000000"/>
              </a:solidFill>
              <a:latin typeface="Helvetica" panose="020B0604020202020204" pitchFamily="34" charset="0"/>
              <a:ea typeface="Roboto"/>
              <a:cs typeface="Helvetica" panose="020B0604020202020204" pitchFamily="34" charset="0"/>
              <a:sym typeface="Roboto"/>
            </a:endParaRPr>
          </a:p>
          <a:p>
            <a:pPr algn="just" defTabSz="914378">
              <a:buClr>
                <a:srgbClr val="000000"/>
              </a:buClr>
              <a:defRPr/>
            </a:pPr>
            <a:r>
              <a:rPr lang="es-MX" sz="1100" kern="0" dirty="0">
                <a:solidFill>
                  <a:srgbClr val="000000"/>
                </a:solidFill>
                <a:latin typeface="Helvetica" panose="020B0604020202020204" pitchFamily="34" charset="0"/>
                <a:ea typeface="Roboto"/>
                <a:cs typeface="Helvetica" panose="020B0604020202020204" pitchFamily="34" charset="0"/>
                <a:sym typeface="Roboto"/>
              </a:rPr>
              <a:t>Así mismo, se evalúa la labor que adelanta esta instancia en cumplimiento de sus funciones. </a:t>
            </a:r>
            <a:endParaRPr sz="1100" kern="0" dirty="0">
              <a:solidFill>
                <a:srgbClr val="000000"/>
              </a:solidFill>
              <a:latin typeface="Helvetica" panose="020B0604020202020204" pitchFamily="34" charset="0"/>
              <a:ea typeface="Roboto"/>
              <a:cs typeface="Helvetica" panose="020B0604020202020204" pitchFamily="34" charset="0"/>
              <a:sym typeface="Roboto"/>
            </a:endParaRPr>
          </a:p>
        </p:txBody>
      </p:sp>
      <p:grpSp>
        <p:nvGrpSpPr>
          <p:cNvPr id="9" name="Grupo 8">
            <a:extLst>
              <a:ext uri="{FF2B5EF4-FFF2-40B4-BE49-F238E27FC236}">
                <a16:creationId xmlns:a16="http://schemas.microsoft.com/office/drawing/2014/main" id="{83127BCB-CC86-4294-85A7-10BAB8A589EF}"/>
              </a:ext>
            </a:extLst>
          </p:cNvPr>
          <p:cNvGrpSpPr/>
          <p:nvPr/>
        </p:nvGrpSpPr>
        <p:grpSpPr>
          <a:xfrm>
            <a:off x="3426334" y="1368695"/>
            <a:ext cx="2095078" cy="2462140"/>
            <a:chOff x="4419800" y="2385749"/>
            <a:chExt cx="3042484" cy="3969159"/>
          </a:xfrm>
        </p:grpSpPr>
        <p:sp>
          <p:nvSpPr>
            <p:cNvPr id="10" name="Google Shape;1223;p31">
              <a:extLst>
                <a:ext uri="{FF2B5EF4-FFF2-40B4-BE49-F238E27FC236}">
                  <a16:creationId xmlns:a16="http://schemas.microsoft.com/office/drawing/2014/main" id="{51EC10CE-2292-40BE-9710-42DE1685261A}"/>
                </a:ext>
              </a:extLst>
            </p:cNvPr>
            <p:cNvSpPr/>
            <p:nvPr/>
          </p:nvSpPr>
          <p:spPr>
            <a:xfrm>
              <a:off x="5494964" y="6098909"/>
              <a:ext cx="853761" cy="84511"/>
            </a:xfrm>
            <a:custGeom>
              <a:avLst/>
              <a:gdLst/>
              <a:ahLst/>
              <a:cxnLst/>
              <a:rect l="l" t="t" r="r" b="b"/>
              <a:pathLst>
                <a:path w="21124" h="2091" extrusionOk="0">
                  <a:moveTo>
                    <a:pt x="0" y="0"/>
                  </a:moveTo>
                  <a:lnTo>
                    <a:pt x="0" y="2090"/>
                  </a:lnTo>
                  <a:lnTo>
                    <a:pt x="21124" y="2090"/>
                  </a:lnTo>
                  <a:lnTo>
                    <a:pt x="21124" y="0"/>
                  </a:lnTo>
                  <a:close/>
                </a:path>
              </a:pathLst>
            </a:custGeom>
            <a:solidFill>
              <a:srgbClr val="F1F1F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1" name="Google Shape;1224;p31">
              <a:extLst>
                <a:ext uri="{FF2B5EF4-FFF2-40B4-BE49-F238E27FC236}">
                  <a16:creationId xmlns:a16="http://schemas.microsoft.com/office/drawing/2014/main" id="{84C10F37-923F-4F52-9503-6A7694B8F8AB}"/>
                </a:ext>
              </a:extLst>
            </p:cNvPr>
            <p:cNvSpPr/>
            <p:nvPr/>
          </p:nvSpPr>
          <p:spPr>
            <a:xfrm>
              <a:off x="5428396" y="5932513"/>
              <a:ext cx="993280" cy="422395"/>
            </a:xfrm>
            <a:custGeom>
              <a:avLst/>
              <a:gdLst/>
              <a:ahLst/>
              <a:cxnLst/>
              <a:rect l="l" t="t" r="r" b="b"/>
              <a:pathLst>
                <a:path w="24576" h="10451" extrusionOk="0">
                  <a:moveTo>
                    <a:pt x="1806" y="0"/>
                  </a:moveTo>
                  <a:cubicBezTo>
                    <a:pt x="1457" y="0"/>
                    <a:pt x="1141" y="190"/>
                    <a:pt x="919" y="443"/>
                  </a:cubicBezTo>
                  <a:lnTo>
                    <a:pt x="349" y="1204"/>
                  </a:lnTo>
                  <a:cubicBezTo>
                    <a:pt x="1" y="1679"/>
                    <a:pt x="64" y="2375"/>
                    <a:pt x="476" y="2755"/>
                  </a:cubicBezTo>
                  <a:cubicBezTo>
                    <a:pt x="887" y="3167"/>
                    <a:pt x="919" y="3895"/>
                    <a:pt x="571" y="4370"/>
                  </a:cubicBezTo>
                  <a:lnTo>
                    <a:pt x="349" y="4624"/>
                  </a:lnTo>
                  <a:cubicBezTo>
                    <a:pt x="1" y="5067"/>
                    <a:pt x="32" y="5764"/>
                    <a:pt x="412" y="6176"/>
                  </a:cubicBezTo>
                  <a:lnTo>
                    <a:pt x="539" y="6302"/>
                  </a:lnTo>
                  <a:cubicBezTo>
                    <a:pt x="919" y="6714"/>
                    <a:pt x="951" y="7442"/>
                    <a:pt x="571" y="7886"/>
                  </a:cubicBezTo>
                  <a:lnTo>
                    <a:pt x="412" y="8076"/>
                  </a:lnTo>
                  <a:cubicBezTo>
                    <a:pt x="32" y="8519"/>
                    <a:pt x="64" y="9279"/>
                    <a:pt x="476" y="9659"/>
                  </a:cubicBezTo>
                  <a:lnTo>
                    <a:pt x="539" y="9754"/>
                  </a:lnTo>
                  <a:cubicBezTo>
                    <a:pt x="1014" y="10197"/>
                    <a:pt x="1552" y="10451"/>
                    <a:pt x="2154" y="10451"/>
                  </a:cubicBezTo>
                  <a:lnTo>
                    <a:pt x="22422" y="10451"/>
                  </a:lnTo>
                  <a:cubicBezTo>
                    <a:pt x="22992" y="10451"/>
                    <a:pt x="23562" y="10197"/>
                    <a:pt x="24006" y="9754"/>
                  </a:cubicBezTo>
                  <a:lnTo>
                    <a:pt x="24101" y="9659"/>
                  </a:lnTo>
                  <a:cubicBezTo>
                    <a:pt x="24512" y="9279"/>
                    <a:pt x="24544" y="8519"/>
                    <a:pt x="24164" y="8076"/>
                  </a:cubicBezTo>
                  <a:lnTo>
                    <a:pt x="24006" y="7886"/>
                  </a:lnTo>
                  <a:cubicBezTo>
                    <a:pt x="23626" y="7442"/>
                    <a:pt x="23657" y="6714"/>
                    <a:pt x="24037" y="6302"/>
                  </a:cubicBezTo>
                  <a:lnTo>
                    <a:pt x="24164" y="6176"/>
                  </a:lnTo>
                  <a:cubicBezTo>
                    <a:pt x="24544" y="5764"/>
                    <a:pt x="24576" y="5067"/>
                    <a:pt x="24227" y="4624"/>
                  </a:cubicBezTo>
                  <a:lnTo>
                    <a:pt x="24006" y="4370"/>
                  </a:lnTo>
                  <a:cubicBezTo>
                    <a:pt x="23657" y="3895"/>
                    <a:pt x="23689" y="3167"/>
                    <a:pt x="24101" y="2755"/>
                  </a:cubicBezTo>
                  <a:cubicBezTo>
                    <a:pt x="24512" y="2375"/>
                    <a:pt x="24576" y="1647"/>
                    <a:pt x="24227" y="1204"/>
                  </a:cubicBezTo>
                  <a:lnTo>
                    <a:pt x="23657" y="443"/>
                  </a:lnTo>
                  <a:cubicBezTo>
                    <a:pt x="23436" y="190"/>
                    <a:pt x="23119" y="0"/>
                    <a:pt x="22771" y="0"/>
                  </a:cubicBezTo>
                  <a:close/>
                </a:path>
              </a:pathLst>
            </a:custGeom>
            <a:solidFill>
              <a:srgbClr val="D6D6D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2" name="Google Shape;1225;p31">
              <a:extLst>
                <a:ext uri="{FF2B5EF4-FFF2-40B4-BE49-F238E27FC236}">
                  <a16:creationId xmlns:a16="http://schemas.microsoft.com/office/drawing/2014/main" id="{171B705B-769B-42ED-90F3-18A2FA484BCD}"/>
                </a:ext>
              </a:extLst>
            </p:cNvPr>
            <p:cNvSpPr/>
            <p:nvPr/>
          </p:nvSpPr>
          <p:spPr>
            <a:xfrm>
              <a:off x="5951915" y="6031049"/>
              <a:ext cx="412169" cy="16692"/>
            </a:xfrm>
            <a:custGeom>
              <a:avLst/>
              <a:gdLst/>
              <a:ahLst/>
              <a:cxnLst/>
              <a:rect l="l" t="t" r="r" b="b"/>
              <a:pathLst>
                <a:path w="10198" h="413" extrusionOk="0">
                  <a:moveTo>
                    <a:pt x="222" y="1"/>
                  </a:moveTo>
                  <a:cubicBezTo>
                    <a:pt x="95" y="1"/>
                    <a:pt x="0" y="96"/>
                    <a:pt x="0" y="222"/>
                  </a:cubicBezTo>
                  <a:cubicBezTo>
                    <a:pt x="0" y="317"/>
                    <a:pt x="95" y="412"/>
                    <a:pt x="222" y="412"/>
                  </a:cubicBezTo>
                  <a:lnTo>
                    <a:pt x="9976" y="412"/>
                  </a:lnTo>
                  <a:cubicBezTo>
                    <a:pt x="10103" y="412"/>
                    <a:pt x="10198" y="317"/>
                    <a:pt x="10198" y="222"/>
                  </a:cubicBezTo>
                  <a:cubicBezTo>
                    <a:pt x="10198" y="96"/>
                    <a:pt x="10103" y="1"/>
                    <a:pt x="9976" y="1"/>
                  </a:cubicBez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3" name="Google Shape;1226;p31">
              <a:extLst>
                <a:ext uri="{FF2B5EF4-FFF2-40B4-BE49-F238E27FC236}">
                  <a16:creationId xmlns:a16="http://schemas.microsoft.com/office/drawing/2014/main" id="{1829E5E8-D099-4A88-A677-F8E4BD56ED5A}"/>
                </a:ext>
              </a:extLst>
            </p:cNvPr>
            <p:cNvSpPr/>
            <p:nvPr/>
          </p:nvSpPr>
          <p:spPr>
            <a:xfrm>
              <a:off x="5557690" y="6031049"/>
              <a:ext cx="234255" cy="16692"/>
            </a:xfrm>
            <a:custGeom>
              <a:avLst/>
              <a:gdLst/>
              <a:ahLst/>
              <a:cxnLst/>
              <a:rect l="l" t="t" r="r" b="b"/>
              <a:pathLst>
                <a:path w="5796" h="413" extrusionOk="0">
                  <a:moveTo>
                    <a:pt x="190" y="1"/>
                  </a:moveTo>
                  <a:cubicBezTo>
                    <a:pt x="63" y="1"/>
                    <a:pt x="0" y="96"/>
                    <a:pt x="0" y="222"/>
                  </a:cubicBezTo>
                  <a:cubicBezTo>
                    <a:pt x="0" y="317"/>
                    <a:pt x="63" y="412"/>
                    <a:pt x="190" y="412"/>
                  </a:cubicBezTo>
                  <a:lnTo>
                    <a:pt x="5606" y="412"/>
                  </a:lnTo>
                  <a:cubicBezTo>
                    <a:pt x="5701" y="412"/>
                    <a:pt x="5796" y="317"/>
                    <a:pt x="5796" y="222"/>
                  </a:cubicBezTo>
                  <a:cubicBezTo>
                    <a:pt x="5796" y="96"/>
                    <a:pt x="5701" y="1"/>
                    <a:pt x="5606" y="1"/>
                  </a:cubicBez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4" name="Google Shape;1227;p31">
              <a:extLst>
                <a:ext uri="{FF2B5EF4-FFF2-40B4-BE49-F238E27FC236}">
                  <a16:creationId xmlns:a16="http://schemas.microsoft.com/office/drawing/2014/main" id="{A8FCDC8D-DBDE-499A-984F-A0F8A5DA682B}"/>
                </a:ext>
              </a:extLst>
            </p:cNvPr>
            <p:cNvSpPr/>
            <p:nvPr/>
          </p:nvSpPr>
          <p:spPr>
            <a:xfrm>
              <a:off x="5500097" y="6128332"/>
              <a:ext cx="588791" cy="16692"/>
            </a:xfrm>
            <a:custGeom>
              <a:avLst/>
              <a:gdLst/>
              <a:ahLst/>
              <a:cxnLst/>
              <a:rect l="l" t="t" r="r" b="b"/>
              <a:pathLst>
                <a:path w="14568" h="413" extrusionOk="0">
                  <a:moveTo>
                    <a:pt x="190" y="0"/>
                  </a:moveTo>
                  <a:cubicBezTo>
                    <a:pt x="95" y="0"/>
                    <a:pt x="0" y="95"/>
                    <a:pt x="0" y="190"/>
                  </a:cubicBezTo>
                  <a:cubicBezTo>
                    <a:pt x="0" y="317"/>
                    <a:pt x="95" y="412"/>
                    <a:pt x="190" y="412"/>
                  </a:cubicBezTo>
                  <a:lnTo>
                    <a:pt x="14378" y="412"/>
                  </a:lnTo>
                  <a:cubicBezTo>
                    <a:pt x="14473" y="412"/>
                    <a:pt x="14568" y="317"/>
                    <a:pt x="14568" y="190"/>
                  </a:cubicBezTo>
                  <a:cubicBezTo>
                    <a:pt x="14568" y="95"/>
                    <a:pt x="14473" y="0"/>
                    <a:pt x="14378" y="0"/>
                  </a:cubicBez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5" name="Google Shape;1228;p31">
              <a:extLst>
                <a:ext uri="{FF2B5EF4-FFF2-40B4-BE49-F238E27FC236}">
                  <a16:creationId xmlns:a16="http://schemas.microsoft.com/office/drawing/2014/main" id="{A27483A9-FA95-4541-90CA-008E934C7B2C}"/>
                </a:ext>
              </a:extLst>
            </p:cNvPr>
            <p:cNvSpPr/>
            <p:nvPr/>
          </p:nvSpPr>
          <p:spPr>
            <a:xfrm>
              <a:off x="6179744" y="6128332"/>
              <a:ext cx="185633" cy="16692"/>
            </a:xfrm>
            <a:custGeom>
              <a:avLst/>
              <a:gdLst/>
              <a:ahLst/>
              <a:cxnLst/>
              <a:rect l="l" t="t" r="r" b="b"/>
              <a:pathLst>
                <a:path w="4593" h="413" extrusionOk="0">
                  <a:moveTo>
                    <a:pt x="190" y="0"/>
                  </a:moveTo>
                  <a:cubicBezTo>
                    <a:pt x="95" y="0"/>
                    <a:pt x="0" y="95"/>
                    <a:pt x="0" y="190"/>
                  </a:cubicBezTo>
                  <a:cubicBezTo>
                    <a:pt x="0" y="317"/>
                    <a:pt x="95" y="412"/>
                    <a:pt x="190" y="412"/>
                  </a:cubicBezTo>
                  <a:lnTo>
                    <a:pt x="4371" y="412"/>
                  </a:lnTo>
                  <a:cubicBezTo>
                    <a:pt x="4497" y="412"/>
                    <a:pt x="4592" y="317"/>
                    <a:pt x="4592" y="190"/>
                  </a:cubicBezTo>
                  <a:cubicBezTo>
                    <a:pt x="4592" y="95"/>
                    <a:pt x="4497" y="0"/>
                    <a:pt x="4371" y="0"/>
                  </a:cubicBez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6" name="Google Shape;1229;p31">
              <a:extLst>
                <a:ext uri="{FF2B5EF4-FFF2-40B4-BE49-F238E27FC236}">
                  <a16:creationId xmlns:a16="http://schemas.microsoft.com/office/drawing/2014/main" id="{3DC9E80D-061E-434D-A012-DADB2F2D6357}"/>
                </a:ext>
              </a:extLst>
            </p:cNvPr>
            <p:cNvSpPr/>
            <p:nvPr/>
          </p:nvSpPr>
          <p:spPr>
            <a:xfrm>
              <a:off x="5557690" y="6225615"/>
              <a:ext cx="321312" cy="15399"/>
            </a:xfrm>
            <a:custGeom>
              <a:avLst/>
              <a:gdLst/>
              <a:ahLst/>
              <a:cxnLst/>
              <a:rect l="l" t="t" r="r" b="b"/>
              <a:pathLst>
                <a:path w="7950" h="381" extrusionOk="0">
                  <a:moveTo>
                    <a:pt x="190" y="0"/>
                  </a:moveTo>
                  <a:cubicBezTo>
                    <a:pt x="63" y="0"/>
                    <a:pt x="0" y="64"/>
                    <a:pt x="0" y="190"/>
                  </a:cubicBezTo>
                  <a:cubicBezTo>
                    <a:pt x="0" y="285"/>
                    <a:pt x="63" y="380"/>
                    <a:pt x="190" y="380"/>
                  </a:cubicBezTo>
                  <a:lnTo>
                    <a:pt x="7759" y="380"/>
                  </a:lnTo>
                  <a:cubicBezTo>
                    <a:pt x="7886" y="380"/>
                    <a:pt x="7949" y="285"/>
                    <a:pt x="7949" y="190"/>
                  </a:cubicBezTo>
                  <a:cubicBezTo>
                    <a:pt x="7949" y="64"/>
                    <a:pt x="7886" y="0"/>
                    <a:pt x="7759" y="0"/>
                  </a:cubicBez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7" name="Google Shape;1230;p31">
              <a:extLst>
                <a:ext uri="{FF2B5EF4-FFF2-40B4-BE49-F238E27FC236}">
                  <a16:creationId xmlns:a16="http://schemas.microsoft.com/office/drawing/2014/main" id="{CC09135E-D59D-4EE7-91AE-34F6039B34AB}"/>
                </a:ext>
              </a:extLst>
            </p:cNvPr>
            <p:cNvSpPr/>
            <p:nvPr/>
          </p:nvSpPr>
          <p:spPr>
            <a:xfrm>
              <a:off x="6064556" y="6225615"/>
              <a:ext cx="138265" cy="15399"/>
            </a:xfrm>
            <a:custGeom>
              <a:avLst/>
              <a:gdLst/>
              <a:ahLst/>
              <a:cxnLst/>
              <a:rect l="l" t="t" r="r" b="b"/>
              <a:pathLst>
                <a:path w="3421" h="381" extrusionOk="0">
                  <a:moveTo>
                    <a:pt x="190" y="0"/>
                  </a:moveTo>
                  <a:cubicBezTo>
                    <a:pt x="63" y="0"/>
                    <a:pt x="0" y="64"/>
                    <a:pt x="0" y="190"/>
                  </a:cubicBezTo>
                  <a:cubicBezTo>
                    <a:pt x="0" y="285"/>
                    <a:pt x="63" y="380"/>
                    <a:pt x="190" y="380"/>
                  </a:cubicBezTo>
                  <a:lnTo>
                    <a:pt x="3230" y="380"/>
                  </a:lnTo>
                  <a:cubicBezTo>
                    <a:pt x="3325" y="380"/>
                    <a:pt x="3420" y="285"/>
                    <a:pt x="3420" y="190"/>
                  </a:cubicBezTo>
                  <a:cubicBezTo>
                    <a:pt x="3420" y="64"/>
                    <a:pt x="3357" y="0"/>
                    <a:pt x="3230" y="0"/>
                  </a:cubicBez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8" name="Google Shape;1231;p31">
              <a:extLst>
                <a:ext uri="{FF2B5EF4-FFF2-40B4-BE49-F238E27FC236}">
                  <a16:creationId xmlns:a16="http://schemas.microsoft.com/office/drawing/2014/main" id="{AA548E84-A5AB-42C3-84FB-8CFA685326CC}"/>
                </a:ext>
              </a:extLst>
            </p:cNvPr>
            <p:cNvSpPr/>
            <p:nvPr/>
          </p:nvSpPr>
          <p:spPr>
            <a:xfrm>
              <a:off x="5831594" y="6031049"/>
              <a:ext cx="60180" cy="16692"/>
            </a:xfrm>
            <a:custGeom>
              <a:avLst/>
              <a:gdLst/>
              <a:ahLst/>
              <a:cxnLst/>
              <a:rect l="l" t="t" r="r" b="b"/>
              <a:pathLst>
                <a:path w="1489" h="413" extrusionOk="0">
                  <a:moveTo>
                    <a:pt x="190" y="1"/>
                  </a:moveTo>
                  <a:cubicBezTo>
                    <a:pt x="64" y="1"/>
                    <a:pt x="0" y="96"/>
                    <a:pt x="0" y="222"/>
                  </a:cubicBezTo>
                  <a:cubicBezTo>
                    <a:pt x="0" y="317"/>
                    <a:pt x="64" y="412"/>
                    <a:pt x="190" y="412"/>
                  </a:cubicBezTo>
                  <a:lnTo>
                    <a:pt x="1299" y="412"/>
                  </a:lnTo>
                  <a:cubicBezTo>
                    <a:pt x="1394" y="412"/>
                    <a:pt x="1489" y="317"/>
                    <a:pt x="1489" y="222"/>
                  </a:cubicBezTo>
                  <a:cubicBezTo>
                    <a:pt x="1489" y="96"/>
                    <a:pt x="1394" y="1"/>
                    <a:pt x="1299" y="1"/>
                  </a:cubicBez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19" name="Google Shape;1232;p31">
              <a:extLst>
                <a:ext uri="{FF2B5EF4-FFF2-40B4-BE49-F238E27FC236}">
                  <a16:creationId xmlns:a16="http://schemas.microsoft.com/office/drawing/2014/main" id="{188DF00A-E823-418F-B9FA-3095E57BA7A9}"/>
                </a:ext>
              </a:extLst>
            </p:cNvPr>
            <p:cNvSpPr/>
            <p:nvPr/>
          </p:nvSpPr>
          <p:spPr>
            <a:xfrm>
              <a:off x="5950620" y="2385749"/>
              <a:ext cx="1511664" cy="1767664"/>
            </a:xfrm>
            <a:custGeom>
              <a:avLst/>
              <a:gdLst/>
              <a:ahLst/>
              <a:cxnLst/>
              <a:rect l="l" t="t" r="r" b="b"/>
              <a:pathLst>
                <a:path w="37402" h="43736" extrusionOk="0">
                  <a:moveTo>
                    <a:pt x="1" y="1"/>
                  </a:moveTo>
                  <a:lnTo>
                    <a:pt x="1" y="43735"/>
                  </a:lnTo>
                  <a:lnTo>
                    <a:pt x="34995" y="43735"/>
                  </a:lnTo>
                  <a:cubicBezTo>
                    <a:pt x="37402" y="33158"/>
                    <a:pt x="34710" y="22390"/>
                    <a:pt x="27806" y="13840"/>
                  </a:cubicBezTo>
                  <a:cubicBezTo>
                    <a:pt x="21345" y="5859"/>
                    <a:pt x="11750" y="191"/>
                    <a:pt x="1299" y="1"/>
                  </a:cubicBezTo>
                  <a:close/>
                </a:path>
              </a:pathLst>
            </a:custGeom>
            <a:solidFill>
              <a:srgbClr val="D6D6D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0" name="Google Shape;1233;p31">
              <a:extLst>
                <a:ext uri="{FF2B5EF4-FFF2-40B4-BE49-F238E27FC236}">
                  <a16:creationId xmlns:a16="http://schemas.microsoft.com/office/drawing/2014/main" id="{071A2F69-D780-4640-8760-188DFC0F620E}"/>
                </a:ext>
              </a:extLst>
            </p:cNvPr>
            <p:cNvSpPr/>
            <p:nvPr/>
          </p:nvSpPr>
          <p:spPr>
            <a:xfrm>
              <a:off x="4419800" y="2385749"/>
              <a:ext cx="1482241" cy="1767664"/>
            </a:xfrm>
            <a:custGeom>
              <a:avLst/>
              <a:gdLst/>
              <a:ahLst/>
              <a:cxnLst/>
              <a:rect l="l" t="t" r="r" b="b"/>
              <a:pathLst>
                <a:path w="36674" h="43736" extrusionOk="0">
                  <a:moveTo>
                    <a:pt x="36673" y="1"/>
                  </a:moveTo>
                  <a:cubicBezTo>
                    <a:pt x="31384" y="159"/>
                    <a:pt x="26001" y="1077"/>
                    <a:pt x="21345" y="3579"/>
                  </a:cubicBezTo>
                  <a:cubicBezTo>
                    <a:pt x="16627" y="6113"/>
                    <a:pt x="12446" y="9691"/>
                    <a:pt x="9089" y="13840"/>
                  </a:cubicBezTo>
                  <a:cubicBezTo>
                    <a:pt x="3326" y="20997"/>
                    <a:pt x="0" y="30308"/>
                    <a:pt x="982" y="39460"/>
                  </a:cubicBezTo>
                  <a:cubicBezTo>
                    <a:pt x="1140" y="40917"/>
                    <a:pt x="1394" y="42310"/>
                    <a:pt x="1774" y="43735"/>
                  </a:cubicBezTo>
                  <a:lnTo>
                    <a:pt x="36673" y="43735"/>
                  </a:lnTo>
                  <a:lnTo>
                    <a:pt x="36673" y="1"/>
                  </a:lnTo>
                  <a:close/>
                </a:path>
              </a:pathLst>
            </a:custGeom>
            <a:solidFill>
              <a:srgbClr val="ED3F5C"/>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1" name="Google Shape;1234;p31">
              <a:extLst>
                <a:ext uri="{FF2B5EF4-FFF2-40B4-BE49-F238E27FC236}">
                  <a16:creationId xmlns:a16="http://schemas.microsoft.com/office/drawing/2014/main" id="{33156302-09C1-4851-8EAA-1EFA02D14202}"/>
                </a:ext>
              </a:extLst>
            </p:cNvPr>
            <p:cNvSpPr/>
            <p:nvPr/>
          </p:nvSpPr>
          <p:spPr>
            <a:xfrm>
              <a:off x="4504270" y="4200740"/>
              <a:ext cx="1397771" cy="1685617"/>
            </a:xfrm>
            <a:custGeom>
              <a:avLst/>
              <a:gdLst/>
              <a:ahLst/>
              <a:cxnLst/>
              <a:rect l="l" t="t" r="r" b="b"/>
              <a:pathLst>
                <a:path w="34584" h="41706" extrusionOk="0">
                  <a:moveTo>
                    <a:pt x="0" y="0"/>
                  </a:moveTo>
                  <a:cubicBezTo>
                    <a:pt x="1647" y="5510"/>
                    <a:pt x="4719" y="10577"/>
                    <a:pt x="8488" y="14916"/>
                  </a:cubicBezTo>
                  <a:cubicBezTo>
                    <a:pt x="13333" y="20490"/>
                    <a:pt x="20427" y="25114"/>
                    <a:pt x="21662" y="32999"/>
                  </a:cubicBezTo>
                  <a:cubicBezTo>
                    <a:pt x="22010" y="35248"/>
                    <a:pt x="21155" y="38383"/>
                    <a:pt x="22897" y="40188"/>
                  </a:cubicBezTo>
                  <a:cubicBezTo>
                    <a:pt x="24071" y="41435"/>
                    <a:pt x="25681" y="41705"/>
                    <a:pt x="27339" y="41705"/>
                  </a:cubicBezTo>
                  <a:cubicBezTo>
                    <a:pt x="28543" y="41705"/>
                    <a:pt x="29772" y="41563"/>
                    <a:pt x="30878" y="41550"/>
                  </a:cubicBezTo>
                  <a:lnTo>
                    <a:pt x="34583" y="41550"/>
                  </a:lnTo>
                  <a:lnTo>
                    <a:pt x="34583" y="0"/>
                  </a:lnTo>
                  <a:close/>
                </a:path>
              </a:pathLst>
            </a:custGeom>
            <a:solidFill>
              <a:srgbClr val="25255B"/>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2" name="Google Shape;1235;p31">
              <a:extLst>
                <a:ext uri="{FF2B5EF4-FFF2-40B4-BE49-F238E27FC236}">
                  <a16:creationId xmlns:a16="http://schemas.microsoft.com/office/drawing/2014/main" id="{F613C698-42AA-425A-95C9-388EF05CD7FA}"/>
                </a:ext>
              </a:extLst>
            </p:cNvPr>
            <p:cNvSpPr/>
            <p:nvPr/>
          </p:nvSpPr>
          <p:spPr>
            <a:xfrm>
              <a:off x="5950621" y="4200740"/>
              <a:ext cx="1402863" cy="1680404"/>
            </a:xfrm>
            <a:custGeom>
              <a:avLst/>
              <a:gdLst/>
              <a:ahLst/>
              <a:cxnLst/>
              <a:rect l="l" t="t" r="r" b="b"/>
              <a:pathLst>
                <a:path w="34710" h="41577" extrusionOk="0">
                  <a:moveTo>
                    <a:pt x="1" y="0"/>
                  </a:moveTo>
                  <a:lnTo>
                    <a:pt x="1" y="41518"/>
                  </a:lnTo>
                  <a:cubicBezTo>
                    <a:pt x="1489" y="41518"/>
                    <a:pt x="2946" y="41518"/>
                    <a:pt x="4434" y="41486"/>
                  </a:cubicBezTo>
                  <a:cubicBezTo>
                    <a:pt x="5294" y="41486"/>
                    <a:pt x="6358" y="41577"/>
                    <a:pt x="7437" y="41577"/>
                  </a:cubicBezTo>
                  <a:cubicBezTo>
                    <a:pt x="9141" y="41577"/>
                    <a:pt x="10880" y="41351"/>
                    <a:pt x="11908" y="40188"/>
                  </a:cubicBezTo>
                  <a:cubicBezTo>
                    <a:pt x="13650" y="38383"/>
                    <a:pt x="12795" y="35248"/>
                    <a:pt x="13143" y="32999"/>
                  </a:cubicBezTo>
                  <a:cubicBezTo>
                    <a:pt x="14062" y="27077"/>
                    <a:pt x="18717" y="22232"/>
                    <a:pt x="22961" y="18368"/>
                  </a:cubicBezTo>
                  <a:cubicBezTo>
                    <a:pt x="27869" y="13934"/>
                    <a:pt x="31765" y="8804"/>
                    <a:pt x="33950" y="2502"/>
                  </a:cubicBezTo>
                  <a:cubicBezTo>
                    <a:pt x="34235" y="1679"/>
                    <a:pt x="34488" y="823"/>
                    <a:pt x="34710" y="0"/>
                  </a:cubicBezTo>
                  <a:close/>
                </a:path>
              </a:pathLst>
            </a:custGeom>
            <a:solidFill>
              <a:srgbClr val="5BCFC5"/>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3" name="Google Shape;1236;p31">
              <a:extLst>
                <a:ext uri="{FF2B5EF4-FFF2-40B4-BE49-F238E27FC236}">
                  <a16:creationId xmlns:a16="http://schemas.microsoft.com/office/drawing/2014/main" id="{D1E64A66-F27C-4F77-BE2D-B54D21DD8F61}"/>
                </a:ext>
              </a:extLst>
            </p:cNvPr>
            <p:cNvSpPr/>
            <p:nvPr/>
          </p:nvSpPr>
          <p:spPr>
            <a:xfrm>
              <a:off x="6603390" y="4404237"/>
              <a:ext cx="25664" cy="25624"/>
            </a:xfrm>
            <a:custGeom>
              <a:avLst/>
              <a:gdLst/>
              <a:ahLst/>
              <a:cxnLst/>
              <a:rect l="l" t="t" r="r" b="b"/>
              <a:pathLst>
                <a:path w="635" h="634" extrusionOk="0">
                  <a:moveTo>
                    <a:pt x="317" y="0"/>
                  </a:moveTo>
                  <a:cubicBezTo>
                    <a:pt x="159" y="0"/>
                    <a:pt x="1" y="127"/>
                    <a:pt x="1" y="317"/>
                  </a:cubicBezTo>
                  <a:cubicBezTo>
                    <a:pt x="1" y="475"/>
                    <a:pt x="159" y="634"/>
                    <a:pt x="317" y="634"/>
                  </a:cubicBezTo>
                  <a:cubicBezTo>
                    <a:pt x="507" y="634"/>
                    <a:pt x="634" y="475"/>
                    <a:pt x="634" y="317"/>
                  </a:cubicBezTo>
                  <a:cubicBezTo>
                    <a:pt x="634" y="127"/>
                    <a:pt x="507" y="0"/>
                    <a:pt x="317"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4" name="Google Shape;1237;p31">
              <a:extLst>
                <a:ext uri="{FF2B5EF4-FFF2-40B4-BE49-F238E27FC236}">
                  <a16:creationId xmlns:a16="http://schemas.microsoft.com/office/drawing/2014/main" id="{E39F33B5-8376-455F-B5D7-0C6CE68C8B56}"/>
                </a:ext>
              </a:extLst>
            </p:cNvPr>
            <p:cNvSpPr/>
            <p:nvPr/>
          </p:nvSpPr>
          <p:spPr>
            <a:xfrm>
              <a:off x="6480523" y="4880386"/>
              <a:ext cx="25624" cy="25624"/>
            </a:xfrm>
            <a:custGeom>
              <a:avLst/>
              <a:gdLst/>
              <a:ahLst/>
              <a:cxnLst/>
              <a:rect l="l" t="t" r="r" b="b"/>
              <a:pathLst>
                <a:path w="634" h="634" extrusionOk="0">
                  <a:moveTo>
                    <a:pt x="317" y="0"/>
                  </a:moveTo>
                  <a:cubicBezTo>
                    <a:pt x="127" y="0"/>
                    <a:pt x="1" y="127"/>
                    <a:pt x="1" y="317"/>
                  </a:cubicBezTo>
                  <a:cubicBezTo>
                    <a:pt x="1" y="475"/>
                    <a:pt x="127" y="634"/>
                    <a:pt x="317" y="634"/>
                  </a:cubicBezTo>
                  <a:cubicBezTo>
                    <a:pt x="476" y="634"/>
                    <a:pt x="634" y="475"/>
                    <a:pt x="634" y="317"/>
                  </a:cubicBezTo>
                  <a:cubicBezTo>
                    <a:pt x="634" y="127"/>
                    <a:pt x="476" y="0"/>
                    <a:pt x="317"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5" name="Google Shape;1238;p31">
              <a:extLst>
                <a:ext uri="{FF2B5EF4-FFF2-40B4-BE49-F238E27FC236}">
                  <a16:creationId xmlns:a16="http://schemas.microsoft.com/office/drawing/2014/main" id="{404F2B3B-5444-4A77-BC01-7B36C67A523D}"/>
                </a:ext>
              </a:extLst>
            </p:cNvPr>
            <p:cNvSpPr/>
            <p:nvPr/>
          </p:nvSpPr>
          <p:spPr>
            <a:xfrm>
              <a:off x="6214299" y="4545049"/>
              <a:ext cx="25624" cy="25624"/>
            </a:xfrm>
            <a:custGeom>
              <a:avLst/>
              <a:gdLst/>
              <a:ahLst/>
              <a:cxnLst/>
              <a:rect l="l" t="t" r="r" b="b"/>
              <a:pathLst>
                <a:path w="634" h="634" extrusionOk="0">
                  <a:moveTo>
                    <a:pt x="317" y="0"/>
                  </a:moveTo>
                  <a:cubicBezTo>
                    <a:pt x="159" y="0"/>
                    <a:pt x="0" y="158"/>
                    <a:pt x="0" y="317"/>
                  </a:cubicBezTo>
                  <a:cubicBezTo>
                    <a:pt x="0" y="507"/>
                    <a:pt x="159" y="633"/>
                    <a:pt x="317" y="633"/>
                  </a:cubicBezTo>
                  <a:cubicBezTo>
                    <a:pt x="507" y="633"/>
                    <a:pt x="634" y="507"/>
                    <a:pt x="634" y="317"/>
                  </a:cubicBezTo>
                  <a:cubicBezTo>
                    <a:pt x="634" y="158"/>
                    <a:pt x="507" y="0"/>
                    <a:pt x="317"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6" name="Google Shape;1239;p31">
              <a:extLst>
                <a:ext uri="{FF2B5EF4-FFF2-40B4-BE49-F238E27FC236}">
                  <a16:creationId xmlns:a16="http://schemas.microsoft.com/office/drawing/2014/main" id="{2A9AB191-2D76-44DE-A57B-312D8D5C1D9A}"/>
                </a:ext>
              </a:extLst>
            </p:cNvPr>
            <p:cNvSpPr/>
            <p:nvPr/>
          </p:nvSpPr>
          <p:spPr>
            <a:xfrm>
              <a:off x="6529144" y="4802584"/>
              <a:ext cx="105003" cy="94009"/>
            </a:xfrm>
            <a:custGeom>
              <a:avLst/>
              <a:gdLst/>
              <a:ahLst/>
              <a:cxnLst/>
              <a:rect l="l" t="t" r="r" b="b"/>
              <a:pathLst>
                <a:path w="2598" h="2326" extrusionOk="0">
                  <a:moveTo>
                    <a:pt x="2249" y="1"/>
                  </a:moveTo>
                  <a:cubicBezTo>
                    <a:pt x="2126" y="1"/>
                    <a:pt x="2003" y="66"/>
                    <a:pt x="1933" y="183"/>
                  </a:cubicBezTo>
                  <a:cubicBezTo>
                    <a:pt x="1584" y="880"/>
                    <a:pt x="983" y="1419"/>
                    <a:pt x="254" y="1704"/>
                  </a:cubicBezTo>
                  <a:cubicBezTo>
                    <a:pt x="64" y="1767"/>
                    <a:pt x="1" y="1957"/>
                    <a:pt x="64" y="2115"/>
                  </a:cubicBezTo>
                  <a:cubicBezTo>
                    <a:pt x="114" y="2240"/>
                    <a:pt x="242" y="2325"/>
                    <a:pt x="372" y="2325"/>
                  </a:cubicBezTo>
                  <a:cubicBezTo>
                    <a:pt x="407" y="2325"/>
                    <a:pt x="442" y="2319"/>
                    <a:pt x="476" y="2305"/>
                  </a:cubicBezTo>
                  <a:cubicBezTo>
                    <a:pt x="1363" y="1957"/>
                    <a:pt x="2059" y="1324"/>
                    <a:pt x="2503" y="468"/>
                  </a:cubicBezTo>
                  <a:cubicBezTo>
                    <a:pt x="2598" y="310"/>
                    <a:pt x="2534" y="120"/>
                    <a:pt x="2376" y="25"/>
                  </a:cubicBezTo>
                  <a:cubicBezTo>
                    <a:pt x="2335" y="9"/>
                    <a:pt x="2292" y="1"/>
                    <a:pt x="2249"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7" name="Google Shape;1240;p31">
              <a:extLst>
                <a:ext uri="{FF2B5EF4-FFF2-40B4-BE49-F238E27FC236}">
                  <a16:creationId xmlns:a16="http://schemas.microsoft.com/office/drawing/2014/main" id="{58A2DA9A-8B65-4274-9A7E-13AC6CD867F5}"/>
                </a:ext>
              </a:extLst>
            </p:cNvPr>
            <p:cNvSpPr/>
            <p:nvPr/>
          </p:nvSpPr>
          <p:spPr>
            <a:xfrm>
              <a:off x="6652053" y="4413494"/>
              <a:ext cx="111388" cy="105689"/>
            </a:xfrm>
            <a:custGeom>
              <a:avLst/>
              <a:gdLst/>
              <a:ahLst/>
              <a:cxnLst/>
              <a:rect l="l" t="t" r="r" b="b"/>
              <a:pathLst>
                <a:path w="2756" h="2615" extrusionOk="0">
                  <a:moveTo>
                    <a:pt x="349" y="1"/>
                  </a:moveTo>
                  <a:cubicBezTo>
                    <a:pt x="227" y="1"/>
                    <a:pt x="110" y="66"/>
                    <a:pt x="64" y="183"/>
                  </a:cubicBezTo>
                  <a:cubicBezTo>
                    <a:pt x="0" y="373"/>
                    <a:pt x="95" y="531"/>
                    <a:pt x="254" y="595"/>
                  </a:cubicBezTo>
                  <a:cubicBezTo>
                    <a:pt x="1077" y="912"/>
                    <a:pt x="1742" y="1577"/>
                    <a:pt x="2090" y="2432"/>
                  </a:cubicBezTo>
                  <a:cubicBezTo>
                    <a:pt x="2137" y="2549"/>
                    <a:pt x="2254" y="2614"/>
                    <a:pt x="2376" y="2614"/>
                  </a:cubicBezTo>
                  <a:cubicBezTo>
                    <a:pt x="2418" y="2614"/>
                    <a:pt x="2461" y="2606"/>
                    <a:pt x="2502" y="2590"/>
                  </a:cubicBezTo>
                  <a:cubicBezTo>
                    <a:pt x="2660" y="2527"/>
                    <a:pt x="2755" y="2368"/>
                    <a:pt x="2692" y="2178"/>
                  </a:cubicBezTo>
                  <a:cubicBezTo>
                    <a:pt x="2280" y="1197"/>
                    <a:pt x="1489" y="405"/>
                    <a:pt x="475" y="25"/>
                  </a:cubicBezTo>
                  <a:cubicBezTo>
                    <a:pt x="434" y="8"/>
                    <a:pt x="391" y="1"/>
                    <a:pt x="349"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8" name="Google Shape;1241;p31">
              <a:extLst>
                <a:ext uri="{FF2B5EF4-FFF2-40B4-BE49-F238E27FC236}">
                  <a16:creationId xmlns:a16="http://schemas.microsoft.com/office/drawing/2014/main" id="{33968BD9-1865-4C7E-9788-B3C7FED157B1}"/>
                </a:ext>
              </a:extLst>
            </p:cNvPr>
            <p:cNvSpPr/>
            <p:nvPr/>
          </p:nvSpPr>
          <p:spPr>
            <a:xfrm>
              <a:off x="6163092" y="4351778"/>
              <a:ext cx="659236" cy="605441"/>
            </a:xfrm>
            <a:custGeom>
              <a:avLst/>
              <a:gdLst/>
              <a:ahLst/>
              <a:cxnLst/>
              <a:rect l="l" t="t" r="r" b="b"/>
              <a:pathLst>
                <a:path w="16311" h="14980" extrusionOk="0">
                  <a:moveTo>
                    <a:pt x="8171" y="1868"/>
                  </a:moveTo>
                  <a:cubicBezTo>
                    <a:pt x="9026" y="2692"/>
                    <a:pt x="9533" y="3800"/>
                    <a:pt x="9565" y="4972"/>
                  </a:cubicBezTo>
                  <a:cubicBezTo>
                    <a:pt x="9121" y="4845"/>
                    <a:pt x="8646" y="4782"/>
                    <a:pt x="8171" y="4782"/>
                  </a:cubicBezTo>
                  <a:cubicBezTo>
                    <a:pt x="7665" y="4782"/>
                    <a:pt x="7221" y="4845"/>
                    <a:pt x="6746" y="4972"/>
                  </a:cubicBezTo>
                  <a:cubicBezTo>
                    <a:pt x="6778" y="3800"/>
                    <a:pt x="7284" y="2660"/>
                    <a:pt x="8171" y="1868"/>
                  </a:cubicBezTo>
                  <a:close/>
                  <a:moveTo>
                    <a:pt x="8171" y="5415"/>
                  </a:moveTo>
                  <a:cubicBezTo>
                    <a:pt x="8615" y="5415"/>
                    <a:pt x="9090" y="5510"/>
                    <a:pt x="9533" y="5637"/>
                  </a:cubicBezTo>
                  <a:cubicBezTo>
                    <a:pt x="9406" y="6682"/>
                    <a:pt x="8900" y="7632"/>
                    <a:pt x="8171" y="8361"/>
                  </a:cubicBezTo>
                  <a:cubicBezTo>
                    <a:pt x="7411" y="7632"/>
                    <a:pt x="6904" y="6682"/>
                    <a:pt x="6778" y="5637"/>
                  </a:cubicBezTo>
                  <a:cubicBezTo>
                    <a:pt x="7221" y="5510"/>
                    <a:pt x="7696" y="5415"/>
                    <a:pt x="8171" y="5415"/>
                  </a:cubicBezTo>
                  <a:close/>
                  <a:moveTo>
                    <a:pt x="5099" y="633"/>
                  </a:moveTo>
                  <a:cubicBezTo>
                    <a:pt x="6018" y="633"/>
                    <a:pt x="6904" y="918"/>
                    <a:pt x="7665" y="1457"/>
                  </a:cubicBezTo>
                  <a:cubicBezTo>
                    <a:pt x="6683" y="2407"/>
                    <a:pt x="6081" y="3737"/>
                    <a:pt x="6113" y="5225"/>
                  </a:cubicBezTo>
                  <a:cubicBezTo>
                    <a:pt x="4529" y="5922"/>
                    <a:pt x="3389" y="7379"/>
                    <a:pt x="3136" y="9089"/>
                  </a:cubicBezTo>
                  <a:cubicBezTo>
                    <a:pt x="1616" y="8361"/>
                    <a:pt x="634" y="6809"/>
                    <a:pt x="634" y="5099"/>
                  </a:cubicBezTo>
                  <a:cubicBezTo>
                    <a:pt x="634" y="2660"/>
                    <a:pt x="2629" y="633"/>
                    <a:pt x="5099" y="633"/>
                  </a:cubicBezTo>
                  <a:close/>
                  <a:moveTo>
                    <a:pt x="11269" y="665"/>
                  </a:moveTo>
                  <a:cubicBezTo>
                    <a:pt x="13712" y="665"/>
                    <a:pt x="15677" y="2679"/>
                    <a:pt x="15677" y="5099"/>
                  </a:cubicBezTo>
                  <a:cubicBezTo>
                    <a:pt x="15677" y="6809"/>
                    <a:pt x="14695" y="8361"/>
                    <a:pt x="13207" y="9121"/>
                  </a:cubicBezTo>
                  <a:cubicBezTo>
                    <a:pt x="12922" y="7379"/>
                    <a:pt x="11781" y="5922"/>
                    <a:pt x="10198" y="5225"/>
                  </a:cubicBezTo>
                  <a:cubicBezTo>
                    <a:pt x="10230" y="3769"/>
                    <a:pt x="9628" y="2407"/>
                    <a:pt x="8646" y="1457"/>
                  </a:cubicBezTo>
                  <a:cubicBezTo>
                    <a:pt x="9406" y="950"/>
                    <a:pt x="10293" y="665"/>
                    <a:pt x="11211" y="665"/>
                  </a:cubicBezTo>
                  <a:cubicBezTo>
                    <a:pt x="11231" y="665"/>
                    <a:pt x="11250" y="665"/>
                    <a:pt x="11269" y="665"/>
                  </a:cubicBezTo>
                  <a:close/>
                  <a:moveTo>
                    <a:pt x="6176" y="5890"/>
                  </a:moveTo>
                  <a:cubicBezTo>
                    <a:pt x="6334" y="6967"/>
                    <a:pt x="6873" y="7981"/>
                    <a:pt x="7665" y="8772"/>
                  </a:cubicBezTo>
                  <a:cubicBezTo>
                    <a:pt x="6904" y="9279"/>
                    <a:pt x="6018" y="9564"/>
                    <a:pt x="5099" y="9564"/>
                  </a:cubicBezTo>
                  <a:cubicBezTo>
                    <a:pt x="4624" y="9564"/>
                    <a:pt x="4149" y="9501"/>
                    <a:pt x="3738" y="9342"/>
                  </a:cubicBezTo>
                  <a:cubicBezTo>
                    <a:pt x="3896" y="7854"/>
                    <a:pt x="4846" y="6555"/>
                    <a:pt x="6176" y="5890"/>
                  </a:cubicBezTo>
                  <a:close/>
                  <a:moveTo>
                    <a:pt x="10135" y="5890"/>
                  </a:moveTo>
                  <a:cubicBezTo>
                    <a:pt x="11465" y="6555"/>
                    <a:pt x="12415" y="7854"/>
                    <a:pt x="12573" y="9342"/>
                  </a:cubicBezTo>
                  <a:cubicBezTo>
                    <a:pt x="12130" y="9501"/>
                    <a:pt x="11686" y="9564"/>
                    <a:pt x="11211" y="9564"/>
                  </a:cubicBezTo>
                  <a:cubicBezTo>
                    <a:pt x="10293" y="9564"/>
                    <a:pt x="9406" y="9279"/>
                    <a:pt x="8646" y="8772"/>
                  </a:cubicBezTo>
                  <a:cubicBezTo>
                    <a:pt x="9438" y="7981"/>
                    <a:pt x="9976" y="6967"/>
                    <a:pt x="10135" y="5890"/>
                  </a:cubicBezTo>
                  <a:close/>
                  <a:moveTo>
                    <a:pt x="8171" y="9184"/>
                  </a:moveTo>
                  <a:cubicBezTo>
                    <a:pt x="9026" y="9849"/>
                    <a:pt x="10103" y="10197"/>
                    <a:pt x="11211" y="10197"/>
                  </a:cubicBezTo>
                  <a:cubicBezTo>
                    <a:pt x="11686" y="10197"/>
                    <a:pt x="12162" y="10134"/>
                    <a:pt x="12637" y="10007"/>
                  </a:cubicBezTo>
                  <a:lnTo>
                    <a:pt x="12637" y="10007"/>
                  </a:lnTo>
                  <a:cubicBezTo>
                    <a:pt x="12542" y="12414"/>
                    <a:pt x="10578" y="14346"/>
                    <a:pt x="8171" y="14346"/>
                  </a:cubicBezTo>
                  <a:cubicBezTo>
                    <a:pt x="5733" y="14346"/>
                    <a:pt x="3769" y="12414"/>
                    <a:pt x="3706" y="10007"/>
                  </a:cubicBezTo>
                  <a:lnTo>
                    <a:pt x="3706" y="10007"/>
                  </a:lnTo>
                  <a:cubicBezTo>
                    <a:pt x="4149" y="10134"/>
                    <a:pt x="4624" y="10197"/>
                    <a:pt x="5099" y="10197"/>
                  </a:cubicBezTo>
                  <a:cubicBezTo>
                    <a:pt x="6208" y="10197"/>
                    <a:pt x="7284" y="9849"/>
                    <a:pt x="8171" y="9184"/>
                  </a:cubicBezTo>
                  <a:close/>
                  <a:moveTo>
                    <a:pt x="5099" y="0"/>
                  </a:moveTo>
                  <a:cubicBezTo>
                    <a:pt x="2281" y="0"/>
                    <a:pt x="1" y="2312"/>
                    <a:pt x="1" y="5099"/>
                  </a:cubicBezTo>
                  <a:cubicBezTo>
                    <a:pt x="1" y="7189"/>
                    <a:pt x="1267" y="8994"/>
                    <a:pt x="3072" y="9786"/>
                  </a:cubicBezTo>
                  <a:cubicBezTo>
                    <a:pt x="3009" y="12668"/>
                    <a:pt x="5353" y="14979"/>
                    <a:pt x="8171" y="14979"/>
                  </a:cubicBezTo>
                  <a:cubicBezTo>
                    <a:pt x="10990" y="14979"/>
                    <a:pt x="13302" y="12668"/>
                    <a:pt x="13238" y="9786"/>
                  </a:cubicBezTo>
                  <a:cubicBezTo>
                    <a:pt x="15043" y="8994"/>
                    <a:pt x="16310" y="7189"/>
                    <a:pt x="16310" y="5099"/>
                  </a:cubicBezTo>
                  <a:cubicBezTo>
                    <a:pt x="16310" y="2312"/>
                    <a:pt x="14030" y="0"/>
                    <a:pt x="11211" y="0"/>
                  </a:cubicBezTo>
                  <a:cubicBezTo>
                    <a:pt x="10103" y="0"/>
                    <a:pt x="9026" y="380"/>
                    <a:pt x="8171" y="1045"/>
                  </a:cubicBezTo>
                  <a:cubicBezTo>
                    <a:pt x="7284" y="380"/>
                    <a:pt x="6208" y="0"/>
                    <a:pt x="5099"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29" name="Google Shape;1242;p31">
              <a:extLst>
                <a:ext uri="{FF2B5EF4-FFF2-40B4-BE49-F238E27FC236}">
                  <a16:creationId xmlns:a16="http://schemas.microsoft.com/office/drawing/2014/main" id="{845366B6-040D-409D-A7C0-EE405CC1CB55}"/>
                </a:ext>
              </a:extLst>
            </p:cNvPr>
            <p:cNvSpPr/>
            <p:nvPr/>
          </p:nvSpPr>
          <p:spPr>
            <a:xfrm>
              <a:off x="6221978" y="4419071"/>
              <a:ext cx="97324" cy="101204"/>
            </a:xfrm>
            <a:custGeom>
              <a:avLst/>
              <a:gdLst/>
              <a:ahLst/>
              <a:cxnLst/>
              <a:rect l="l" t="t" r="r" b="b"/>
              <a:pathLst>
                <a:path w="2408" h="2504" extrusionOk="0">
                  <a:moveTo>
                    <a:pt x="2058" y="0"/>
                  </a:moveTo>
                  <a:cubicBezTo>
                    <a:pt x="2005" y="0"/>
                    <a:pt x="1951" y="15"/>
                    <a:pt x="1901" y="45"/>
                  </a:cubicBezTo>
                  <a:cubicBezTo>
                    <a:pt x="1077" y="457"/>
                    <a:pt x="412" y="1185"/>
                    <a:pt x="64" y="2072"/>
                  </a:cubicBezTo>
                  <a:cubicBezTo>
                    <a:pt x="0" y="2230"/>
                    <a:pt x="95" y="2420"/>
                    <a:pt x="254" y="2484"/>
                  </a:cubicBezTo>
                  <a:cubicBezTo>
                    <a:pt x="288" y="2497"/>
                    <a:pt x="323" y="2503"/>
                    <a:pt x="358" y="2503"/>
                  </a:cubicBezTo>
                  <a:cubicBezTo>
                    <a:pt x="487" y="2503"/>
                    <a:pt x="616" y="2418"/>
                    <a:pt x="665" y="2294"/>
                  </a:cubicBezTo>
                  <a:cubicBezTo>
                    <a:pt x="950" y="1565"/>
                    <a:pt x="1489" y="964"/>
                    <a:pt x="2186" y="615"/>
                  </a:cubicBezTo>
                  <a:cubicBezTo>
                    <a:pt x="2344" y="520"/>
                    <a:pt x="2407" y="330"/>
                    <a:pt x="2344" y="172"/>
                  </a:cubicBezTo>
                  <a:cubicBezTo>
                    <a:pt x="2279" y="64"/>
                    <a:pt x="2171" y="0"/>
                    <a:pt x="2058"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30" name="Google Shape;1248;p31">
              <a:extLst>
                <a:ext uri="{FF2B5EF4-FFF2-40B4-BE49-F238E27FC236}">
                  <a16:creationId xmlns:a16="http://schemas.microsoft.com/office/drawing/2014/main" id="{026A3275-45A9-4E18-ABD6-DAE2113723BC}"/>
                </a:ext>
              </a:extLst>
            </p:cNvPr>
            <p:cNvSpPr/>
            <p:nvPr/>
          </p:nvSpPr>
          <p:spPr>
            <a:xfrm>
              <a:off x="5354151" y="4667915"/>
              <a:ext cx="26917" cy="25624"/>
            </a:xfrm>
            <a:custGeom>
              <a:avLst/>
              <a:gdLst/>
              <a:ahLst/>
              <a:cxnLst/>
              <a:rect l="l" t="t" r="r" b="b"/>
              <a:pathLst>
                <a:path w="666" h="634" extrusionOk="0">
                  <a:moveTo>
                    <a:pt x="349" y="0"/>
                  </a:moveTo>
                  <a:cubicBezTo>
                    <a:pt x="159" y="0"/>
                    <a:pt x="1" y="159"/>
                    <a:pt x="1" y="317"/>
                  </a:cubicBezTo>
                  <a:cubicBezTo>
                    <a:pt x="1" y="507"/>
                    <a:pt x="159" y="634"/>
                    <a:pt x="349" y="634"/>
                  </a:cubicBezTo>
                  <a:cubicBezTo>
                    <a:pt x="507" y="634"/>
                    <a:pt x="666" y="507"/>
                    <a:pt x="666" y="317"/>
                  </a:cubicBezTo>
                  <a:cubicBezTo>
                    <a:pt x="666" y="159"/>
                    <a:pt x="507" y="0"/>
                    <a:pt x="349"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sp>
          <p:nvSpPr>
            <p:cNvPr id="31" name="Google Shape;1250;p31">
              <a:extLst>
                <a:ext uri="{FF2B5EF4-FFF2-40B4-BE49-F238E27FC236}">
                  <a16:creationId xmlns:a16="http://schemas.microsoft.com/office/drawing/2014/main" id="{DECC03B2-862F-48F5-8CB9-B5C43F38394B}"/>
                </a:ext>
              </a:extLst>
            </p:cNvPr>
            <p:cNvSpPr/>
            <p:nvPr/>
          </p:nvSpPr>
          <p:spPr>
            <a:xfrm>
              <a:off x="5302943" y="3806516"/>
              <a:ext cx="25664" cy="26917"/>
            </a:xfrm>
            <a:custGeom>
              <a:avLst/>
              <a:gdLst/>
              <a:ahLst/>
              <a:cxnLst/>
              <a:rect l="l" t="t" r="r" b="b"/>
              <a:pathLst>
                <a:path w="635" h="666" extrusionOk="0">
                  <a:moveTo>
                    <a:pt x="318" y="0"/>
                  </a:moveTo>
                  <a:cubicBezTo>
                    <a:pt x="159" y="0"/>
                    <a:pt x="1" y="158"/>
                    <a:pt x="1" y="348"/>
                  </a:cubicBezTo>
                  <a:cubicBezTo>
                    <a:pt x="1" y="507"/>
                    <a:pt x="159" y="665"/>
                    <a:pt x="318" y="665"/>
                  </a:cubicBezTo>
                  <a:cubicBezTo>
                    <a:pt x="508" y="665"/>
                    <a:pt x="634" y="507"/>
                    <a:pt x="634" y="348"/>
                  </a:cubicBezTo>
                  <a:cubicBezTo>
                    <a:pt x="634" y="158"/>
                    <a:pt x="508" y="0"/>
                    <a:pt x="318"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Helvetica" panose="020B0604020202020204" pitchFamily="34" charset="0"/>
                <a:cs typeface="Helvetica" panose="020B0604020202020204" pitchFamily="34" charset="0"/>
                <a:sym typeface="Arial"/>
              </a:endParaRPr>
            </a:p>
          </p:txBody>
        </p:sp>
        <p:grpSp>
          <p:nvGrpSpPr>
            <p:cNvPr id="32" name="Google Shape;1179;p30">
              <a:extLst>
                <a:ext uri="{FF2B5EF4-FFF2-40B4-BE49-F238E27FC236}">
                  <a16:creationId xmlns:a16="http://schemas.microsoft.com/office/drawing/2014/main" id="{70B4EB8C-F209-4687-98A3-7A21953A080A}"/>
                </a:ext>
              </a:extLst>
            </p:cNvPr>
            <p:cNvGrpSpPr/>
            <p:nvPr/>
          </p:nvGrpSpPr>
          <p:grpSpPr>
            <a:xfrm>
              <a:off x="6259746" y="3297467"/>
              <a:ext cx="492801" cy="464108"/>
              <a:chOff x="5914027" y="1760562"/>
              <a:chExt cx="273858" cy="276284"/>
            </a:xfrm>
          </p:grpSpPr>
          <p:sp>
            <p:nvSpPr>
              <p:cNvPr id="41" name="Google Shape;1180;p30">
                <a:extLst>
                  <a:ext uri="{FF2B5EF4-FFF2-40B4-BE49-F238E27FC236}">
                    <a16:creationId xmlns:a16="http://schemas.microsoft.com/office/drawing/2014/main" id="{D4C6D11F-ABA4-45EF-AA8E-E804BFB8E3F2}"/>
                  </a:ext>
                </a:extLst>
              </p:cNvPr>
              <p:cNvSpPr/>
              <p:nvPr/>
            </p:nvSpPr>
            <p:spPr>
              <a:xfrm>
                <a:off x="5971162" y="1760562"/>
                <a:ext cx="181265" cy="269410"/>
              </a:xfrm>
              <a:custGeom>
                <a:avLst/>
                <a:gdLst/>
                <a:ahLst/>
                <a:cxnLst/>
                <a:rect l="l" t="t" r="r" b="b"/>
                <a:pathLst>
                  <a:path w="5828" h="8662" extrusionOk="0">
                    <a:moveTo>
                      <a:pt x="2623" y="1"/>
                    </a:moveTo>
                    <a:cubicBezTo>
                      <a:pt x="2497" y="1"/>
                      <a:pt x="2373" y="50"/>
                      <a:pt x="2281" y="142"/>
                    </a:cubicBezTo>
                    <a:lnTo>
                      <a:pt x="254" y="2137"/>
                    </a:lnTo>
                    <a:cubicBezTo>
                      <a:pt x="0" y="2359"/>
                      <a:pt x="64" y="2739"/>
                      <a:pt x="349" y="2897"/>
                    </a:cubicBezTo>
                    <a:lnTo>
                      <a:pt x="2661" y="4196"/>
                    </a:lnTo>
                    <a:cubicBezTo>
                      <a:pt x="2914" y="4354"/>
                      <a:pt x="2977" y="4639"/>
                      <a:pt x="2851" y="4893"/>
                    </a:cubicBezTo>
                    <a:lnTo>
                      <a:pt x="1014" y="7901"/>
                    </a:lnTo>
                    <a:cubicBezTo>
                      <a:pt x="824" y="8218"/>
                      <a:pt x="1045" y="8661"/>
                      <a:pt x="1426" y="8661"/>
                    </a:cubicBezTo>
                    <a:lnTo>
                      <a:pt x="5321" y="8661"/>
                    </a:lnTo>
                    <a:cubicBezTo>
                      <a:pt x="5606" y="8661"/>
                      <a:pt x="5828" y="8439"/>
                      <a:pt x="5828" y="8154"/>
                    </a:cubicBezTo>
                    <a:lnTo>
                      <a:pt x="5828" y="1409"/>
                    </a:lnTo>
                    <a:cubicBezTo>
                      <a:pt x="5828" y="1110"/>
                      <a:pt x="5582" y="912"/>
                      <a:pt x="5335" y="912"/>
                    </a:cubicBezTo>
                    <a:cubicBezTo>
                      <a:pt x="5216" y="912"/>
                      <a:pt x="5097" y="958"/>
                      <a:pt x="5004" y="1061"/>
                    </a:cubicBezTo>
                    <a:cubicBezTo>
                      <a:pt x="4900" y="1148"/>
                      <a:pt x="4776" y="1196"/>
                      <a:pt x="4655" y="1196"/>
                    </a:cubicBezTo>
                    <a:cubicBezTo>
                      <a:pt x="4555" y="1196"/>
                      <a:pt x="4456" y="1164"/>
                      <a:pt x="4371" y="1092"/>
                    </a:cubicBezTo>
                    <a:lnTo>
                      <a:pt x="2882" y="79"/>
                    </a:lnTo>
                    <a:cubicBezTo>
                      <a:pt x="2803" y="26"/>
                      <a:pt x="2713" y="1"/>
                      <a:pt x="2623" y="1"/>
                    </a:cubicBezTo>
                    <a:close/>
                  </a:path>
                </a:pathLst>
              </a:custGeom>
              <a:solidFill>
                <a:srgbClr val="5BCFC5"/>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42" name="Google Shape;1181;p30">
                <a:extLst>
                  <a:ext uri="{FF2B5EF4-FFF2-40B4-BE49-F238E27FC236}">
                    <a16:creationId xmlns:a16="http://schemas.microsoft.com/office/drawing/2014/main" id="{E287311C-D026-4966-8A5B-58030F4A16CE}"/>
                  </a:ext>
                </a:extLst>
              </p:cNvPr>
              <p:cNvSpPr/>
              <p:nvPr/>
            </p:nvSpPr>
            <p:spPr>
              <a:xfrm>
                <a:off x="5914027" y="1770888"/>
                <a:ext cx="273858" cy="265957"/>
              </a:xfrm>
              <a:custGeom>
                <a:avLst/>
                <a:gdLst/>
                <a:ahLst/>
                <a:cxnLst/>
                <a:rect l="l" t="t" r="r" b="b"/>
                <a:pathLst>
                  <a:path w="8805" h="8551" extrusionOk="0">
                    <a:moveTo>
                      <a:pt x="222" y="0"/>
                    </a:moveTo>
                    <a:cubicBezTo>
                      <a:pt x="96" y="0"/>
                      <a:pt x="1" y="95"/>
                      <a:pt x="1" y="222"/>
                    </a:cubicBezTo>
                    <a:lnTo>
                      <a:pt x="1" y="8551"/>
                    </a:lnTo>
                    <a:lnTo>
                      <a:pt x="8551" y="8551"/>
                    </a:lnTo>
                    <a:cubicBezTo>
                      <a:pt x="8678" y="8551"/>
                      <a:pt x="8773" y="8456"/>
                      <a:pt x="8773" y="8329"/>
                    </a:cubicBezTo>
                    <a:cubicBezTo>
                      <a:pt x="8805" y="8202"/>
                      <a:pt x="8678" y="8107"/>
                      <a:pt x="8551" y="8107"/>
                    </a:cubicBezTo>
                    <a:lnTo>
                      <a:pt x="444" y="8107"/>
                    </a:lnTo>
                    <a:lnTo>
                      <a:pt x="444" y="7126"/>
                    </a:lnTo>
                    <a:lnTo>
                      <a:pt x="1046" y="7126"/>
                    </a:lnTo>
                    <a:cubicBezTo>
                      <a:pt x="1172" y="7126"/>
                      <a:pt x="1267" y="7031"/>
                      <a:pt x="1267" y="6904"/>
                    </a:cubicBezTo>
                    <a:cubicBezTo>
                      <a:pt x="1267" y="6777"/>
                      <a:pt x="1172" y="6651"/>
                      <a:pt x="1046" y="6651"/>
                    </a:cubicBezTo>
                    <a:lnTo>
                      <a:pt x="444" y="6651"/>
                    </a:lnTo>
                    <a:lnTo>
                      <a:pt x="444" y="5701"/>
                    </a:lnTo>
                    <a:lnTo>
                      <a:pt x="1046" y="5701"/>
                    </a:lnTo>
                    <a:cubicBezTo>
                      <a:pt x="1172" y="5701"/>
                      <a:pt x="1267" y="5606"/>
                      <a:pt x="1267" y="5479"/>
                    </a:cubicBezTo>
                    <a:cubicBezTo>
                      <a:pt x="1267" y="5352"/>
                      <a:pt x="1172" y="5226"/>
                      <a:pt x="1046" y="5226"/>
                    </a:cubicBezTo>
                    <a:lnTo>
                      <a:pt x="444" y="5226"/>
                    </a:lnTo>
                    <a:lnTo>
                      <a:pt x="444" y="4276"/>
                    </a:lnTo>
                    <a:lnTo>
                      <a:pt x="1046" y="4276"/>
                    </a:lnTo>
                    <a:cubicBezTo>
                      <a:pt x="1172" y="4276"/>
                      <a:pt x="1267" y="4181"/>
                      <a:pt x="1267" y="4054"/>
                    </a:cubicBezTo>
                    <a:cubicBezTo>
                      <a:pt x="1267" y="3927"/>
                      <a:pt x="1172" y="3801"/>
                      <a:pt x="1046" y="3801"/>
                    </a:cubicBezTo>
                    <a:lnTo>
                      <a:pt x="444" y="3801"/>
                    </a:lnTo>
                    <a:lnTo>
                      <a:pt x="444" y="2850"/>
                    </a:lnTo>
                    <a:lnTo>
                      <a:pt x="1046" y="2850"/>
                    </a:lnTo>
                    <a:cubicBezTo>
                      <a:pt x="1172" y="2850"/>
                      <a:pt x="1267" y="2755"/>
                      <a:pt x="1267" y="2597"/>
                    </a:cubicBezTo>
                    <a:cubicBezTo>
                      <a:pt x="1267" y="2470"/>
                      <a:pt x="1172" y="2375"/>
                      <a:pt x="1046" y="2375"/>
                    </a:cubicBezTo>
                    <a:lnTo>
                      <a:pt x="444" y="2375"/>
                    </a:lnTo>
                    <a:lnTo>
                      <a:pt x="444" y="222"/>
                    </a:lnTo>
                    <a:cubicBezTo>
                      <a:pt x="444" y="95"/>
                      <a:pt x="349" y="0"/>
                      <a:pt x="222" y="0"/>
                    </a:cubicBez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43" name="Google Shape;1182;p30">
                <a:extLst>
                  <a:ext uri="{FF2B5EF4-FFF2-40B4-BE49-F238E27FC236}">
                    <a16:creationId xmlns:a16="http://schemas.microsoft.com/office/drawing/2014/main" id="{DA6E4552-55CF-40A3-84CE-E3E727F3FFB8}"/>
                  </a:ext>
                </a:extLst>
              </p:cNvPr>
              <p:cNvSpPr/>
              <p:nvPr/>
            </p:nvSpPr>
            <p:spPr>
              <a:xfrm>
                <a:off x="5964258" y="1925529"/>
                <a:ext cx="48302" cy="90633"/>
              </a:xfrm>
              <a:custGeom>
                <a:avLst/>
                <a:gdLst/>
                <a:ahLst/>
                <a:cxnLst/>
                <a:rect l="l" t="t" r="r" b="b"/>
                <a:pathLst>
                  <a:path w="1553" h="2914" extrusionOk="0">
                    <a:moveTo>
                      <a:pt x="1077" y="444"/>
                    </a:moveTo>
                    <a:lnTo>
                      <a:pt x="1077" y="2439"/>
                    </a:lnTo>
                    <a:lnTo>
                      <a:pt x="476" y="2439"/>
                    </a:lnTo>
                    <a:lnTo>
                      <a:pt x="476" y="444"/>
                    </a:lnTo>
                    <a:close/>
                    <a:moveTo>
                      <a:pt x="1" y="0"/>
                    </a:moveTo>
                    <a:lnTo>
                      <a:pt x="1" y="2914"/>
                    </a:lnTo>
                    <a:lnTo>
                      <a:pt x="1553" y="2914"/>
                    </a:lnTo>
                    <a:lnTo>
                      <a:pt x="1553" y="0"/>
                    </a:ln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44" name="Google Shape;1183;p30">
                <a:extLst>
                  <a:ext uri="{FF2B5EF4-FFF2-40B4-BE49-F238E27FC236}">
                    <a16:creationId xmlns:a16="http://schemas.microsoft.com/office/drawing/2014/main" id="{E18B7A76-3FA4-4168-A789-A401FB809FAD}"/>
                  </a:ext>
                </a:extLst>
              </p:cNvPr>
              <p:cNvSpPr/>
              <p:nvPr/>
            </p:nvSpPr>
            <p:spPr>
              <a:xfrm>
                <a:off x="6027302" y="1869389"/>
                <a:ext cx="48302" cy="146773"/>
              </a:xfrm>
              <a:custGeom>
                <a:avLst/>
                <a:gdLst/>
                <a:ahLst/>
                <a:cxnLst/>
                <a:rect l="l" t="t" r="r" b="b"/>
                <a:pathLst>
                  <a:path w="1553" h="4719" extrusionOk="0">
                    <a:moveTo>
                      <a:pt x="1109" y="475"/>
                    </a:moveTo>
                    <a:lnTo>
                      <a:pt x="1109" y="4244"/>
                    </a:lnTo>
                    <a:lnTo>
                      <a:pt x="476" y="4244"/>
                    </a:lnTo>
                    <a:lnTo>
                      <a:pt x="476" y="475"/>
                    </a:lnTo>
                    <a:close/>
                    <a:moveTo>
                      <a:pt x="1" y="0"/>
                    </a:moveTo>
                    <a:lnTo>
                      <a:pt x="1" y="4719"/>
                    </a:lnTo>
                    <a:lnTo>
                      <a:pt x="1552" y="4719"/>
                    </a:lnTo>
                    <a:lnTo>
                      <a:pt x="1552" y="0"/>
                    </a:ln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45" name="Google Shape;1184;p30">
                <a:extLst>
                  <a:ext uri="{FF2B5EF4-FFF2-40B4-BE49-F238E27FC236}">
                    <a16:creationId xmlns:a16="http://schemas.microsoft.com/office/drawing/2014/main" id="{193CABA7-624B-425D-A8C9-1DE1E9512B2D}"/>
                  </a:ext>
                </a:extLst>
              </p:cNvPr>
              <p:cNvSpPr/>
              <p:nvPr/>
            </p:nvSpPr>
            <p:spPr>
              <a:xfrm>
                <a:off x="6091342" y="1889077"/>
                <a:ext cx="48271" cy="127085"/>
              </a:xfrm>
              <a:custGeom>
                <a:avLst/>
                <a:gdLst/>
                <a:ahLst/>
                <a:cxnLst/>
                <a:rect l="l" t="t" r="r" b="b"/>
                <a:pathLst>
                  <a:path w="1552" h="4086" extrusionOk="0">
                    <a:moveTo>
                      <a:pt x="1077" y="476"/>
                    </a:moveTo>
                    <a:lnTo>
                      <a:pt x="1077" y="3611"/>
                    </a:lnTo>
                    <a:lnTo>
                      <a:pt x="443" y="3611"/>
                    </a:lnTo>
                    <a:lnTo>
                      <a:pt x="443" y="476"/>
                    </a:lnTo>
                    <a:close/>
                    <a:moveTo>
                      <a:pt x="0" y="1"/>
                    </a:moveTo>
                    <a:lnTo>
                      <a:pt x="0" y="4086"/>
                    </a:lnTo>
                    <a:lnTo>
                      <a:pt x="1552" y="4086"/>
                    </a:lnTo>
                    <a:lnTo>
                      <a:pt x="1552" y="1"/>
                    </a:ln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46" name="Google Shape;1185;p30">
                <a:extLst>
                  <a:ext uri="{FF2B5EF4-FFF2-40B4-BE49-F238E27FC236}">
                    <a16:creationId xmlns:a16="http://schemas.microsoft.com/office/drawing/2014/main" id="{B26915E3-6018-42B0-9AEC-F7698638BD33}"/>
                  </a:ext>
                </a:extLst>
              </p:cNvPr>
              <p:cNvSpPr/>
              <p:nvPr/>
            </p:nvSpPr>
            <p:spPr>
              <a:xfrm>
                <a:off x="5964258" y="1816204"/>
                <a:ext cx="204903" cy="95547"/>
              </a:xfrm>
              <a:custGeom>
                <a:avLst/>
                <a:gdLst/>
                <a:ahLst/>
                <a:cxnLst/>
                <a:rect l="l" t="t" r="r" b="b"/>
                <a:pathLst>
                  <a:path w="6588" h="3072" extrusionOk="0">
                    <a:moveTo>
                      <a:pt x="2756" y="0"/>
                    </a:moveTo>
                    <a:lnTo>
                      <a:pt x="96" y="2692"/>
                    </a:lnTo>
                    <a:cubicBezTo>
                      <a:pt x="1" y="2755"/>
                      <a:pt x="1" y="2914"/>
                      <a:pt x="96" y="3009"/>
                    </a:cubicBezTo>
                    <a:cubicBezTo>
                      <a:pt x="127" y="3040"/>
                      <a:pt x="191" y="3072"/>
                      <a:pt x="254" y="3072"/>
                    </a:cubicBezTo>
                    <a:cubicBezTo>
                      <a:pt x="286" y="3072"/>
                      <a:pt x="349" y="3040"/>
                      <a:pt x="412" y="3009"/>
                    </a:cubicBezTo>
                    <a:lnTo>
                      <a:pt x="2819" y="602"/>
                    </a:lnTo>
                    <a:lnTo>
                      <a:pt x="4878" y="1868"/>
                    </a:lnTo>
                    <a:lnTo>
                      <a:pt x="6461" y="665"/>
                    </a:lnTo>
                    <a:cubicBezTo>
                      <a:pt x="6556" y="602"/>
                      <a:pt x="6588" y="443"/>
                      <a:pt x="6493" y="348"/>
                    </a:cubicBezTo>
                    <a:cubicBezTo>
                      <a:pt x="6456" y="293"/>
                      <a:pt x="6387" y="259"/>
                      <a:pt x="6317" y="259"/>
                    </a:cubicBezTo>
                    <a:cubicBezTo>
                      <a:pt x="6267" y="259"/>
                      <a:pt x="6216" y="277"/>
                      <a:pt x="6176" y="317"/>
                    </a:cubicBezTo>
                    <a:lnTo>
                      <a:pt x="4846" y="1298"/>
                    </a:lnTo>
                    <a:lnTo>
                      <a:pt x="2756" y="0"/>
                    </a:ln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grpSp>
        <p:grpSp>
          <p:nvGrpSpPr>
            <p:cNvPr id="33" name="Google Shape;1186;p30">
              <a:extLst>
                <a:ext uri="{FF2B5EF4-FFF2-40B4-BE49-F238E27FC236}">
                  <a16:creationId xmlns:a16="http://schemas.microsoft.com/office/drawing/2014/main" id="{88642433-4624-433E-8C08-9628A57AD381}"/>
                </a:ext>
              </a:extLst>
            </p:cNvPr>
            <p:cNvGrpSpPr/>
            <p:nvPr/>
          </p:nvGrpSpPr>
          <p:grpSpPr>
            <a:xfrm>
              <a:off x="5014610" y="3173992"/>
              <a:ext cx="627994" cy="585197"/>
              <a:chOff x="7916499" y="1764978"/>
              <a:chExt cx="328038" cy="267948"/>
            </a:xfrm>
          </p:grpSpPr>
          <p:sp>
            <p:nvSpPr>
              <p:cNvPr id="36" name="Google Shape;1187;p30">
                <a:extLst>
                  <a:ext uri="{FF2B5EF4-FFF2-40B4-BE49-F238E27FC236}">
                    <a16:creationId xmlns:a16="http://schemas.microsoft.com/office/drawing/2014/main" id="{E1D9AB50-4012-4986-B093-3270A6127C28}"/>
                  </a:ext>
                </a:extLst>
              </p:cNvPr>
              <p:cNvSpPr/>
              <p:nvPr/>
            </p:nvSpPr>
            <p:spPr>
              <a:xfrm>
                <a:off x="7962811" y="1793530"/>
                <a:ext cx="281726" cy="198994"/>
              </a:xfrm>
              <a:custGeom>
                <a:avLst/>
                <a:gdLst/>
                <a:ahLst/>
                <a:cxnLst/>
                <a:rect l="l" t="t" r="r" b="b"/>
                <a:pathLst>
                  <a:path w="9058" h="6398" extrusionOk="0">
                    <a:moveTo>
                      <a:pt x="3231" y="1"/>
                    </a:moveTo>
                    <a:cubicBezTo>
                      <a:pt x="1457" y="1"/>
                      <a:pt x="0" y="1426"/>
                      <a:pt x="0" y="3199"/>
                    </a:cubicBezTo>
                    <a:cubicBezTo>
                      <a:pt x="0" y="4973"/>
                      <a:pt x="1457" y="6398"/>
                      <a:pt x="3231" y="6398"/>
                    </a:cubicBezTo>
                    <a:cubicBezTo>
                      <a:pt x="5004" y="6398"/>
                      <a:pt x="4846" y="3991"/>
                      <a:pt x="6429" y="3199"/>
                    </a:cubicBezTo>
                    <a:cubicBezTo>
                      <a:pt x="9058" y="1869"/>
                      <a:pt x="5004" y="1"/>
                      <a:pt x="3231" y="1"/>
                    </a:cubicBezTo>
                    <a:close/>
                  </a:path>
                </a:pathLst>
              </a:custGeom>
              <a:solidFill>
                <a:srgbClr val="D6D6D6"/>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37" name="Google Shape;1188;p30">
                <a:extLst>
                  <a:ext uri="{FF2B5EF4-FFF2-40B4-BE49-F238E27FC236}">
                    <a16:creationId xmlns:a16="http://schemas.microsoft.com/office/drawing/2014/main" id="{EE15AB7B-F00E-49E7-B957-40135BBB7B51}"/>
                  </a:ext>
                </a:extLst>
              </p:cNvPr>
              <p:cNvSpPr/>
              <p:nvPr/>
            </p:nvSpPr>
            <p:spPr>
              <a:xfrm>
                <a:off x="8007132" y="1855580"/>
                <a:ext cx="86714" cy="86714"/>
              </a:xfrm>
              <a:custGeom>
                <a:avLst/>
                <a:gdLst/>
                <a:ahLst/>
                <a:cxnLst/>
                <a:rect l="l" t="t" r="r" b="b"/>
                <a:pathLst>
                  <a:path w="2788" h="2788" extrusionOk="0">
                    <a:moveTo>
                      <a:pt x="1394" y="1"/>
                    </a:moveTo>
                    <a:cubicBezTo>
                      <a:pt x="634" y="1"/>
                      <a:pt x="0" y="634"/>
                      <a:pt x="0" y="1394"/>
                    </a:cubicBezTo>
                    <a:cubicBezTo>
                      <a:pt x="0" y="2154"/>
                      <a:pt x="634" y="2788"/>
                      <a:pt x="1394" y="2788"/>
                    </a:cubicBezTo>
                    <a:cubicBezTo>
                      <a:pt x="2154" y="2788"/>
                      <a:pt x="2787" y="2154"/>
                      <a:pt x="2787" y="1394"/>
                    </a:cubicBezTo>
                    <a:cubicBezTo>
                      <a:pt x="2787" y="1331"/>
                      <a:pt x="2787" y="1236"/>
                      <a:pt x="2787" y="1173"/>
                    </a:cubicBezTo>
                    <a:cubicBezTo>
                      <a:pt x="2760" y="1062"/>
                      <a:pt x="2661" y="976"/>
                      <a:pt x="2552" y="976"/>
                    </a:cubicBezTo>
                    <a:cubicBezTo>
                      <a:pt x="2536" y="976"/>
                      <a:pt x="2519" y="978"/>
                      <a:pt x="2502" y="983"/>
                    </a:cubicBezTo>
                    <a:cubicBezTo>
                      <a:pt x="2376" y="1014"/>
                      <a:pt x="2281" y="1109"/>
                      <a:pt x="2312" y="1236"/>
                    </a:cubicBezTo>
                    <a:cubicBezTo>
                      <a:pt x="2312" y="1299"/>
                      <a:pt x="2312" y="1363"/>
                      <a:pt x="2312" y="1394"/>
                    </a:cubicBezTo>
                    <a:cubicBezTo>
                      <a:pt x="2312" y="1901"/>
                      <a:pt x="1901" y="2344"/>
                      <a:pt x="1394" y="2344"/>
                    </a:cubicBezTo>
                    <a:cubicBezTo>
                      <a:pt x="887" y="2344"/>
                      <a:pt x="444" y="1933"/>
                      <a:pt x="444" y="1394"/>
                    </a:cubicBezTo>
                    <a:cubicBezTo>
                      <a:pt x="475" y="887"/>
                      <a:pt x="887" y="476"/>
                      <a:pt x="1394" y="476"/>
                    </a:cubicBezTo>
                    <a:lnTo>
                      <a:pt x="1552" y="476"/>
                    </a:lnTo>
                    <a:cubicBezTo>
                      <a:pt x="1569" y="480"/>
                      <a:pt x="1585" y="482"/>
                      <a:pt x="1602" y="482"/>
                    </a:cubicBezTo>
                    <a:cubicBezTo>
                      <a:pt x="1710" y="482"/>
                      <a:pt x="1806" y="396"/>
                      <a:pt x="1806" y="286"/>
                    </a:cubicBezTo>
                    <a:cubicBezTo>
                      <a:pt x="1837" y="159"/>
                      <a:pt x="1742" y="32"/>
                      <a:pt x="1616" y="1"/>
                    </a:cubicBez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38" name="Google Shape;1189;p30">
                <a:extLst>
                  <a:ext uri="{FF2B5EF4-FFF2-40B4-BE49-F238E27FC236}">
                    <a16:creationId xmlns:a16="http://schemas.microsoft.com/office/drawing/2014/main" id="{406A5E6A-56FF-4261-80F4-AE942326295E}"/>
                  </a:ext>
                </a:extLst>
              </p:cNvPr>
              <p:cNvSpPr/>
              <p:nvPr/>
            </p:nvSpPr>
            <p:spPr>
              <a:xfrm>
                <a:off x="7961816" y="1810264"/>
                <a:ext cx="177346" cy="177346"/>
              </a:xfrm>
              <a:custGeom>
                <a:avLst/>
                <a:gdLst/>
                <a:ahLst/>
                <a:cxnLst/>
                <a:rect l="l" t="t" r="r" b="b"/>
                <a:pathLst>
                  <a:path w="5702" h="5702" extrusionOk="0">
                    <a:moveTo>
                      <a:pt x="2851" y="1"/>
                    </a:moveTo>
                    <a:cubicBezTo>
                      <a:pt x="1299" y="1"/>
                      <a:pt x="1" y="1268"/>
                      <a:pt x="1" y="2851"/>
                    </a:cubicBezTo>
                    <a:cubicBezTo>
                      <a:pt x="1" y="4435"/>
                      <a:pt x="1299" y="5701"/>
                      <a:pt x="2851" y="5701"/>
                    </a:cubicBezTo>
                    <a:cubicBezTo>
                      <a:pt x="4434" y="5701"/>
                      <a:pt x="5701" y="4435"/>
                      <a:pt x="5701" y="2851"/>
                    </a:cubicBezTo>
                    <a:cubicBezTo>
                      <a:pt x="5701" y="2535"/>
                      <a:pt x="5669" y="2249"/>
                      <a:pt x="5574" y="1964"/>
                    </a:cubicBezTo>
                    <a:cubicBezTo>
                      <a:pt x="5548" y="1860"/>
                      <a:pt x="5435" y="1798"/>
                      <a:pt x="5343" y="1798"/>
                    </a:cubicBezTo>
                    <a:cubicBezTo>
                      <a:pt x="5324" y="1798"/>
                      <a:pt x="5306" y="1801"/>
                      <a:pt x="5289" y="1806"/>
                    </a:cubicBezTo>
                    <a:cubicBezTo>
                      <a:pt x="5163" y="1869"/>
                      <a:pt x="5099" y="1996"/>
                      <a:pt x="5131" y="2123"/>
                    </a:cubicBezTo>
                    <a:cubicBezTo>
                      <a:pt x="5194" y="2344"/>
                      <a:pt x="5258" y="2598"/>
                      <a:pt x="5258" y="2851"/>
                    </a:cubicBezTo>
                    <a:cubicBezTo>
                      <a:pt x="5258" y="4181"/>
                      <a:pt x="4181" y="5258"/>
                      <a:pt x="2851" y="5258"/>
                    </a:cubicBezTo>
                    <a:cubicBezTo>
                      <a:pt x="1552" y="5258"/>
                      <a:pt x="476" y="4181"/>
                      <a:pt x="476" y="2851"/>
                    </a:cubicBezTo>
                    <a:cubicBezTo>
                      <a:pt x="476" y="1553"/>
                      <a:pt x="1552" y="476"/>
                      <a:pt x="2851" y="476"/>
                    </a:cubicBezTo>
                    <a:cubicBezTo>
                      <a:pt x="3104" y="476"/>
                      <a:pt x="3358" y="508"/>
                      <a:pt x="3611" y="603"/>
                    </a:cubicBezTo>
                    <a:cubicBezTo>
                      <a:pt x="3633" y="608"/>
                      <a:pt x="3654" y="611"/>
                      <a:pt x="3676" y="611"/>
                    </a:cubicBezTo>
                    <a:cubicBezTo>
                      <a:pt x="3778" y="611"/>
                      <a:pt x="3870" y="549"/>
                      <a:pt x="3896" y="444"/>
                    </a:cubicBezTo>
                    <a:cubicBezTo>
                      <a:pt x="3928" y="318"/>
                      <a:pt x="3864" y="191"/>
                      <a:pt x="3738" y="159"/>
                    </a:cubicBezTo>
                    <a:cubicBezTo>
                      <a:pt x="3453" y="64"/>
                      <a:pt x="3168" y="1"/>
                      <a:pt x="2851" y="1"/>
                    </a:cubicBez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39" name="Google Shape;1190;p30">
                <a:extLst>
                  <a:ext uri="{FF2B5EF4-FFF2-40B4-BE49-F238E27FC236}">
                    <a16:creationId xmlns:a16="http://schemas.microsoft.com/office/drawing/2014/main" id="{E4DD7708-33D1-4F34-A10E-97DAB4C29717}"/>
                  </a:ext>
                </a:extLst>
              </p:cNvPr>
              <p:cNvSpPr/>
              <p:nvPr/>
            </p:nvSpPr>
            <p:spPr>
              <a:xfrm>
                <a:off x="7916499" y="1764978"/>
                <a:ext cx="267948" cy="267948"/>
              </a:xfrm>
              <a:custGeom>
                <a:avLst/>
                <a:gdLst/>
                <a:ahLst/>
                <a:cxnLst/>
                <a:rect l="l" t="t" r="r" b="b"/>
                <a:pathLst>
                  <a:path w="8615" h="8615" extrusionOk="0">
                    <a:moveTo>
                      <a:pt x="4308" y="0"/>
                    </a:moveTo>
                    <a:cubicBezTo>
                      <a:pt x="1933" y="0"/>
                      <a:pt x="1" y="1932"/>
                      <a:pt x="1" y="4307"/>
                    </a:cubicBezTo>
                    <a:cubicBezTo>
                      <a:pt x="1" y="6682"/>
                      <a:pt x="1933" y="8614"/>
                      <a:pt x="4308" y="8614"/>
                    </a:cubicBezTo>
                    <a:cubicBezTo>
                      <a:pt x="6683" y="8614"/>
                      <a:pt x="8615" y="6682"/>
                      <a:pt x="8615" y="4307"/>
                    </a:cubicBezTo>
                    <a:cubicBezTo>
                      <a:pt x="8615" y="3705"/>
                      <a:pt x="8488" y="3135"/>
                      <a:pt x="8266" y="2597"/>
                    </a:cubicBezTo>
                    <a:cubicBezTo>
                      <a:pt x="8220" y="2504"/>
                      <a:pt x="8140" y="2446"/>
                      <a:pt x="8050" y="2446"/>
                    </a:cubicBezTo>
                    <a:cubicBezTo>
                      <a:pt x="8018" y="2446"/>
                      <a:pt x="7984" y="2453"/>
                      <a:pt x="7950" y="2470"/>
                    </a:cubicBezTo>
                    <a:cubicBezTo>
                      <a:pt x="7823" y="2502"/>
                      <a:pt x="7760" y="2660"/>
                      <a:pt x="7823" y="2755"/>
                    </a:cubicBezTo>
                    <a:cubicBezTo>
                      <a:pt x="8045" y="3262"/>
                      <a:pt x="8140" y="3769"/>
                      <a:pt x="8140" y="4307"/>
                    </a:cubicBezTo>
                    <a:cubicBezTo>
                      <a:pt x="8140" y="6429"/>
                      <a:pt x="6430" y="8139"/>
                      <a:pt x="4308" y="8139"/>
                    </a:cubicBezTo>
                    <a:cubicBezTo>
                      <a:pt x="2186" y="8139"/>
                      <a:pt x="476" y="6429"/>
                      <a:pt x="476" y="4307"/>
                    </a:cubicBezTo>
                    <a:cubicBezTo>
                      <a:pt x="476" y="2185"/>
                      <a:pt x="2186" y="475"/>
                      <a:pt x="4308" y="475"/>
                    </a:cubicBezTo>
                    <a:cubicBezTo>
                      <a:pt x="4846" y="475"/>
                      <a:pt x="5385" y="602"/>
                      <a:pt x="5860" y="792"/>
                    </a:cubicBezTo>
                    <a:cubicBezTo>
                      <a:pt x="5895" y="810"/>
                      <a:pt x="5930" y="817"/>
                      <a:pt x="5964" y="817"/>
                    </a:cubicBezTo>
                    <a:cubicBezTo>
                      <a:pt x="6052" y="817"/>
                      <a:pt x="6131" y="765"/>
                      <a:pt x="6176" y="697"/>
                    </a:cubicBezTo>
                    <a:cubicBezTo>
                      <a:pt x="6208" y="570"/>
                      <a:pt x="6176" y="444"/>
                      <a:pt x="6050" y="380"/>
                    </a:cubicBezTo>
                    <a:cubicBezTo>
                      <a:pt x="5511" y="127"/>
                      <a:pt x="4910" y="0"/>
                      <a:pt x="4308" y="0"/>
                    </a:cubicBez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40" name="Google Shape;1191;p30">
                <a:extLst>
                  <a:ext uri="{FF2B5EF4-FFF2-40B4-BE49-F238E27FC236}">
                    <a16:creationId xmlns:a16="http://schemas.microsoft.com/office/drawing/2014/main" id="{0154B597-A08D-46D3-BD02-A842A122AB12}"/>
                  </a:ext>
                </a:extLst>
              </p:cNvPr>
              <p:cNvSpPr/>
              <p:nvPr/>
            </p:nvSpPr>
            <p:spPr>
              <a:xfrm>
                <a:off x="8042589" y="1776393"/>
                <a:ext cx="132030" cy="129449"/>
              </a:xfrm>
              <a:custGeom>
                <a:avLst/>
                <a:gdLst/>
                <a:ahLst/>
                <a:cxnLst/>
                <a:rect l="l" t="t" r="r" b="b"/>
                <a:pathLst>
                  <a:path w="4245" h="4162" extrusionOk="0">
                    <a:moveTo>
                      <a:pt x="2661" y="773"/>
                    </a:moveTo>
                    <a:lnTo>
                      <a:pt x="2661" y="1565"/>
                    </a:lnTo>
                    <a:lnTo>
                      <a:pt x="3452" y="1565"/>
                    </a:lnTo>
                    <a:lnTo>
                      <a:pt x="2819" y="2167"/>
                    </a:lnTo>
                    <a:cubicBezTo>
                      <a:pt x="2819" y="2198"/>
                      <a:pt x="2787" y="2198"/>
                      <a:pt x="2756" y="2198"/>
                    </a:cubicBezTo>
                    <a:lnTo>
                      <a:pt x="2059" y="2135"/>
                    </a:lnTo>
                    <a:lnTo>
                      <a:pt x="1996" y="1438"/>
                    </a:lnTo>
                    <a:cubicBezTo>
                      <a:pt x="1996" y="1438"/>
                      <a:pt x="1996" y="1407"/>
                      <a:pt x="2027" y="1375"/>
                    </a:cubicBezTo>
                    <a:lnTo>
                      <a:pt x="2661" y="773"/>
                    </a:lnTo>
                    <a:close/>
                    <a:moveTo>
                      <a:pt x="2896" y="1"/>
                    </a:moveTo>
                    <a:cubicBezTo>
                      <a:pt x="2819" y="1"/>
                      <a:pt x="2739" y="30"/>
                      <a:pt x="2692" y="77"/>
                    </a:cubicBezTo>
                    <a:lnTo>
                      <a:pt x="1711" y="1058"/>
                    </a:lnTo>
                    <a:cubicBezTo>
                      <a:pt x="1584" y="1185"/>
                      <a:pt x="1521" y="1343"/>
                      <a:pt x="1552" y="1502"/>
                    </a:cubicBezTo>
                    <a:lnTo>
                      <a:pt x="1616" y="2262"/>
                    </a:lnTo>
                    <a:lnTo>
                      <a:pt x="95" y="3782"/>
                    </a:lnTo>
                    <a:cubicBezTo>
                      <a:pt x="0" y="3877"/>
                      <a:pt x="0" y="4004"/>
                      <a:pt x="95" y="4099"/>
                    </a:cubicBezTo>
                    <a:cubicBezTo>
                      <a:pt x="127" y="4162"/>
                      <a:pt x="190" y="4162"/>
                      <a:pt x="254" y="4162"/>
                    </a:cubicBezTo>
                    <a:cubicBezTo>
                      <a:pt x="317" y="4162"/>
                      <a:pt x="381" y="4162"/>
                      <a:pt x="412" y="4099"/>
                    </a:cubicBezTo>
                    <a:lnTo>
                      <a:pt x="1932" y="2610"/>
                    </a:lnTo>
                    <a:lnTo>
                      <a:pt x="2724" y="2673"/>
                    </a:lnTo>
                    <a:lnTo>
                      <a:pt x="2756" y="2673"/>
                    </a:lnTo>
                    <a:cubicBezTo>
                      <a:pt x="2914" y="2673"/>
                      <a:pt x="3041" y="2610"/>
                      <a:pt x="3167" y="2515"/>
                    </a:cubicBezTo>
                    <a:lnTo>
                      <a:pt x="4149" y="1533"/>
                    </a:lnTo>
                    <a:cubicBezTo>
                      <a:pt x="4212" y="1438"/>
                      <a:pt x="4244" y="1343"/>
                      <a:pt x="4181" y="1248"/>
                    </a:cubicBezTo>
                    <a:cubicBezTo>
                      <a:pt x="4149" y="1153"/>
                      <a:pt x="4054" y="1090"/>
                      <a:pt x="3959" y="1090"/>
                    </a:cubicBezTo>
                    <a:lnTo>
                      <a:pt x="3104" y="1090"/>
                    </a:lnTo>
                    <a:lnTo>
                      <a:pt x="3104" y="235"/>
                    </a:lnTo>
                    <a:cubicBezTo>
                      <a:pt x="3104" y="140"/>
                      <a:pt x="3072" y="45"/>
                      <a:pt x="2977" y="13"/>
                    </a:cubicBezTo>
                    <a:cubicBezTo>
                      <a:pt x="2952" y="5"/>
                      <a:pt x="2924" y="1"/>
                      <a:pt x="2896" y="1"/>
                    </a:cubicBez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grpSp>
        <p:sp>
          <p:nvSpPr>
            <p:cNvPr id="34" name="Google Shape;1547;p35">
              <a:extLst>
                <a:ext uri="{FF2B5EF4-FFF2-40B4-BE49-F238E27FC236}">
                  <a16:creationId xmlns:a16="http://schemas.microsoft.com/office/drawing/2014/main" id="{362F34B0-CBB4-4787-8EC7-7E9CAA4DB910}"/>
                </a:ext>
              </a:extLst>
            </p:cNvPr>
            <p:cNvSpPr/>
            <p:nvPr/>
          </p:nvSpPr>
          <p:spPr>
            <a:xfrm>
              <a:off x="5357961" y="4409363"/>
              <a:ext cx="163711" cy="163679"/>
            </a:xfrm>
            <a:custGeom>
              <a:avLst/>
              <a:gdLst/>
              <a:ahLst/>
              <a:cxnLst/>
              <a:rect l="l" t="t" r="r" b="b"/>
              <a:pathLst>
                <a:path w="5132" h="5131" extrusionOk="0">
                  <a:moveTo>
                    <a:pt x="1" y="0"/>
                  </a:moveTo>
                  <a:lnTo>
                    <a:pt x="1" y="5130"/>
                  </a:lnTo>
                  <a:lnTo>
                    <a:pt x="5131" y="5130"/>
                  </a:lnTo>
                  <a:lnTo>
                    <a:pt x="4213" y="2565"/>
                  </a:lnTo>
                  <a:lnTo>
                    <a:pt x="5131" y="0"/>
                  </a:lnTo>
                  <a:close/>
                </a:path>
              </a:pathLst>
            </a:custGeom>
            <a:solidFill>
              <a:srgbClr val="ED3F5C"/>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35" name="Google Shape;1549;p35">
              <a:extLst>
                <a:ext uri="{FF2B5EF4-FFF2-40B4-BE49-F238E27FC236}">
                  <a16:creationId xmlns:a16="http://schemas.microsoft.com/office/drawing/2014/main" id="{A24A4200-B744-495B-8B63-E7E2E52B660B}"/>
                </a:ext>
              </a:extLst>
            </p:cNvPr>
            <p:cNvSpPr/>
            <p:nvPr/>
          </p:nvSpPr>
          <p:spPr>
            <a:xfrm>
              <a:off x="5351900" y="4409363"/>
              <a:ext cx="11165" cy="246523"/>
            </a:xfrm>
            <a:custGeom>
              <a:avLst/>
              <a:gdLst/>
              <a:ahLst/>
              <a:cxnLst/>
              <a:rect l="l" t="t" r="r" b="b"/>
              <a:pathLst>
                <a:path w="350" h="7728" extrusionOk="0">
                  <a:moveTo>
                    <a:pt x="1" y="0"/>
                  </a:moveTo>
                  <a:lnTo>
                    <a:pt x="1" y="7727"/>
                  </a:lnTo>
                  <a:lnTo>
                    <a:pt x="349" y="7727"/>
                  </a:lnTo>
                  <a:lnTo>
                    <a:pt x="349" y="0"/>
                  </a:lnTo>
                  <a:close/>
                </a:path>
              </a:pathLst>
            </a:custGeom>
            <a:solidFill>
              <a:srgbClr val="0D0C12"/>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grpSp>
      <p:pic>
        <p:nvPicPr>
          <p:cNvPr id="47" name="Imagen 68" descr="banco_iconos_FP-14.png">
            <a:extLst>
              <a:ext uri="{FF2B5EF4-FFF2-40B4-BE49-F238E27FC236}">
                <a16:creationId xmlns:a16="http://schemas.microsoft.com/office/drawing/2014/main" id="{315BFC59-1057-43AC-8EC6-FAD4D4B9FAC7}"/>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5400000">
            <a:off x="60297" y="1964119"/>
            <a:ext cx="427768" cy="427766"/>
          </a:xfrm>
          <a:prstGeom prst="rect">
            <a:avLst/>
          </a:prstGeom>
        </p:spPr>
      </p:pic>
      <p:pic>
        <p:nvPicPr>
          <p:cNvPr id="48" name="Imagen 68" descr="banco_iconos_FP-14.png">
            <a:extLst>
              <a:ext uri="{FF2B5EF4-FFF2-40B4-BE49-F238E27FC236}">
                <a16:creationId xmlns:a16="http://schemas.microsoft.com/office/drawing/2014/main" id="{93BF9618-FC3C-4034-A35F-1AB231767BC3}"/>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5400000">
            <a:off x="5724368" y="2020040"/>
            <a:ext cx="373733" cy="373732"/>
          </a:xfrm>
          <a:prstGeom prst="rect">
            <a:avLst/>
          </a:prstGeom>
        </p:spPr>
      </p:pic>
      <p:pic>
        <p:nvPicPr>
          <p:cNvPr id="52" name="Imagen 68" descr="banco_iconos_FP-14.png">
            <a:extLst>
              <a:ext uri="{FF2B5EF4-FFF2-40B4-BE49-F238E27FC236}">
                <a16:creationId xmlns:a16="http://schemas.microsoft.com/office/drawing/2014/main" id="{63D5E80A-B192-4180-BBEC-FB121E16B2AB}"/>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5400000">
            <a:off x="2580884" y="3918067"/>
            <a:ext cx="427768" cy="427766"/>
          </a:xfrm>
          <a:prstGeom prst="rect">
            <a:avLst/>
          </a:prstGeom>
        </p:spPr>
      </p:pic>
      <p:cxnSp>
        <p:nvCxnSpPr>
          <p:cNvPr id="53" name="Conector: angular 52">
            <a:extLst>
              <a:ext uri="{FF2B5EF4-FFF2-40B4-BE49-F238E27FC236}">
                <a16:creationId xmlns:a16="http://schemas.microsoft.com/office/drawing/2014/main" id="{FBEDE547-7371-4314-8C71-9D9AAC25F429}"/>
              </a:ext>
            </a:extLst>
          </p:cNvPr>
          <p:cNvCxnSpPr>
            <a:cxnSpLocks/>
          </p:cNvCxnSpPr>
          <p:nvPr/>
        </p:nvCxnSpPr>
        <p:spPr>
          <a:xfrm>
            <a:off x="1388366" y="3753828"/>
            <a:ext cx="1241877" cy="787698"/>
          </a:xfrm>
          <a:prstGeom prst="bentConnector3">
            <a:avLst>
              <a:gd name="adj1" fmla="val 1424"/>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a:extLst>
              <a:ext uri="{FF2B5EF4-FFF2-40B4-BE49-F238E27FC236}">
                <a16:creationId xmlns:a16="http://schemas.microsoft.com/office/drawing/2014/main" id="{4B47E8C2-77E5-4F02-B530-9168629DDC52}"/>
              </a:ext>
            </a:extLst>
          </p:cNvPr>
          <p:cNvCxnSpPr>
            <a:cxnSpLocks/>
          </p:cNvCxnSpPr>
          <p:nvPr/>
        </p:nvCxnSpPr>
        <p:spPr>
          <a:xfrm rot="10800000" flipV="1">
            <a:off x="6339174" y="3678064"/>
            <a:ext cx="1270878" cy="869800"/>
          </a:xfrm>
          <a:prstGeom prst="bentConnector3">
            <a:avLst>
              <a:gd name="adj1" fmla="val -965"/>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55" name="Google Shape;2001;p40">
            <a:extLst>
              <a:ext uri="{FF2B5EF4-FFF2-40B4-BE49-F238E27FC236}">
                <a16:creationId xmlns:a16="http://schemas.microsoft.com/office/drawing/2014/main" id="{1A34EC6A-BE26-4929-B3B9-D154D971413C}"/>
              </a:ext>
            </a:extLst>
          </p:cNvPr>
          <p:cNvSpPr/>
          <p:nvPr/>
        </p:nvSpPr>
        <p:spPr>
          <a:xfrm>
            <a:off x="3059710" y="834358"/>
            <a:ext cx="2222219" cy="443159"/>
          </a:xfrm>
          <a:custGeom>
            <a:avLst/>
            <a:gdLst/>
            <a:ahLst/>
            <a:cxnLst/>
            <a:rect l="l" t="t" r="r" b="b"/>
            <a:pathLst>
              <a:path w="59666" h="25210" extrusionOk="0">
                <a:moveTo>
                  <a:pt x="59285" y="413"/>
                </a:moveTo>
                <a:lnTo>
                  <a:pt x="59285" y="24829"/>
                </a:lnTo>
                <a:lnTo>
                  <a:pt x="6366" y="24829"/>
                </a:lnTo>
                <a:cubicBezTo>
                  <a:pt x="4593" y="24829"/>
                  <a:pt x="3136" y="23372"/>
                  <a:pt x="3136" y="21599"/>
                </a:cubicBezTo>
                <a:lnTo>
                  <a:pt x="3136" y="17830"/>
                </a:lnTo>
                <a:cubicBezTo>
                  <a:pt x="3136" y="13967"/>
                  <a:pt x="2819" y="13777"/>
                  <a:pt x="2661" y="13713"/>
                </a:cubicBezTo>
                <a:lnTo>
                  <a:pt x="2566" y="13650"/>
                </a:lnTo>
                <a:lnTo>
                  <a:pt x="2376" y="13523"/>
                </a:lnTo>
                <a:lnTo>
                  <a:pt x="2059" y="13365"/>
                </a:lnTo>
                <a:lnTo>
                  <a:pt x="2028" y="13333"/>
                </a:lnTo>
                <a:lnTo>
                  <a:pt x="1679" y="13143"/>
                </a:lnTo>
                <a:lnTo>
                  <a:pt x="1268" y="12890"/>
                </a:lnTo>
                <a:lnTo>
                  <a:pt x="793" y="12605"/>
                </a:lnTo>
                <a:lnTo>
                  <a:pt x="1268" y="12320"/>
                </a:lnTo>
                <a:lnTo>
                  <a:pt x="1616" y="12130"/>
                </a:lnTo>
                <a:lnTo>
                  <a:pt x="2059" y="11877"/>
                </a:lnTo>
                <a:lnTo>
                  <a:pt x="2313" y="11718"/>
                </a:lnTo>
                <a:lnTo>
                  <a:pt x="2376" y="11687"/>
                </a:lnTo>
                <a:lnTo>
                  <a:pt x="2439" y="11655"/>
                </a:lnTo>
                <a:lnTo>
                  <a:pt x="2534" y="11623"/>
                </a:lnTo>
                <a:lnTo>
                  <a:pt x="2661" y="11528"/>
                </a:lnTo>
                <a:cubicBezTo>
                  <a:pt x="2819" y="11433"/>
                  <a:pt x="3136" y="11275"/>
                  <a:pt x="3136" y="7411"/>
                </a:cubicBezTo>
                <a:lnTo>
                  <a:pt x="3136" y="3643"/>
                </a:lnTo>
                <a:cubicBezTo>
                  <a:pt x="3136" y="1838"/>
                  <a:pt x="4593" y="413"/>
                  <a:pt x="6366" y="413"/>
                </a:cubicBezTo>
                <a:close/>
                <a:moveTo>
                  <a:pt x="6366" y="1"/>
                </a:moveTo>
                <a:cubicBezTo>
                  <a:pt x="4371" y="1"/>
                  <a:pt x="2756" y="1648"/>
                  <a:pt x="2756" y="3643"/>
                </a:cubicBezTo>
                <a:lnTo>
                  <a:pt x="2756" y="7411"/>
                </a:lnTo>
                <a:cubicBezTo>
                  <a:pt x="2756" y="9406"/>
                  <a:pt x="2629" y="11117"/>
                  <a:pt x="2471" y="11180"/>
                </a:cubicBezTo>
                <a:lnTo>
                  <a:pt x="2313" y="11275"/>
                </a:lnTo>
                <a:cubicBezTo>
                  <a:pt x="2313" y="11275"/>
                  <a:pt x="2281" y="11307"/>
                  <a:pt x="2249" y="11338"/>
                </a:cubicBezTo>
                <a:lnTo>
                  <a:pt x="2186" y="11370"/>
                </a:lnTo>
                <a:lnTo>
                  <a:pt x="2123" y="11370"/>
                </a:lnTo>
                <a:cubicBezTo>
                  <a:pt x="2059" y="11433"/>
                  <a:pt x="1964" y="11497"/>
                  <a:pt x="1869" y="11528"/>
                </a:cubicBezTo>
                <a:lnTo>
                  <a:pt x="1426" y="11782"/>
                </a:lnTo>
                <a:lnTo>
                  <a:pt x="1078" y="12003"/>
                </a:lnTo>
                <a:lnTo>
                  <a:pt x="1" y="12605"/>
                </a:lnTo>
                <a:lnTo>
                  <a:pt x="1078" y="13238"/>
                </a:lnTo>
                <a:cubicBezTo>
                  <a:pt x="1331" y="13397"/>
                  <a:pt x="1616" y="13555"/>
                  <a:pt x="1838" y="13682"/>
                </a:cubicBezTo>
                <a:lnTo>
                  <a:pt x="2186" y="13872"/>
                </a:lnTo>
                <a:lnTo>
                  <a:pt x="2376" y="13998"/>
                </a:lnTo>
                <a:cubicBezTo>
                  <a:pt x="2408" y="13998"/>
                  <a:pt x="2439" y="14030"/>
                  <a:pt x="2471" y="14030"/>
                </a:cubicBezTo>
                <a:cubicBezTo>
                  <a:pt x="2629" y="14125"/>
                  <a:pt x="2756" y="15835"/>
                  <a:pt x="2756" y="17830"/>
                </a:cubicBezTo>
                <a:lnTo>
                  <a:pt x="2756" y="21599"/>
                </a:lnTo>
                <a:cubicBezTo>
                  <a:pt x="2756" y="23594"/>
                  <a:pt x="4371" y="25209"/>
                  <a:pt x="6366" y="25209"/>
                </a:cubicBezTo>
                <a:lnTo>
                  <a:pt x="59665" y="25209"/>
                </a:lnTo>
                <a:lnTo>
                  <a:pt x="59665" y="1"/>
                </a:lnTo>
                <a:close/>
              </a:path>
            </a:pathLst>
          </a:custGeom>
          <a:solidFill>
            <a:srgbClr val="ED3F5C"/>
          </a:solidFill>
          <a:ln>
            <a:noFill/>
          </a:ln>
        </p:spPr>
        <p:txBody>
          <a:bodyPr spcFirstLastPara="1" wrap="square" lIns="68569" tIns="68569" rIns="68569" bIns="68569" anchor="ctr" anchorCtr="0">
            <a:noAutofit/>
          </a:bodyPr>
          <a:lstStyle/>
          <a:p>
            <a:pPr algn="ctr" defTabSz="685800">
              <a:defRPr/>
            </a:pPr>
            <a:r>
              <a:rPr lang="es-MX" sz="1200" b="1" dirty="0">
                <a:solidFill>
                  <a:prstClr val="black"/>
                </a:solidFill>
                <a:latin typeface="Helvetica" panose="020B0604020202020204" pitchFamily="34" charset="0"/>
                <a:ea typeface="Roboto"/>
                <a:cs typeface="Helvetica" panose="020B0604020202020204" pitchFamily="34" charset="0"/>
                <a:sym typeface="Roboto"/>
              </a:rPr>
              <a:t>Responsables del Reporte en aplicativo FURAG</a:t>
            </a:r>
            <a:endParaRPr sz="1200" b="1" dirty="0">
              <a:solidFill>
                <a:prstClr val="black"/>
              </a:solidFill>
              <a:latin typeface="Helvetica" panose="020B0604020202020204" pitchFamily="34" charset="0"/>
              <a:ea typeface="Roboto"/>
              <a:cs typeface="Helvetica" panose="020B0604020202020204" pitchFamily="34" charset="0"/>
              <a:sym typeface="Roboto"/>
            </a:endParaRPr>
          </a:p>
        </p:txBody>
      </p:sp>
      <p:sp>
        <p:nvSpPr>
          <p:cNvPr id="56" name="Google Shape;2006;p40">
            <a:extLst>
              <a:ext uri="{FF2B5EF4-FFF2-40B4-BE49-F238E27FC236}">
                <a16:creationId xmlns:a16="http://schemas.microsoft.com/office/drawing/2014/main" id="{F2A6614B-759C-4697-AD8A-F454A4A9CD4C}"/>
              </a:ext>
            </a:extLst>
          </p:cNvPr>
          <p:cNvSpPr/>
          <p:nvPr/>
        </p:nvSpPr>
        <p:spPr>
          <a:xfrm>
            <a:off x="5139289" y="834358"/>
            <a:ext cx="608029" cy="443159"/>
          </a:xfrm>
          <a:custGeom>
            <a:avLst/>
            <a:gdLst/>
            <a:ahLst/>
            <a:cxnLst/>
            <a:rect l="l" t="t" r="r" b="b"/>
            <a:pathLst>
              <a:path w="27965" h="25210" extrusionOk="0">
                <a:moveTo>
                  <a:pt x="6366" y="1"/>
                </a:moveTo>
                <a:cubicBezTo>
                  <a:pt x="4371" y="1"/>
                  <a:pt x="2756" y="1648"/>
                  <a:pt x="2756" y="3643"/>
                </a:cubicBezTo>
                <a:lnTo>
                  <a:pt x="2756" y="7411"/>
                </a:lnTo>
                <a:cubicBezTo>
                  <a:pt x="2756" y="9406"/>
                  <a:pt x="2629" y="11117"/>
                  <a:pt x="2471" y="11180"/>
                </a:cubicBezTo>
                <a:lnTo>
                  <a:pt x="2344" y="11275"/>
                </a:lnTo>
                <a:cubicBezTo>
                  <a:pt x="2313" y="11275"/>
                  <a:pt x="2281" y="11307"/>
                  <a:pt x="2249" y="11338"/>
                </a:cubicBezTo>
                <a:lnTo>
                  <a:pt x="2186" y="11370"/>
                </a:lnTo>
                <a:lnTo>
                  <a:pt x="2123" y="11370"/>
                </a:lnTo>
                <a:cubicBezTo>
                  <a:pt x="2059" y="11433"/>
                  <a:pt x="1964" y="11497"/>
                  <a:pt x="1869" y="11528"/>
                </a:cubicBezTo>
                <a:lnTo>
                  <a:pt x="1426" y="11782"/>
                </a:lnTo>
                <a:lnTo>
                  <a:pt x="1078" y="12003"/>
                </a:lnTo>
                <a:lnTo>
                  <a:pt x="1" y="12605"/>
                </a:lnTo>
                <a:lnTo>
                  <a:pt x="1078" y="13238"/>
                </a:lnTo>
                <a:cubicBezTo>
                  <a:pt x="1331" y="13397"/>
                  <a:pt x="1616" y="13555"/>
                  <a:pt x="1838" y="13682"/>
                </a:cubicBezTo>
                <a:lnTo>
                  <a:pt x="2154" y="13872"/>
                </a:lnTo>
                <a:lnTo>
                  <a:pt x="2344" y="13998"/>
                </a:lnTo>
                <a:cubicBezTo>
                  <a:pt x="2408" y="13998"/>
                  <a:pt x="2439" y="14030"/>
                  <a:pt x="2439" y="14030"/>
                </a:cubicBezTo>
                <a:cubicBezTo>
                  <a:pt x="2629" y="14125"/>
                  <a:pt x="2724" y="15835"/>
                  <a:pt x="2724" y="17830"/>
                </a:cubicBezTo>
                <a:lnTo>
                  <a:pt x="2724" y="21599"/>
                </a:lnTo>
                <a:cubicBezTo>
                  <a:pt x="2724" y="23594"/>
                  <a:pt x="4371" y="25209"/>
                  <a:pt x="6366" y="25209"/>
                </a:cubicBezTo>
                <a:lnTo>
                  <a:pt x="24323" y="25209"/>
                </a:lnTo>
                <a:cubicBezTo>
                  <a:pt x="26318" y="25209"/>
                  <a:pt x="27965" y="23594"/>
                  <a:pt x="27965" y="21599"/>
                </a:cubicBezTo>
                <a:lnTo>
                  <a:pt x="27965" y="3643"/>
                </a:lnTo>
                <a:cubicBezTo>
                  <a:pt x="27965" y="1648"/>
                  <a:pt x="26318" y="1"/>
                  <a:pt x="24323" y="1"/>
                </a:cubicBezTo>
                <a:close/>
              </a:path>
            </a:pathLst>
          </a:custGeom>
          <a:solidFill>
            <a:srgbClr val="ED3F5C"/>
          </a:solidFill>
          <a:ln>
            <a:noFill/>
          </a:ln>
        </p:spPr>
        <p:txBody>
          <a:bodyPr spcFirstLastPara="1" wrap="square" lIns="68569" tIns="68569" rIns="68569" bIns="68569" anchor="ctr" anchorCtr="0">
            <a:noAutofit/>
          </a:bodyPr>
          <a:lstStyle/>
          <a:p>
            <a:pPr algn="ctr" defTabSz="685800">
              <a:defRPr/>
            </a:pPr>
            <a:endParaRPr sz="2100" dirty="0">
              <a:solidFill>
                <a:srgbClr val="FFFFFF"/>
              </a:solidFill>
              <a:latin typeface="Helvetica" panose="020B0604020202020204" pitchFamily="34" charset="0"/>
              <a:ea typeface="Fira Sans"/>
              <a:cs typeface="Helvetica" panose="020B0604020202020204" pitchFamily="34" charset="0"/>
              <a:sym typeface="Fira Sans"/>
            </a:endParaRPr>
          </a:p>
        </p:txBody>
      </p:sp>
      <p:sp>
        <p:nvSpPr>
          <p:cNvPr id="57" name="Google Shape;1949;p39">
            <a:extLst>
              <a:ext uri="{FF2B5EF4-FFF2-40B4-BE49-F238E27FC236}">
                <a16:creationId xmlns:a16="http://schemas.microsoft.com/office/drawing/2014/main" id="{D31FACA6-B487-4B53-A0B8-BFDF8317D1B2}"/>
              </a:ext>
            </a:extLst>
          </p:cNvPr>
          <p:cNvSpPr/>
          <p:nvPr/>
        </p:nvSpPr>
        <p:spPr>
          <a:xfrm>
            <a:off x="5502847" y="886803"/>
            <a:ext cx="96362" cy="119698"/>
          </a:xfrm>
          <a:custGeom>
            <a:avLst/>
            <a:gdLst/>
            <a:ahLst/>
            <a:cxnLst/>
            <a:rect l="l" t="t" r="r" b="b"/>
            <a:pathLst>
              <a:path w="4055" h="5037" extrusionOk="0">
                <a:moveTo>
                  <a:pt x="1933" y="571"/>
                </a:moveTo>
                <a:cubicBezTo>
                  <a:pt x="2693" y="571"/>
                  <a:pt x="3326" y="1204"/>
                  <a:pt x="3326" y="1964"/>
                </a:cubicBezTo>
                <a:cubicBezTo>
                  <a:pt x="3326" y="2123"/>
                  <a:pt x="3199" y="2249"/>
                  <a:pt x="3041" y="2249"/>
                </a:cubicBezTo>
                <a:cubicBezTo>
                  <a:pt x="2914" y="2249"/>
                  <a:pt x="2788" y="2123"/>
                  <a:pt x="2788" y="1964"/>
                </a:cubicBezTo>
                <a:cubicBezTo>
                  <a:pt x="2788" y="1489"/>
                  <a:pt x="2408" y="1141"/>
                  <a:pt x="1933" y="1141"/>
                </a:cubicBezTo>
                <a:cubicBezTo>
                  <a:pt x="1774" y="1141"/>
                  <a:pt x="1648" y="1014"/>
                  <a:pt x="1648" y="856"/>
                </a:cubicBezTo>
                <a:cubicBezTo>
                  <a:pt x="1648" y="698"/>
                  <a:pt x="1774" y="571"/>
                  <a:pt x="1933" y="571"/>
                </a:cubicBezTo>
                <a:close/>
                <a:moveTo>
                  <a:pt x="1933" y="1"/>
                </a:moveTo>
                <a:cubicBezTo>
                  <a:pt x="856" y="1"/>
                  <a:pt x="1" y="888"/>
                  <a:pt x="1" y="1964"/>
                </a:cubicBezTo>
                <a:cubicBezTo>
                  <a:pt x="1" y="2598"/>
                  <a:pt x="286" y="3199"/>
                  <a:pt x="793" y="3548"/>
                </a:cubicBezTo>
                <a:cubicBezTo>
                  <a:pt x="1173" y="3801"/>
                  <a:pt x="1394" y="4244"/>
                  <a:pt x="1394" y="4688"/>
                </a:cubicBezTo>
                <a:lnTo>
                  <a:pt x="1394" y="4751"/>
                </a:lnTo>
                <a:cubicBezTo>
                  <a:pt x="1394" y="4909"/>
                  <a:pt x="1521" y="5036"/>
                  <a:pt x="1648" y="5036"/>
                </a:cubicBezTo>
                <a:lnTo>
                  <a:pt x="2218" y="5036"/>
                </a:lnTo>
                <a:cubicBezTo>
                  <a:pt x="2376" y="5036"/>
                  <a:pt x="2503" y="4909"/>
                  <a:pt x="2503" y="4751"/>
                </a:cubicBezTo>
                <a:lnTo>
                  <a:pt x="2503" y="4688"/>
                </a:lnTo>
                <a:cubicBezTo>
                  <a:pt x="2503" y="4244"/>
                  <a:pt x="2693" y="3801"/>
                  <a:pt x="3073" y="3548"/>
                </a:cubicBezTo>
                <a:cubicBezTo>
                  <a:pt x="3738" y="3073"/>
                  <a:pt x="4055" y="2218"/>
                  <a:pt x="3801" y="1426"/>
                </a:cubicBezTo>
                <a:cubicBezTo>
                  <a:pt x="3580" y="634"/>
                  <a:pt x="2851" y="64"/>
                  <a:pt x="2028" y="32"/>
                </a:cubicBezTo>
                <a:cubicBezTo>
                  <a:pt x="1996" y="32"/>
                  <a:pt x="1964" y="1"/>
                  <a:pt x="1933" y="1"/>
                </a:cubicBezTo>
                <a:close/>
              </a:path>
            </a:pathLst>
          </a:custGeom>
          <a:solidFill>
            <a:srgbClr val="D6D6D6"/>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sp>
        <p:nvSpPr>
          <p:cNvPr id="58" name="Google Shape;1950;p39">
            <a:extLst>
              <a:ext uri="{FF2B5EF4-FFF2-40B4-BE49-F238E27FC236}">
                <a16:creationId xmlns:a16="http://schemas.microsoft.com/office/drawing/2014/main" id="{CA01FD37-1866-4D0D-9C11-E2464F6CFE52}"/>
              </a:ext>
            </a:extLst>
          </p:cNvPr>
          <p:cNvSpPr/>
          <p:nvPr/>
        </p:nvSpPr>
        <p:spPr>
          <a:xfrm>
            <a:off x="5307937" y="913157"/>
            <a:ext cx="272452" cy="304817"/>
          </a:xfrm>
          <a:custGeom>
            <a:avLst/>
            <a:gdLst/>
            <a:ahLst/>
            <a:cxnLst/>
            <a:rect l="l" t="t" r="r" b="b"/>
            <a:pathLst>
              <a:path w="11465" h="12827" extrusionOk="0">
                <a:moveTo>
                  <a:pt x="6809" y="570"/>
                </a:moveTo>
                <a:cubicBezTo>
                  <a:pt x="6968" y="570"/>
                  <a:pt x="7063" y="697"/>
                  <a:pt x="7063" y="855"/>
                </a:cubicBezTo>
                <a:cubicBezTo>
                  <a:pt x="7063" y="1014"/>
                  <a:pt x="6936" y="1140"/>
                  <a:pt x="6809" y="1140"/>
                </a:cubicBezTo>
                <a:lnTo>
                  <a:pt x="6239" y="1140"/>
                </a:lnTo>
                <a:cubicBezTo>
                  <a:pt x="6081" y="1140"/>
                  <a:pt x="5954" y="1014"/>
                  <a:pt x="5954" y="855"/>
                </a:cubicBezTo>
                <a:cubicBezTo>
                  <a:pt x="5954" y="697"/>
                  <a:pt x="6081" y="570"/>
                  <a:pt x="6239" y="570"/>
                </a:cubicBezTo>
                <a:close/>
                <a:moveTo>
                  <a:pt x="6239" y="0"/>
                </a:moveTo>
                <a:cubicBezTo>
                  <a:pt x="3389" y="0"/>
                  <a:pt x="1362" y="1520"/>
                  <a:pt x="1109" y="3800"/>
                </a:cubicBezTo>
                <a:cubicBezTo>
                  <a:pt x="1109" y="3927"/>
                  <a:pt x="1109" y="4054"/>
                  <a:pt x="1141" y="4181"/>
                </a:cubicBezTo>
                <a:lnTo>
                  <a:pt x="1426" y="4972"/>
                </a:lnTo>
                <a:cubicBezTo>
                  <a:pt x="1489" y="5194"/>
                  <a:pt x="1457" y="5479"/>
                  <a:pt x="1299" y="5701"/>
                </a:cubicBezTo>
                <a:lnTo>
                  <a:pt x="1" y="7632"/>
                </a:lnTo>
                <a:lnTo>
                  <a:pt x="729" y="7822"/>
                </a:lnTo>
                <a:cubicBezTo>
                  <a:pt x="856" y="7854"/>
                  <a:pt x="951" y="7981"/>
                  <a:pt x="951" y="8107"/>
                </a:cubicBezTo>
                <a:lnTo>
                  <a:pt x="951" y="9944"/>
                </a:lnTo>
                <a:cubicBezTo>
                  <a:pt x="951" y="10356"/>
                  <a:pt x="1236" y="10704"/>
                  <a:pt x="1647" y="10768"/>
                </a:cubicBezTo>
                <a:lnTo>
                  <a:pt x="3136" y="11021"/>
                </a:lnTo>
                <a:cubicBezTo>
                  <a:pt x="3801" y="11116"/>
                  <a:pt x="4276" y="11686"/>
                  <a:pt x="4276" y="12383"/>
                </a:cubicBezTo>
                <a:lnTo>
                  <a:pt x="4276" y="12826"/>
                </a:lnTo>
                <a:lnTo>
                  <a:pt x="8963" y="12826"/>
                </a:lnTo>
                <a:cubicBezTo>
                  <a:pt x="8456" y="10546"/>
                  <a:pt x="8583" y="10324"/>
                  <a:pt x="10736" y="7094"/>
                </a:cubicBezTo>
                <a:cubicBezTo>
                  <a:pt x="11180" y="6461"/>
                  <a:pt x="11401" y="5732"/>
                  <a:pt x="11433" y="5004"/>
                </a:cubicBezTo>
                <a:cubicBezTo>
                  <a:pt x="11465" y="4529"/>
                  <a:pt x="11401" y="4054"/>
                  <a:pt x="11243" y="3610"/>
                </a:cubicBezTo>
                <a:lnTo>
                  <a:pt x="11243" y="3642"/>
                </a:lnTo>
                <a:cubicBezTo>
                  <a:pt x="11243" y="3864"/>
                  <a:pt x="11148" y="4086"/>
                  <a:pt x="10958" y="4244"/>
                </a:cubicBezTo>
                <a:lnTo>
                  <a:pt x="10958" y="5289"/>
                </a:lnTo>
                <a:cubicBezTo>
                  <a:pt x="10958" y="5447"/>
                  <a:pt x="10863" y="5574"/>
                  <a:pt x="10705" y="5574"/>
                </a:cubicBezTo>
                <a:lnTo>
                  <a:pt x="10420" y="5574"/>
                </a:lnTo>
                <a:lnTo>
                  <a:pt x="10420" y="6429"/>
                </a:lnTo>
                <a:cubicBezTo>
                  <a:pt x="10420" y="6556"/>
                  <a:pt x="10293" y="6682"/>
                  <a:pt x="10135" y="6682"/>
                </a:cubicBezTo>
                <a:lnTo>
                  <a:pt x="8203" y="6682"/>
                </a:lnTo>
                <a:cubicBezTo>
                  <a:pt x="8076" y="6682"/>
                  <a:pt x="7981" y="6619"/>
                  <a:pt x="7950" y="6524"/>
                </a:cubicBezTo>
                <a:lnTo>
                  <a:pt x="7253" y="5036"/>
                </a:lnTo>
                <a:lnTo>
                  <a:pt x="5638" y="5036"/>
                </a:lnTo>
                <a:cubicBezTo>
                  <a:pt x="5525" y="5372"/>
                  <a:pt x="5190" y="5585"/>
                  <a:pt x="4828" y="5585"/>
                </a:cubicBezTo>
                <a:cubicBezTo>
                  <a:pt x="4782" y="5585"/>
                  <a:pt x="4735" y="5581"/>
                  <a:pt x="4688" y="5574"/>
                </a:cubicBezTo>
                <a:cubicBezTo>
                  <a:pt x="4308" y="5511"/>
                  <a:pt x="4023" y="5162"/>
                  <a:pt x="4023" y="4751"/>
                </a:cubicBezTo>
                <a:cubicBezTo>
                  <a:pt x="4023" y="4339"/>
                  <a:pt x="4308" y="3991"/>
                  <a:pt x="4688" y="3927"/>
                </a:cubicBezTo>
                <a:cubicBezTo>
                  <a:pt x="4735" y="3920"/>
                  <a:pt x="4781" y="3916"/>
                  <a:pt x="4827" y="3916"/>
                </a:cubicBezTo>
                <a:cubicBezTo>
                  <a:pt x="5183" y="3916"/>
                  <a:pt x="5497" y="4129"/>
                  <a:pt x="5638" y="4466"/>
                </a:cubicBezTo>
                <a:lnTo>
                  <a:pt x="6999" y="4466"/>
                </a:lnTo>
                <a:lnTo>
                  <a:pt x="6334" y="3072"/>
                </a:lnTo>
                <a:lnTo>
                  <a:pt x="4814" y="3072"/>
                </a:lnTo>
                <a:cubicBezTo>
                  <a:pt x="4674" y="3409"/>
                  <a:pt x="4360" y="3621"/>
                  <a:pt x="4004" y="3621"/>
                </a:cubicBezTo>
                <a:cubicBezTo>
                  <a:pt x="3958" y="3621"/>
                  <a:pt x="3911" y="3618"/>
                  <a:pt x="3864" y="3610"/>
                </a:cubicBezTo>
                <a:cubicBezTo>
                  <a:pt x="3484" y="3547"/>
                  <a:pt x="3168" y="3199"/>
                  <a:pt x="3168" y="2787"/>
                </a:cubicBezTo>
                <a:cubicBezTo>
                  <a:pt x="3168" y="2375"/>
                  <a:pt x="3484" y="2027"/>
                  <a:pt x="3864" y="1964"/>
                </a:cubicBezTo>
                <a:cubicBezTo>
                  <a:pt x="3907" y="1957"/>
                  <a:pt x="3949" y="1954"/>
                  <a:pt x="3990" y="1954"/>
                </a:cubicBezTo>
                <a:cubicBezTo>
                  <a:pt x="4352" y="1954"/>
                  <a:pt x="4672" y="2193"/>
                  <a:pt x="4814" y="2534"/>
                </a:cubicBezTo>
                <a:lnTo>
                  <a:pt x="6524" y="2534"/>
                </a:lnTo>
                <a:cubicBezTo>
                  <a:pt x="6619" y="2534"/>
                  <a:pt x="6714" y="2597"/>
                  <a:pt x="6778" y="2692"/>
                </a:cubicBezTo>
                <a:lnTo>
                  <a:pt x="8361" y="6144"/>
                </a:lnTo>
                <a:lnTo>
                  <a:pt x="9850" y="6144"/>
                </a:lnTo>
                <a:lnTo>
                  <a:pt x="9850" y="5574"/>
                </a:lnTo>
                <a:lnTo>
                  <a:pt x="9596" y="5574"/>
                </a:lnTo>
                <a:cubicBezTo>
                  <a:pt x="9438" y="5574"/>
                  <a:pt x="9311" y="5447"/>
                  <a:pt x="9311" y="5321"/>
                </a:cubicBezTo>
                <a:lnTo>
                  <a:pt x="9311" y="4276"/>
                </a:lnTo>
                <a:cubicBezTo>
                  <a:pt x="9121" y="4117"/>
                  <a:pt x="9026" y="3864"/>
                  <a:pt x="9026" y="3642"/>
                </a:cubicBezTo>
                <a:lnTo>
                  <a:pt x="9026" y="3579"/>
                </a:lnTo>
                <a:cubicBezTo>
                  <a:pt x="9026" y="3294"/>
                  <a:pt x="8900" y="3040"/>
                  <a:pt x="8678" y="2882"/>
                </a:cubicBezTo>
                <a:cubicBezTo>
                  <a:pt x="7855" y="2280"/>
                  <a:pt x="7443" y="1235"/>
                  <a:pt x="7728" y="222"/>
                </a:cubicBezTo>
                <a:cubicBezTo>
                  <a:pt x="7253" y="95"/>
                  <a:pt x="6746" y="0"/>
                  <a:pt x="6239" y="0"/>
                </a:cubicBezTo>
                <a:close/>
              </a:path>
            </a:pathLst>
          </a:custGeom>
          <a:solidFill>
            <a:srgbClr val="D6D6D6"/>
          </a:solidFill>
          <a:ln>
            <a:noFill/>
          </a:ln>
        </p:spPr>
        <p:txBody>
          <a:bodyPr spcFirstLastPara="1" wrap="square" lIns="68569" tIns="68569" rIns="68569" bIns="68569" anchor="ctr" anchorCtr="0">
            <a:noAutofit/>
          </a:bodyPr>
          <a:lstStyle/>
          <a:p>
            <a:pPr defTabSz="685800">
              <a:defRPr/>
            </a:pPr>
            <a:endParaRPr sz="1350">
              <a:solidFill>
                <a:prstClr val="black"/>
              </a:solidFill>
              <a:latin typeface="Helvetica" panose="020B0604020202020204" pitchFamily="34" charset="0"/>
              <a:cs typeface="Helvetica" panose="020B0604020202020204" pitchFamily="34" charset="0"/>
            </a:endParaRPr>
          </a:p>
        </p:txBody>
      </p:sp>
      <p:pic>
        <p:nvPicPr>
          <p:cNvPr id="59" name="Imagen 58">
            <a:extLst>
              <a:ext uri="{FF2B5EF4-FFF2-40B4-BE49-F238E27FC236}">
                <a16:creationId xmlns:a16="http://schemas.microsoft.com/office/drawing/2014/main" id="{E95051F9-152A-4A15-A256-6BFF18CE79E9}"/>
              </a:ext>
            </a:extLst>
          </p:cNvPr>
          <p:cNvPicPr>
            <a:picLocks noChangeAspect="1"/>
          </p:cNvPicPr>
          <p:nvPr/>
        </p:nvPicPr>
        <p:blipFill rotWithShape="1">
          <a:blip r:embed="rId3">
            <a:clrChange>
              <a:clrFrom>
                <a:srgbClr val="FFFFFF"/>
              </a:clrFrom>
              <a:clrTo>
                <a:srgbClr val="FFFFFF">
                  <a:alpha val="0"/>
                </a:srgbClr>
              </a:clrTo>
            </a:clrChange>
          </a:blip>
          <a:srcRect r="48446"/>
          <a:stretch/>
        </p:blipFill>
        <p:spPr>
          <a:xfrm>
            <a:off x="4289085" y="4602349"/>
            <a:ext cx="787046" cy="413466"/>
          </a:xfrm>
          <a:prstGeom prst="rect">
            <a:avLst/>
          </a:prstGeom>
        </p:spPr>
      </p:pic>
      <p:sp>
        <p:nvSpPr>
          <p:cNvPr id="60" name="Google Shape;1254;p31">
            <a:extLst>
              <a:ext uri="{FF2B5EF4-FFF2-40B4-BE49-F238E27FC236}">
                <a16:creationId xmlns:a16="http://schemas.microsoft.com/office/drawing/2014/main" id="{05D17DBD-96B9-41AC-9527-9CB8A726B0AF}"/>
              </a:ext>
            </a:extLst>
          </p:cNvPr>
          <p:cNvSpPr txBox="1"/>
          <p:nvPr/>
        </p:nvSpPr>
        <p:spPr>
          <a:xfrm>
            <a:off x="2969931" y="3855123"/>
            <a:ext cx="3306679" cy="799110"/>
          </a:xfrm>
          <a:prstGeom prst="rect">
            <a:avLst/>
          </a:prstGeom>
          <a:noFill/>
          <a:ln>
            <a:noFill/>
          </a:ln>
        </p:spPr>
        <p:txBody>
          <a:bodyPr spcFirstLastPara="1" wrap="square" lIns="91425" tIns="91425" rIns="91425" bIns="91425" anchor="ctr" anchorCtr="0">
            <a:noAutofit/>
          </a:bodyPr>
          <a:lstStyle/>
          <a:p>
            <a:pPr algn="just" defTabSz="914378">
              <a:buClr>
                <a:srgbClr val="000000"/>
              </a:buClr>
              <a:defRPr/>
            </a:pPr>
            <a:r>
              <a:rPr lang="es-MX" sz="1000" kern="0" dirty="0">
                <a:solidFill>
                  <a:srgbClr val="000000"/>
                </a:solidFill>
                <a:latin typeface="Helvetica" panose="020B0604020202020204" pitchFamily="34" charset="0"/>
                <a:ea typeface="Roboto"/>
                <a:cs typeface="Helvetica" panose="020B0604020202020204" pitchFamily="34" charset="0"/>
                <a:sym typeface="Roboto"/>
              </a:rPr>
              <a:t>Para garantizar que quienes ingresan al FURAG sean efectivamente </a:t>
            </a:r>
            <a:r>
              <a:rPr lang="es-MX" sz="1000" b="1" kern="0" dirty="0">
                <a:solidFill>
                  <a:schemeClr val="accent6">
                    <a:lumMod val="75000"/>
                  </a:schemeClr>
                </a:solidFill>
                <a:latin typeface="Helvetica" panose="020B0604020202020204" pitchFamily="34" charset="0"/>
                <a:ea typeface="Roboto"/>
                <a:cs typeface="Helvetica" panose="020B0604020202020204" pitchFamily="34" charset="0"/>
                <a:sym typeface="Roboto"/>
              </a:rPr>
              <a:t>servidores o contratistas autorizados de las respectivas entidades </a:t>
            </a:r>
            <a:r>
              <a:rPr lang="es-MX" sz="1000" kern="0" dirty="0">
                <a:solidFill>
                  <a:srgbClr val="000000"/>
                </a:solidFill>
                <a:latin typeface="Helvetica" panose="020B0604020202020204" pitchFamily="34" charset="0"/>
                <a:ea typeface="Roboto"/>
                <a:cs typeface="Helvetica" panose="020B0604020202020204" pitchFamily="34" charset="0"/>
                <a:sym typeface="Roboto"/>
              </a:rPr>
              <a:t>y fortalecer la seguridad de la información que estos registran en FURAG es necesario que se encuentren activos y vinculados en:</a:t>
            </a:r>
            <a:endParaRPr sz="1000" kern="0" dirty="0">
              <a:solidFill>
                <a:srgbClr val="000000"/>
              </a:solidFill>
              <a:latin typeface="Helvetica" panose="020B0604020202020204" pitchFamily="34" charset="0"/>
              <a:ea typeface="Roboto"/>
              <a:cs typeface="Helvetica" panose="020B0604020202020204" pitchFamily="34" charset="0"/>
              <a:sym typeface="Roboto"/>
            </a:endParaRPr>
          </a:p>
        </p:txBody>
      </p:sp>
    </p:spTree>
    <p:extLst>
      <p:ext uri="{BB962C8B-B14F-4D97-AF65-F5344CB8AC3E}">
        <p14:creationId xmlns:p14="http://schemas.microsoft.com/office/powerpoint/2010/main" val="25256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par>
                                <p:cTn id="11" presetID="22" presetClass="entr" presetSubtype="4"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8431" y="1297303"/>
            <a:ext cx="6886962" cy="895258"/>
          </a:xfrm>
        </p:spPr>
        <p:txBody>
          <a:bodyPr/>
          <a:lstStyle/>
          <a:p>
            <a:r>
              <a:rPr lang="es-ES" sz="3600" dirty="0"/>
              <a:t/>
            </a:r>
            <a:br>
              <a:rPr lang="es-ES" sz="3600" dirty="0"/>
            </a:br>
            <a:endParaRPr lang="es-ES" sz="3500" dirty="0"/>
          </a:p>
        </p:txBody>
      </p:sp>
      <p:sp>
        <p:nvSpPr>
          <p:cNvPr id="5" name="Título 1"/>
          <p:cNvSpPr txBox="1">
            <a:spLocks/>
          </p:cNvSpPr>
          <p:nvPr/>
        </p:nvSpPr>
        <p:spPr>
          <a:xfrm>
            <a:off x="2187641" y="1535382"/>
            <a:ext cx="4378260" cy="1753918"/>
          </a:xfrm>
          <a:prstGeom prst="rect">
            <a:avLst/>
          </a:prstGeom>
        </p:spPr>
        <p:txBody>
          <a:bodyPr anchor="t"/>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lvl="0">
              <a:defRPr/>
            </a:pPr>
            <a:r>
              <a:rPr lang="es-MX" sz="3400" dirty="0"/>
              <a:t>Roles Administradores – SIGEP II</a:t>
            </a:r>
          </a:p>
        </p:txBody>
      </p:sp>
      <p:sp>
        <p:nvSpPr>
          <p:cNvPr id="6" name="Google Shape;142;p22"/>
          <p:cNvSpPr txBox="1">
            <a:spLocks/>
          </p:cNvSpPr>
          <p:nvPr/>
        </p:nvSpPr>
        <p:spPr>
          <a:xfrm>
            <a:off x="0" y="2072424"/>
            <a:ext cx="2277956" cy="858400"/>
          </a:xfrm>
          <a:prstGeom prst="rect">
            <a:avLst/>
          </a:prstGeom>
          <a:noFill/>
          <a:ln>
            <a:noFill/>
          </a:ln>
        </p:spPr>
        <p:txBody>
          <a:bodyPr spcFirstLastPara="1" wrap="square" lIns="91322" tIns="45698" rIns="91322" bIns="45698" anchor="ctr" anchorCtr="0">
            <a:noAutofit/>
          </a:bodyPr>
          <a:lstStyle>
            <a:lvl1pPr algn="l" defTabSz="457200" rtl="0" eaLnBrk="1" latinLnBrk="0" hangingPunct="1">
              <a:spcBef>
                <a:spcPct val="0"/>
              </a:spcBef>
              <a:buNone/>
              <a:defRPr sz="4000" b="1" kern="1200" cap="none">
                <a:solidFill>
                  <a:srgbClr val="4D4D4D"/>
                </a:solidFill>
                <a:latin typeface="Helvetica"/>
                <a:ea typeface="+mj-ea"/>
                <a:cs typeface="Helvetica"/>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s-CO" sz="9600" b="1" i="0" u="none" strike="noStrike" kern="1200" cap="none" spc="0" normalizeH="0" baseline="0" noProof="0" dirty="0">
                <a:ln>
                  <a:noFill/>
                </a:ln>
                <a:solidFill>
                  <a:srgbClr val="4D4D4D"/>
                </a:solidFill>
                <a:effectLst/>
                <a:uLnTx/>
                <a:uFillTx/>
                <a:latin typeface="Work Sans"/>
                <a:ea typeface="Work Sans"/>
                <a:cs typeface="Work Sans"/>
                <a:sym typeface="Work Sans"/>
              </a:rPr>
              <a:t>03.</a:t>
            </a:r>
          </a:p>
        </p:txBody>
      </p:sp>
    </p:spTree>
    <p:extLst>
      <p:ext uri="{BB962C8B-B14F-4D97-AF65-F5344CB8AC3E}">
        <p14:creationId xmlns:p14="http://schemas.microsoft.com/office/powerpoint/2010/main" val="4752701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col">
      <a:dk1>
        <a:srgbClr val="000000"/>
      </a:dk1>
      <a:lt1>
        <a:srgbClr val="FFFFFF"/>
      </a:lt1>
      <a:dk2>
        <a:srgbClr val="2D3847"/>
      </a:dk2>
      <a:lt2>
        <a:srgbClr val="E7E6E6"/>
      </a:lt2>
      <a:accent1>
        <a:srgbClr val="90E901"/>
      </a:accent1>
      <a:accent2>
        <a:srgbClr val="080808"/>
      </a:accent2>
      <a:accent3>
        <a:srgbClr val="BFBFBF"/>
      </a:accent3>
      <a:accent4>
        <a:srgbClr val="A5A5A5"/>
      </a:accent4>
      <a:accent5>
        <a:srgbClr val="7F7F7F"/>
      </a:accent5>
      <a:accent6>
        <a:srgbClr val="595959"/>
      </a:accent6>
      <a:hlink>
        <a:srgbClr val="0563C1"/>
      </a:hlink>
      <a:folHlink>
        <a:srgbClr val="954F72"/>
      </a:folHlink>
    </a:clrScheme>
    <a:fontScheme name="Custom 42">
      <a:majorFont>
        <a:latin typeface="Genesy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10451</TotalTime>
  <Words>1428</Words>
  <Application>Microsoft Office PowerPoint</Application>
  <PresentationFormat>Presentación en pantalla (16:9)</PresentationFormat>
  <Paragraphs>215</Paragraphs>
  <Slides>61</Slides>
  <Notes>1</Notes>
  <HiddenSlides>0</HiddenSlides>
  <MMClips>0</MMClips>
  <ScaleCrop>false</ScaleCrop>
  <HeadingPairs>
    <vt:vector size="6" baseType="variant">
      <vt:variant>
        <vt:lpstr>Fuentes usadas</vt:lpstr>
      </vt:variant>
      <vt:variant>
        <vt:i4>15</vt:i4>
      </vt:variant>
      <vt:variant>
        <vt:lpstr>Tema</vt:lpstr>
      </vt:variant>
      <vt:variant>
        <vt:i4>5</vt:i4>
      </vt:variant>
      <vt:variant>
        <vt:lpstr>Títulos de diapositiva</vt:lpstr>
      </vt:variant>
      <vt:variant>
        <vt:i4>61</vt:i4>
      </vt:variant>
    </vt:vector>
  </HeadingPairs>
  <TitlesOfParts>
    <vt:vector size="81" baseType="lpstr">
      <vt:lpstr>Agency FB</vt:lpstr>
      <vt:lpstr>Arial</vt:lpstr>
      <vt:lpstr>Arial Narrow</vt:lpstr>
      <vt:lpstr>Calibri</vt:lpstr>
      <vt:lpstr>Calibri Light</vt:lpstr>
      <vt:lpstr>Fira Sans</vt:lpstr>
      <vt:lpstr>Fira Sans Medium</vt:lpstr>
      <vt:lpstr>Helvetica</vt:lpstr>
      <vt:lpstr>Helvetica </vt:lpstr>
      <vt:lpstr>Inter-Regular</vt:lpstr>
      <vt:lpstr>Montserrat SemiBold</vt:lpstr>
      <vt:lpstr>Roboto</vt:lpstr>
      <vt:lpstr>Wingdings</vt:lpstr>
      <vt:lpstr>Work Sans</vt:lpstr>
      <vt:lpstr>Work Sans Light</vt:lpstr>
      <vt:lpstr>Tema de Office</vt:lpstr>
      <vt:lpstr>1_Tema de Office</vt:lpstr>
      <vt:lpstr>8_Diseño personalizado</vt:lpstr>
      <vt:lpstr>Diseño personalizado</vt:lpstr>
      <vt:lpstr>2_Office Theme</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Ingreso al sistema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Activación, validación y aprobación</vt:lpstr>
      <vt:lpstr>Roles Entidades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Aprobar hoja de vida</vt:lpstr>
      <vt:lpstr>Vinculación</vt:lpstr>
      <vt:lpstr>Vinculación Servidor</vt:lpstr>
      <vt:lpstr>Vinculación Servidor</vt:lpstr>
      <vt:lpstr>Presentación de PowerPoint</vt:lpstr>
      <vt:lpstr>Vinculación Servidor</vt:lpstr>
      <vt:lpstr>Vinculación Servidor</vt:lpstr>
      <vt:lpstr>Vinculación Servidor</vt:lpstr>
      <vt:lpstr>Deshacer vinculación</vt:lpstr>
      <vt:lpstr>Consultar vinculación</vt:lpstr>
      <vt:lpstr>Consultar vinculación</vt:lpstr>
      <vt:lpstr>Presentación de PowerPoint</vt:lpstr>
      <vt:lpstr>Contratos - registro</vt:lpstr>
      <vt:lpstr>Registro contrato</vt:lpstr>
      <vt:lpstr>Registro contrato</vt:lpstr>
      <vt:lpstr>Registro contrato</vt:lpstr>
      <vt:lpstr>Registro contrato</vt:lpstr>
      <vt:lpstr>Registro contrato</vt:lpstr>
      <vt:lpstr>Registro contrato</vt:lpstr>
      <vt:lpstr>Registro contrato</vt:lpstr>
      <vt:lpstr>Registro contrato</vt:lpstr>
      <vt:lpstr>Acciones sobre el contrato</vt:lpstr>
      <vt:lpstr>Presentación de PowerPoint</vt:lpstr>
      <vt:lpstr>Reporte Contratos:  Gestión de la Información / Catálogo de Reportes / Lista de Reportes CONTRATOS DE PRESTACIÓN DE SERVICIOS PROFESIONALES Código Sigep</vt:lpstr>
      <vt:lpstr>Presentación de PowerPoint</vt:lpstr>
      <vt:lpstr>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dc:creator>
  <cp:lastModifiedBy>Juan Pablo Beltrán</cp:lastModifiedBy>
  <cp:revision>685</cp:revision>
  <dcterms:created xsi:type="dcterms:W3CDTF">2023-05-18T14:24:05Z</dcterms:created>
  <dcterms:modified xsi:type="dcterms:W3CDTF">2024-03-18T18:54:02Z</dcterms:modified>
</cp:coreProperties>
</file>