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  <p:sldMasterId id="2147483744" r:id="rId2"/>
  </p:sldMasterIdLst>
  <p:notesMasterIdLst>
    <p:notesMasterId r:id="rId19"/>
  </p:notesMasterIdLst>
  <p:handoutMasterIdLst>
    <p:handoutMasterId r:id="rId20"/>
  </p:handoutMasterIdLst>
  <p:sldIdLst>
    <p:sldId id="267" r:id="rId3"/>
    <p:sldId id="303" r:id="rId4"/>
    <p:sldId id="305" r:id="rId5"/>
    <p:sldId id="306" r:id="rId6"/>
    <p:sldId id="307" r:id="rId7"/>
    <p:sldId id="308" r:id="rId8"/>
    <p:sldId id="309" r:id="rId9"/>
    <p:sldId id="310" r:id="rId10"/>
    <p:sldId id="296" r:id="rId11"/>
    <p:sldId id="281" r:id="rId12"/>
    <p:sldId id="282" r:id="rId13"/>
    <p:sldId id="283" r:id="rId14"/>
    <p:sldId id="284" r:id="rId15"/>
    <p:sldId id="311" r:id="rId16"/>
    <p:sldId id="285" r:id="rId17"/>
    <p:sldId id="312" r:id="rId18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45"/>
    <p:restoredTop sz="94643"/>
  </p:normalViewPr>
  <p:slideViewPr>
    <p:cSldViewPr snapToGrid="0" snapToObjects="1">
      <p:cViewPr varScale="1">
        <p:scale>
          <a:sx n="72" d="100"/>
          <a:sy n="72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5" d="100"/>
          <a:sy n="55" d="100"/>
        </p:scale>
        <p:origin x="20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508F7450-5B2C-7740-B98D-C4F5B832AD97}">
      <dgm:prSet phldrT="[Texto]" custT="1"/>
      <dgm:spPr/>
      <dgm:t>
        <a:bodyPr/>
        <a:lstStyle/>
        <a:p>
          <a:pPr algn="ctr"/>
          <a:r>
            <a:rPr lang="es-CO" sz="1400" b="1" u="none" dirty="0">
              <a:solidFill>
                <a:schemeClr val="bg1"/>
              </a:solidFill>
            </a:rPr>
            <a:t>1. PREPARACIÓN</a:t>
          </a:r>
        </a:p>
      </dgm:t>
    </dgm:pt>
    <dgm:pt modelId="{85025516-744D-564E-B186-69E0746D8ADE}" type="parTrans" cxnId="{FCCC794A-9ED7-DB48-A8AA-6CAAD9BE73AF}">
      <dgm:prSet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CC90DE85-80EA-5340-A889-61450B5C4DE6}" type="sibTrans" cxnId="{FCCC794A-9ED7-DB48-A8AA-6CAAD9BE73AF}">
      <dgm:prSet custT="1"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04558D92-E6EA-C84D-87D2-C4E762A9B49B}">
      <dgm:prSet phldrT="[Texto]" custT="1"/>
      <dgm:spPr/>
      <dgm:t>
        <a:bodyPr/>
        <a:lstStyle/>
        <a:p>
          <a:pPr algn="ctr"/>
          <a:r>
            <a:rPr lang="es-CO" sz="1400" b="1" u="none" dirty="0">
              <a:solidFill>
                <a:schemeClr val="bg1"/>
              </a:solidFill>
            </a:rPr>
            <a:t>2. RECOPILACIÓN DE  INFORMACIÓN GENERAL</a:t>
          </a:r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/>
      <dgm:t>
        <a:bodyPr/>
        <a:lstStyle/>
        <a:p>
          <a:pPr algn="ctr"/>
          <a:r>
            <a:rPr lang="es-CO" sz="1400" b="1" u="none" dirty="0">
              <a:solidFill>
                <a:schemeClr val="bg1"/>
              </a:solidFill>
            </a:rPr>
            <a:t>3. ANÁLISIS Y DIAGNOSTICO</a:t>
          </a:r>
          <a:endParaRPr lang="es-ES_tradnl" sz="1400" b="1" u="none" dirty="0">
            <a:solidFill>
              <a:schemeClr val="bg1"/>
            </a:solidFill>
          </a:endParaRP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/>
      <dgm:t>
        <a:bodyPr/>
        <a:lstStyle/>
        <a:p>
          <a:pPr algn="ctr"/>
          <a:r>
            <a:rPr lang="es-CO" sz="1400" b="1" u="none" dirty="0">
              <a:solidFill>
                <a:schemeClr val="bg1"/>
              </a:solidFill>
            </a:rPr>
            <a:t>4. FORMULACIÓN DE ACCIONES DE RACIONALIZACIÓN Y REDISEÑO</a:t>
          </a:r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/>
      <dgm:t>
        <a:bodyPr/>
        <a:lstStyle/>
        <a:p>
          <a:pPr algn="ctr"/>
          <a:r>
            <a:rPr lang="es-CO" sz="1400" b="1" u="none" dirty="0">
              <a:solidFill>
                <a:schemeClr val="bg1"/>
              </a:solidFill>
            </a:rPr>
            <a:t>5. IMPLEMENTACIÓN Y MONITOREO</a:t>
          </a:r>
          <a:endParaRPr lang="es-ES_tradnl" sz="10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AEA4813D-21A9-3746-9B44-BDB38BE959A5}">
      <dgm:prSet phldrT="[Texto]" custT="1"/>
      <dgm:spPr/>
      <dgm:t>
        <a:bodyPr/>
        <a:lstStyle/>
        <a:p>
          <a:pPr algn="ctr"/>
          <a:r>
            <a:rPr lang="es-CO" sz="1400" b="1" u="none" dirty="0">
              <a:solidFill>
                <a:schemeClr val="bg1"/>
              </a:solidFill>
            </a:rPr>
            <a:t>6. EVALUACIÓN Y CICLO CONTINUO DE RACIONALIZACIÓN</a:t>
          </a:r>
          <a:endParaRPr lang="es-ES_tradnl" sz="1400" b="1" u="none" dirty="0">
            <a:solidFill>
              <a:schemeClr val="bg1"/>
            </a:solidFill>
          </a:endParaRPr>
        </a:p>
      </dgm:t>
    </dgm:pt>
    <dgm:pt modelId="{BEB64029-C131-274E-AE3F-6D387F98A654}" type="parTrans" cxnId="{C2A8AD56-77B0-024E-807B-BA1AD15A53AB}">
      <dgm:prSet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82D819E0-499C-854A-9DE7-5FBFA81024C7}" type="sibTrans" cxnId="{C2A8AD56-77B0-024E-807B-BA1AD15A53AB}">
      <dgm:prSet custT="1"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5CAFD907-C1EC-49B4-890E-6A239D217A78}" type="pres">
      <dgm:prSet presAssocID="{508F7450-5B2C-7740-B98D-C4F5B832AD97}" presName="node" presStyleLbl="node1" presStyleIdx="0" presStyleCnt="6" custScaleX="200890">
        <dgm:presLayoutVars>
          <dgm:bulletEnabled val="1"/>
        </dgm:presLayoutVars>
      </dgm:prSet>
      <dgm:spPr/>
    </dgm:pt>
    <dgm:pt modelId="{71008F53-BC3E-41C3-A08C-C7F4046A0D67}" type="pres">
      <dgm:prSet presAssocID="{508F7450-5B2C-7740-B98D-C4F5B832AD97}" presName="spNode" presStyleCnt="0"/>
      <dgm:spPr/>
    </dgm:pt>
    <dgm:pt modelId="{83740683-4562-49F0-BF08-BBD5ED4C18B7}" type="pres">
      <dgm:prSet presAssocID="{CC90DE85-80EA-5340-A889-61450B5C4DE6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200890" custRadScaleRad="150758" custRadScaleInc="83623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200890" custRadScaleRad="156563" custRadScaleInc="-55528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73740927-C426-45B0-895A-59EA6B74E46C}" type="pres">
      <dgm:prSet presAssocID="{3A470435-A869-6948-909B-794A070B9A74}" presName="node" presStyleLbl="node1" presStyleIdx="3" presStyleCnt="6" custScaleX="250151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3" presStyleCnt="6"/>
      <dgm:spPr/>
    </dgm:pt>
    <dgm:pt modelId="{9DC7111F-D5BF-4EE9-9E22-478517CC21A4}" type="pres">
      <dgm:prSet presAssocID="{E5647263-10BB-FF49-A661-A8A76942BCD5}" presName="node" presStyleLbl="node1" presStyleIdx="4" presStyleCnt="6" custScaleX="200890" custRadScaleRad="157677" custRadScaleInc="61570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4" presStyleCnt="6"/>
      <dgm:spPr/>
    </dgm:pt>
    <dgm:pt modelId="{599D9DA0-1516-4696-93FE-0CDFDCB92948}" type="pres">
      <dgm:prSet presAssocID="{AEA4813D-21A9-3746-9B44-BDB38BE959A5}" presName="node" presStyleLbl="node1" presStyleIdx="5" presStyleCnt="6" custScaleX="200890" custRadScaleRad="156651" custRadScaleInc="-67661">
        <dgm:presLayoutVars>
          <dgm:bulletEnabled val="1"/>
        </dgm:presLayoutVars>
      </dgm:prSet>
      <dgm:spPr/>
    </dgm:pt>
    <dgm:pt modelId="{7E7FC822-ABD2-4EA6-8284-E9C433D25747}" type="pres">
      <dgm:prSet presAssocID="{AEA4813D-21A9-3746-9B44-BDB38BE959A5}" presName="spNode" presStyleCnt="0"/>
      <dgm:spPr/>
    </dgm:pt>
    <dgm:pt modelId="{A517CC4D-D6A2-4833-8C5A-4A2B06EDA438}" type="pres">
      <dgm:prSet presAssocID="{82D819E0-499C-854A-9DE7-5FBFA81024C7}" presName="sibTrans" presStyleLbl="sibTrans1D1" presStyleIdx="5" presStyleCnt="6"/>
      <dgm:spPr/>
    </dgm:pt>
  </dgm:ptLst>
  <dgm:cxnLst>
    <dgm:cxn modelId="{39BE7D1E-CB1A-4E3A-877E-9098D30AEA6E}" type="presOf" srcId="{BD033580-F256-BB4D-B922-422889E5036B}" destId="{947CF32E-7062-44CA-B870-7B1D32810C3D}" srcOrd="0" destOrd="0" presId="urn:microsoft.com/office/officeart/2005/8/layout/cycle5"/>
    <dgm:cxn modelId="{36C64C20-FE6D-4CDB-82F8-D2B6F15A43D6}" type="presOf" srcId="{82D819E0-499C-854A-9DE7-5FBFA81024C7}" destId="{A517CC4D-D6A2-4833-8C5A-4A2B06EDA438}" srcOrd="0" destOrd="0" presId="urn:microsoft.com/office/officeart/2005/8/layout/cycle5"/>
    <dgm:cxn modelId="{5DCDE626-9AF9-47B2-8F54-8BCCF6ABFF08}" type="presOf" srcId="{3A470435-A869-6948-909B-794A070B9A74}" destId="{73740927-C426-45B0-895A-59EA6B74E46C}" srcOrd="0" destOrd="0" presId="urn:microsoft.com/office/officeart/2005/8/layout/cycle5"/>
    <dgm:cxn modelId="{B0253640-4F17-47CC-B3B0-F8ED071E9CC7}" type="presOf" srcId="{B6DD0B2E-D891-7B40-9737-C8C7ABEC3D5E}" destId="{18A32CA0-2A8A-4EB5-B717-743516F7ED1B}" srcOrd="0" destOrd="0" presId="urn:microsoft.com/office/officeart/2005/8/layout/cycle5"/>
    <dgm:cxn modelId="{60EAB65B-DD66-4B09-9185-65B8E00499F1}" type="presOf" srcId="{AEA4813D-21A9-3746-9B44-BDB38BE959A5}" destId="{599D9DA0-1516-4696-93FE-0CDFDCB92948}" srcOrd="0" destOrd="0" presId="urn:microsoft.com/office/officeart/2005/8/layout/cycle5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FCCC794A-9ED7-DB48-A8AA-6CAAD9BE73AF}" srcId="{BD033580-F256-BB4D-B922-422889E5036B}" destId="{508F7450-5B2C-7740-B98D-C4F5B832AD97}" srcOrd="0" destOrd="0" parTransId="{85025516-744D-564E-B186-69E0746D8ADE}" sibTransId="{CC90DE85-80EA-5340-A889-61450B5C4DE6}"/>
    <dgm:cxn modelId="{7006E64F-C32F-4883-9A48-AC95FF64C3D6}" type="presOf" srcId="{CC90DE85-80EA-5340-A889-61450B5C4DE6}" destId="{83740683-4562-49F0-BF08-BBD5ED4C18B7}" srcOrd="0" destOrd="0" presId="urn:microsoft.com/office/officeart/2005/8/layout/cycle5"/>
    <dgm:cxn modelId="{C5EBC453-BCE3-4A4F-91EA-83E8215B7541}" type="presOf" srcId="{0B10B104-0376-1C49-9FCC-51E71455A7FC}" destId="{B3CCEB00-FCDF-42C5-9DF6-BE7822AD1EA3}" srcOrd="0" destOrd="0" presId="urn:microsoft.com/office/officeart/2005/8/layout/cycle5"/>
    <dgm:cxn modelId="{C2A8AD56-77B0-024E-807B-BA1AD15A53AB}" srcId="{BD033580-F256-BB4D-B922-422889E5036B}" destId="{AEA4813D-21A9-3746-9B44-BDB38BE959A5}" srcOrd="5" destOrd="0" parTransId="{BEB64029-C131-274E-AE3F-6D387F98A654}" sibTransId="{82D819E0-499C-854A-9DE7-5FBFA81024C7}"/>
    <dgm:cxn modelId="{992C2A9A-3D37-F44E-BB34-E7F4C149410C}" srcId="{BD033580-F256-BB4D-B922-422889E5036B}" destId="{3A470435-A869-6948-909B-794A070B9A74}" srcOrd="3" destOrd="0" parTransId="{1C88292C-D2EE-D14B-8865-D7A01770244C}" sibTransId="{DB76BB3C-93BC-0945-9A69-632B07E415EF}"/>
    <dgm:cxn modelId="{23DACF9E-DC32-4476-AFC1-4D7F7BBE2D07}" type="presOf" srcId="{DB76BB3C-93BC-0945-9A69-632B07E415EF}" destId="{D7A325A8-C097-4D50-8F70-C3BF403B125D}" srcOrd="0" destOrd="0" presId="urn:microsoft.com/office/officeart/2005/8/layout/cycle5"/>
    <dgm:cxn modelId="{B4EBA3B0-5CCE-465F-BBC6-9A3B7372FA4E}" type="presOf" srcId="{04558D92-E6EA-C84D-87D2-C4E762A9B49B}" destId="{198A0BA6-C0A1-4F0D-B3B6-61DC8FEF8BB0}" srcOrd="0" destOrd="0" presId="urn:microsoft.com/office/officeart/2005/8/layout/cycle5"/>
    <dgm:cxn modelId="{C115A1BE-9732-47F4-918F-2C2203D06A90}" type="presOf" srcId="{644187BB-D357-6F46-AEC0-6E698EF1DB22}" destId="{EC6DAA67-8D83-41F9-B20D-98EBFEFAE92B}" srcOrd="0" destOrd="0" presId="urn:microsoft.com/office/officeart/2005/8/layout/cycle5"/>
    <dgm:cxn modelId="{7A4A95CA-03A0-4A49-9668-2D54002DC896}" srcId="{BD033580-F256-BB4D-B922-422889E5036B}" destId="{E5647263-10BB-FF49-A661-A8A76942BCD5}" srcOrd="4" destOrd="0" parTransId="{2B3867EE-854C-8846-A726-43D33BCF616A}" sibTransId="{B6DD0B2E-D891-7B40-9737-C8C7ABEC3D5E}"/>
    <dgm:cxn modelId="{4B0236D4-21A0-46C5-98BA-233DA7DC66AF}" type="presOf" srcId="{E5647263-10BB-FF49-A661-A8A76942BCD5}" destId="{9DC7111F-D5BF-4EE9-9E22-478517CC21A4}" srcOrd="0" destOrd="0" presId="urn:microsoft.com/office/officeart/2005/8/layout/cycle5"/>
    <dgm:cxn modelId="{E805FEDC-14EB-4FCC-BAC6-794F9247EBD1}" type="presOf" srcId="{508F7450-5B2C-7740-B98D-C4F5B832AD97}" destId="{5CAFD907-C1EC-49B4-890E-6A239D217A78}" srcOrd="0" destOrd="0" presId="urn:microsoft.com/office/officeart/2005/8/layout/cycle5"/>
    <dgm:cxn modelId="{C58884E4-2A07-420F-82D2-11C7F7C4EF57}" type="presOf" srcId="{BA9B7490-63CF-3645-B7EE-B8CD20F4000B}" destId="{F60BF8F8-D84C-4E2B-8252-068F786B5F84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E4626E3D-FF28-4A84-9B48-57A4EB76B273}" type="presParOf" srcId="{947CF32E-7062-44CA-B870-7B1D32810C3D}" destId="{5CAFD907-C1EC-49B4-890E-6A239D217A78}" srcOrd="0" destOrd="0" presId="urn:microsoft.com/office/officeart/2005/8/layout/cycle5"/>
    <dgm:cxn modelId="{20639376-3E4C-43F2-ACC7-9B342803A99B}" type="presParOf" srcId="{947CF32E-7062-44CA-B870-7B1D32810C3D}" destId="{71008F53-BC3E-41C3-A08C-C7F4046A0D67}" srcOrd="1" destOrd="0" presId="urn:microsoft.com/office/officeart/2005/8/layout/cycle5"/>
    <dgm:cxn modelId="{96976481-590D-4E64-9695-0A181F5A7EAC}" type="presParOf" srcId="{947CF32E-7062-44CA-B870-7B1D32810C3D}" destId="{83740683-4562-49F0-BF08-BBD5ED4C18B7}" srcOrd="2" destOrd="0" presId="urn:microsoft.com/office/officeart/2005/8/layout/cycle5"/>
    <dgm:cxn modelId="{5B596A32-1EC0-4C38-B01D-959373045A28}" type="presParOf" srcId="{947CF32E-7062-44CA-B870-7B1D32810C3D}" destId="{198A0BA6-C0A1-4F0D-B3B6-61DC8FEF8BB0}" srcOrd="3" destOrd="0" presId="urn:microsoft.com/office/officeart/2005/8/layout/cycle5"/>
    <dgm:cxn modelId="{7ADCC925-C18F-4318-A695-9360B8D08498}" type="presParOf" srcId="{947CF32E-7062-44CA-B870-7B1D32810C3D}" destId="{82BC6573-5804-4943-AA10-1D097D666E38}" srcOrd="4" destOrd="0" presId="urn:microsoft.com/office/officeart/2005/8/layout/cycle5"/>
    <dgm:cxn modelId="{EA99EABD-BA15-4228-8C83-2261EE6EAA8D}" type="presParOf" srcId="{947CF32E-7062-44CA-B870-7B1D32810C3D}" destId="{B3CCEB00-FCDF-42C5-9DF6-BE7822AD1EA3}" srcOrd="5" destOrd="0" presId="urn:microsoft.com/office/officeart/2005/8/layout/cycle5"/>
    <dgm:cxn modelId="{724CE8D1-2DA6-40EE-B80A-37EAF1A3040F}" type="presParOf" srcId="{947CF32E-7062-44CA-B870-7B1D32810C3D}" destId="{F60BF8F8-D84C-4E2B-8252-068F786B5F84}" srcOrd="6" destOrd="0" presId="urn:microsoft.com/office/officeart/2005/8/layout/cycle5"/>
    <dgm:cxn modelId="{CC192BB3-443C-45B3-8310-425A5A20E87D}" type="presParOf" srcId="{947CF32E-7062-44CA-B870-7B1D32810C3D}" destId="{CF6C739F-7501-43C1-8B92-269B720B9DE4}" srcOrd="7" destOrd="0" presId="urn:microsoft.com/office/officeart/2005/8/layout/cycle5"/>
    <dgm:cxn modelId="{F0A6EDFE-9242-453D-8F12-A2D6391D1BE1}" type="presParOf" srcId="{947CF32E-7062-44CA-B870-7B1D32810C3D}" destId="{EC6DAA67-8D83-41F9-B20D-98EBFEFAE92B}" srcOrd="8" destOrd="0" presId="urn:microsoft.com/office/officeart/2005/8/layout/cycle5"/>
    <dgm:cxn modelId="{4555AA8A-1AC5-4573-9822-0653DB18B503}" type="presParOf" srcId="{947CF32E-7062-44CA-B870-7B1D32810C3D}" destId="{73740927-C426-45B0-895A-59EA6B74E46C}" srcOrd="9" destOrd="0" presId="urn:microsoft.com/office/officeart/2005/8/layout/cycle5"/>
    <dgm:cxn modelId="{F1FE42F5-9E5A-4611-9124-58E8536B0C37}" type="presParOf" srcId="{947CF32E-7062-44CA-B870-7B1D32810C3D}" destId="{E8E2E27C-1126-4A82-95BF-81F92E8E113B}" srcOrd="10" destOrd="0" presId="urn:microsoft.com/office/officeart/2005/8/layout/cycle5"/>
    <dgm:cxn modelId="{42111CAD-1EBB-4B1D-8896-95CC73DBA5A0}" type="presParOf" srcId="{947CF32E-7062-44CA-B870-7B1D32810C3D}" destId="{D7A325A8-C097-4D50-8F70-C3BF403B125D}" srcOrd="11" destOrd="0" presId="urn:microsoft.com/office/officeart/2005/8/layout/cycle5"/>
    <dgm:cxn modelId="{D064FCAB-CF1B-4333-A0FE-4212CD1BC708}" type="presParOf" srcId="{947CF32E-7062-44CA-B870-7B1D32810C3D}" destId="{9DC7111F-D5BF-4EE9-9E22-478517CC21A4}" srcOrd="12" destOrd="0" presId="urn:microsoft.com/office/officeart/2005/8/layout/cycle5"/>
    <dgm:cxn modelId="{F07F4B74-72C4-4588-B5C3-AF18778C9364}" type="presParOf" srcId="{947CF32E-7062-44CA-B870-7B1D32810C3D}" destId="{4F2A2D5B-AB99-4DCD-9022-CCFA930340B1}" srcOrd="13" destOrd="0" presId="urn:microsoft.com/office/officeart/2005/8/layout/cycle5"/>
    <dgm:cxn modelId="{A195E99A-97C2-4912-AA6D-C76B309EE653}" type="presParOf" srcId="{947CF32E-7062-44CA-B870-7B1D32810C3D}" destId="{18A32CA0-2A8A-4EB5-B717-743516F7ED1B}" srcOrd="14" destOrd="0" presId="urn:microsoft.com/office/officeart/2005/8/layout/cycle5"/>
    <dgm:cxn modelId="{C2BE9699-E9AF-4424-B4A1-93B10160C0AB}" type="presParOf" srcId="{947CF32E-7062-44CA-B870-7B1D32810C3D}" destId="{599D9DA0-1516-4696-93FE-0CDFDCB92948}" srcOrd="15" destOrd="0" presId="urn:microsoft.com/office/officeart/2005/8/layout/cycle5"/>
    <dgm:cxn modelId="{A0F06534-81D0-4952-8E3F-130C60D184E1}" type="presParOf" srcId="{947CF32E-7062-44CA-B870-7B1D32810C3D}" destId="{7E7FC822-ABD2-4EA6-8284-E9C433D25747}" srcOrd="16" destOrd="0" presId="urn:microsoft.com/office/officeart/2005/8/layout/cycle5"/>
    <dgm:cxn modelId="{EB49BCE1-DE83-42D2-BEAB-22767F563BC7}" type="presParOf" srcId="{947CF32E-7062-44CA-B870-7B1D32810C3D}" destId="{A517CC4D-D6A2-4833-8C5A-4A2B06EDA438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508F7450-5B2C-7740-B98D-C4F5B832AD97}">
      <dgm:prSet phldrT="[Texto]" custT="1"/>
      <dgm:spPr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pPr algn="ctr"/>
          <a:r>
            <a:rPr lang="es-CO" sz="1400" b="1" u="none" dirty="0">
              <a:solidFill>
                <a:schemeClr val="bg1"/>
              </a:solidFill>
            </a:rPr>
            <a:t>1</a:t>
          </a:r>
        </a:p>
      </dgm:t>
    </dgm:pt>
    <dgm:pt modelId="{85025516-744D-564E-B186-69E0746D8ADE}" type="parTrans" cxnId="{FCCC794A-9ED7-DB48-A8AA-6CAAD9BE73AF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C90DE85-80EA-5340-A889-61450B5C4DE6}" type="sibTrans" cxnId="{FCCC794A-9ED7-DB48-A8AA-6CAAD9BE73AF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A69BC81A-4A54-47A0-8DD6-A23A4ECB36D6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43829274-E3E9-4031-9B75-CB040CCF499F}" type="parTrans" cxnId="{110631BC-F572-405A-BAEC-F1A2A9A9B786}">
      <dgm:prSet/>
      <dgm:spPr/>
      <dgm:t>
        <a:bodyPr/>
        <a:lstStyle/>
        <a:p>
          <a:endParaRPr lang="es-ES"/>
        </a:p>
      </dgm:t>
    </dgm:pt>
    <dgm:pt modelId="{CCD296E1-159E-40AD-A14B-0DE7D40A3D3C}" type="sibTrans" cxnId="{110631BC-F572-405A-BAEC-F1A2A9A9B786}">
      <dgm:prSet/>
      <dgm:spPr/>
      <dgm:t>
        <a:bodyPr/>
        <a:lstStyle/>
        <a:p>
          <a:endParaRPr lang="es-ES"/>
        </a:p>
      </dgm:t>
    </dgm:pt>
    <dgm:pt modelId="{9B8384F9-A1C6-4CBA-AA84-2CFD9DB22E12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690505D5-4E06-4529-96E7-F3DE9D106F3F}" type="parTrans" cxnId="{D84A655C-C0AF-4BF0-AF88-BDCED39C48C6}">
      <dgm:prSet/>
      <dgm:spPr/>
      <dgm:t>
        <a:bodyPr/>
        <a:lstStyle/>
        <a:p>
          <a:endParaRPr lang="es-ES"/>
        </a:p>
      </dgm:t>
    </dgm:pt>
    <dgm:pt modelId="{E9E4BD24-CB7D-41FA-9D3C-6239653686CC}" type="sibTrans" cxnId="{D84A655C-C0AF-4BF0-AF88-BDCED39C48C6}">
      <dgm:prSet/>
      <dgm:spPr/>
      <dgm:t>
        <a:bodyPr/>
        <a:lstStyle/>
        <a:p>
          <a:endParaRPr lang="es-ES"/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5CAFD907-C1EC-49B4-890E-6A239D217A78}" type="pres">
      <dgm:prSet presAssocID="{508F7450-5B2C-7740-B98D-C4F5B832AD97}" presName="node" presStyleLbl="node1" presStyleIdx="0" presStyleCnt="6" custScaleX="116239">
        <dgm:presLayoutVars>
          <dgm:bulletEnabled val="1"/>
        </dgm:presLayoutVars>
      </dgm:prSet>
      <dgm:spPr/>
    </dgm:pt>
    <dgm:pt modelId="{71008F53-BC3E-41C3-A08C-C7F4046A0D67}" type="pres">
      <dgm:prSet presAssocID="{508F7450-5B2C-7740-B98D-C4F5B832AD97}" presName="spNode" presStyleCnt="0"/>
      <dgm:spPr/>
    </dgm:pt>
    <dgm:pt modelId="{83740683-4562-49F0-BF08-BBD5ED4C18B7}" type="pres">
      <dgm:prSet presAssocID="{CC90DE85-80EA-5340-A889-61450B5C4DE6}" presName="sibTrans" presStyleLbl="sibTrans1D1" presStyleIdx="0" presStyleCnt="6"/>
      <dgm:spPr/>
    </dgm:pt>
    <dgm:pt modelId="{F60BF8F8-D84C-4E2B-8252-068F786B5F84}" type="pres">
      <dgm:prSet presAssocID="{BA9B7490-63CF-3645-B7EE-B8CD20F4000B}" presName="node" presStyleLbl="node1" presStyleIdx="1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1" presStyleCnt="6"/>
      <dgm:spPr/>
    </dgm:pt>
    <dgm:pt modelId="{73740927-C426-45B0-895A-59EA6B74E46C}" type="pres">
      <dgm:prSet presAssocID="{3A470435-A869-6948-909B-794A070B9A74}" presName="node" presStyleLbl="node1" presStyleIdx="2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2" presStyleCnt="6"/>
      <dgm:spPr/>
    </dgm:pt>
    <dgm:pt modelId="{1EBB6055-5357-40E5-BA04-B28C48748050}" type="pres">
      <dgm:prSet presAssocID="{A69BC81A-4A54-47A0-8DD6-A23A4ECB36D6}" presName="node" presStyleLbl="node1" presStyleIdx="3" presStyleCnt="6">
        <dgm:presLayoutVars>
          <dgm:bulletEnabled val="1"/>
        </dgm:presLayoutVars>
      </dgm:prSet>
      <dgm:spPr/>
    </dgm:pt>
    <dgm:pt modelId="{AF351953-70DB-4B8A-8187-64045BCA32D3}" type="pres">
      <dgm:prSet presAssocID="{A69BC81A-4A54-47A0-8DD6-A23A4ECB36D6}" presName="spNode" presStyleCnt="0"/>
      <dgm:spPr/>
    </dgm:pt>
    <dgm:pt modelId="{917842B1-EF51-47F6-AABB-F8343A3381AB}" type="pres">
      <dgm:prSet presAssocID="{CCD296E1-159E-40AD-A14B-0DE7D40A3D3C}" presName="sibTrans" presStyleLbl="sibTrans1D1" presStyleIdx="3" presStyleCnt="6"/>
      <dgm:spPr/>
    </dgm:pt>
    <dgm:pt modelId="{FE3FC6E1-5720-4FD7-8661-7AA5B6B3F3AC}" type="pres">
      <dgm:prSet presAssocID="{9B8384F9-A1C6-4CBA-AA84-2CFD9DB22E12}" presName="node" presStyleLbl="node1" presStyleIdx="4" presStyleCnt="6">
        <dgm:presLayoutVars>
          <dgm:bulletEnabled val="1"/>
        </dgm:presLayoutVars>
      </dgm:prSet>
      <dgm:spPr/>
    </dgm:pt>
    <dgm:pt modelId="{3593047C-A8B9-4862-AD14-115A476DDDFC}" type="pres">
      <dgm:prSet presAssocID="{9B8384F9-A1C6-4CBA-AA84-2CFD9DB22E12}" presName="spNode" presStyleCnt="0"/>
      <dgm:spPr/>
    </dgm:pt>
    <dgm:pt modelId="{6854A15F-1A88-488C-B2C4-F63146E741B7}" type="pres">
      <dgm:prSet presAssocID="{E9E4BD24-CB7D-41FA-9D3C-6239653686CC}" presName="sibTrans" presStyleLbl="sibTrans1D1" presStyleIdx="4" presStyleCnt="6"/>
      <dgm:spPr/>
    </dgm:pt>
    <dgm:pt modelId="{9DC7111F-D5BF-4EE9-9E22-478517CC21A4}" type="pres">
      <dgm:prSet presAssocID="{E5647263-10BB-FF49-A661-A8A76942BCD5}" presName="node" presStyleLbl="node1" presStyleIdx="5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5A669612-924A-4598-B247-01A115C5496F}" type="presOf" srcId="{CCD296E1-159E-40AD-A14B-0DE7D40A3D3C}" destId="{917842B1-EF51-47F6-AABB-F8343A3381AB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98FFBB19-E5DE-4F05-AC73-37C02107F655}" type="presOf" srcId="{E9E4BD24-CB7D-41FA-9D3C-6239653686CC}" destId="{6854A15F-1A88-488C-B2C4-F63146E741B7}" srcOrd="0" destOrd="0" presId="urn:microsoft.com/office/officeart/2005/8/layout/cycle5"/>
    <dgm:cxn modelId="{D84A655C-C0AF-4BF0-AF88-BDCED39C48C6}" srcId="{BD033580-F256-BB4D-B922-422889E5036B}" destId="{9B8384F9-A1C6-4CBA-AA84-2CFD9DB22E12}" srcOrd="4" destOrd="0" parTransId="{690505D5-4E06-4529-96E7-F3DE9D106F3F}" sibTransId="{E9E4BD24-CB7D-41FA-9D3C-6239653686C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FCCC794A-9ED7-DB48-A8AA-6CAAD9BE73AF}" srcId="{BD033580-F256-BB4D-B922-422889E5036B}" destId="{508F7450-5B2C-7740-B98D-C4F5B832AD97}" srcOrd="0" destOrd="0" parTransId="{85025516-744D-564E-B186-69E0746D8ADE}" sibTransId="{CC90DE85-80EA-5340-A889-61450B5C4DE6}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4CDBD670-3222-4D39-A17A-F4FC74A020C5}" type="presOf" srcId="{A69BC81A-4A54-47A0-8DD6-A23A4ECB36D6}" destId="{1EBB6055-5357-40E5-BA04-B28C48748050}" srcOrd="0" destOrd="0" presId="urn:microsoft.com/office/officeart/2005/8/layout/cycle5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C0F51592-0D61-4646-9A90-F79DAC6690F1}" type="presOf" srcId="{508F7450-5B2C-7740-B98D-C4F5B832AD97}" destId="{5CAFD907-C1EC-49B4-890E-6A239D217A78}" srcOrd="0" destOrd="0" presId="urn:microsoft.com/office/officeart/2005/8/layout/cycle5"/>
    <dgm:cxn modelId="{992C2A9A-3D37-F44E-BB34-E7F4C149410C}" srcId="{BD033580-F256-BB4D-B922-422889E5036B}" destId="{3A470435-A869-6948-909B-794A070B9A74}" srcOrd="2" destOrd="0" parTransId="{1C88292C-D2EE-D14B-8865-D7A01770244C}" sibTransId="{DB76BB3C-93BC-0945-9A69-632B07E415EF}"/>
    <dgm:cxn modelId="{110631BC-F572-405A-BAEC-F1A2A9A9B786}" srcId="{BD033580-F256-BB4D-B922-422889E5036B}" destId="{A69BC81A-4A54-47A0-8DD6-A23A4ECB36D6}" srcOrd="3" destOrd="0" parTransId="{43829274-E3E9-4031-9B75-CB040CCF499F}" sibTransId="{CCD296E1-159E-40AD-A14B-0DE7D40A3D3C}"/>
    <dgm:cxn modelId="{AE7978BF-AA01-4BD1-97B8-55F25E30B6BC}" type="presOf" srcId="{9B8384F9-A1C6-4CBA-AA84-2CFD9DB22E12}" destId="{FE3FC6E1-5720-4FD7-8661-7AA5B6B3F3AC}" srcOrd="0" destOrd="0" presId="urn:microsoft.com/office/officeart/2005/8/layout/cycle5"/>
    <dgm:cxn modelId="{7A4A95CA-03A0-4A49-9668-2D54002DC896}" srcId="{BD033580-F256-BB4D-B922-422889E5036B}" destId="{E5647263-10BB-FF49-A661-A8A76942BCD5}" srcOrd="5" destOrd="0" parTransId="{2B3867EE-854C-8846-A726-43D33BCF616A}" sibTransId="{B6DD0B2E-D891-7B40-9737-C8C7ABEC3D5E}"/>
    <dgm:cxn modelId="{5CFC69DA-60A3-4F01-8825-57762E1635F6}" type="presOf" srcId="{CC90DE85-80EA-5340-A889-61450B5C4DE6}" destId="{83740683-4562-49F0-BF08-BBD5ED4C18B7}" srcOrd="0" destOrd="0" presId="urn:microsoft.com/office/officeart/2005/8/layout/cycle5"/>
    <dgm:cxn modelId="{C04590EB-4457-2649-AD69-9CB34577F07D}" srcId="{BD033580-F256-BB4D-B922-422889E5036B}" destId="{BA9B7490-63CF-3645-B7EE-B8CD20F4000B}" srcOrd="1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029EE61C-385C-444D-A25E-F0B22FF642A1}" type="presParOf" srcId="{947CF32E-7062-44CA-B870-7B1D32810C3D}" destId="{5CAFD907-C1EC-49B4-890E-6A239D217A78}" srcOrd="0" destOrd="0" presId="urn:microsoft.com/office/officeart/2005/8/layout/cycle5"/>
    <dgm:cxn modelId="{9010206D-3E88-47A2-876E-82B9526E9FE1}" type="presParOf" srcId="{947CF32E-7062-44CA-B870-7B1D32810C3D}" destId="{71008F53-BC3E-41C3-A08C-C7F4046A0D67}" srcOrd="1" destOrd="0" presId="urn:microsoft.com/office/officeart/2005/8/layout/cycle5"/>
    <dgm:cxn modelId="{9560EBD9-69D4-48E5-9A42-7BA87A12AF3C}" type="presParOf" srcId="{947CF32E-7062-44CA-B870-7B1D32810C3D}" destId="{83740683-4562-49F0-BF08-BBD5ED4C18B7}" srcOrd="2" destOrd="0" presId="urn:microsoft.com/office/officeart/2005/8/layout/cycle5"/>
    <dgm:cxn modelId="{F00ADD2B-8D3E-4CF3-82FB-F84A1B96A712}" type="presParOf" srcId="{947CF32E-7062-44CA-B870-7B1D32810C3D}" destId="{F60BF8F8-D84C-4E2B-8252-068F786B5F84}" srcOrd="3" destOrd="0" presId="urn:microsoft.com/office/officeart/2005/8/layout/cycle5"/>
    <dgm:cxn modelId="{A652365B-0B8E-4994-B12A-FCE151751411}" type="presParOf" srcId="{947CF32E-7062-44CA-B870-7B1D32810C3D}" destId="{CF6C739F-7501-43C1-8B92-269B720B9DE4}" srcOrd="4" destOrd="0" presId="urn:microsoft.com/office/officeart/2005/8/layout/cycle5"/>
    <dgm:cxn modelId="{B3580E75-FCCA-4A9A-9E5B-B4B599E15BBE}" type="presParOf" srcId="{947CF32E-7062-44CA-B870-7B1D32810C3D}" destId="{EC6DAA67-8D83-41F9-B20D-98EBFEFAE92B}" srcOrd="5" destOrd="0" presId="urn:microsoft.com/office/officeart/2005/8/layout/cycle5"/>
    <dgm:cxn modelId="{A36A208D-2CE8-4DEB-BF02-C512CB89D0F4}" type="presParOf" srcId="{947CF32E-7062-44CA-B870-7B1D32810C3D}" destId="{73740927-C426-45B0-895A-59EA6B74E46C}" srcOrd="6" destOrd="0" presId="urn:microsoft.com/office/officeart/2005/8/layout/cycle5"/>
    <dgm:cxn modelId="{FAB97892-A509-4479-9129-D58555DD61BD}" type="presParOf" srcId="{947CF32E-7062-44CA-B870-7B1D32810C3D}" destId="{E8E2E27C-1126-4A82-95BF-81F92E8E113B}" srcOrd="7" destOrd="0" presId="urn:microsoft.com/office/officeart/2005/8/layout/cycle5"/>
    <dgm:cxn modelId="{F0D89CF5-CDB0-486B-A3E8-5A7B92F3B916}" type="presParOf" srcId="{947CF32E-7062-44CA-B870-7B1D32810C3D}" destId="{D7A325A8-C097-4D50-8F70-C3BF403B125D}" srcOrd="8" destOrd="0" presId="urn:microsoft.com/office/officeart/2005/8/layout/cycle5"/>
    <dgm:cxn modelId="{6E531E6E-FCA1-4C86-B925-55FFA17FEBE6}" type="presParOf" srcId="{947CF32E-7062-44CA-B870-7B1D32810C3D}" destId="{1EBB6055-5357-40E5-BA04-B28C48748050}" srcOrd="9" destOrd="0" presId="urn:microsoft.com/office/officeart/2005/8/layout/cycle5"/>
    <dgm:cxn modelId="{595638FE-6FE4-444A-BBCB-B4019A694DF2}" type="presParOf" srcId="{947CF32E-7062-44CA-B870-7B1D32810C3D}" destId="{AF351953-70DB-4B8A-8187-64045BCA32D3}" srcOrd="10" destOrd="0" presId="urn:microsoft.com/office/officeart/2005/8/layout/cycle5"/>
    <dgm:cxn modelId="{E033419B-FDAD-4CC5-9AD4-F829317C9495}" type="presParOf" srcId="{947CF32E-7062-44CA-B870-7B1D32810C3D}" destId="{917842B1-EF51-47F6-AABB-F8343A3381AB}" srcOrd="11" destOrd="0" presId="urn:microsoft.com/office/officeart/2005/8/layout/cycle5"/>
    <dgm:cxn modelId="{290E9BFE-273F-4C3C-9BCF-19ACC2FAA5C1}" type="presParOf" srcId="{947CF32E-7062-44CA-B870-7B1D32810C3D}" destId="{FE3FC6E1-5720-4FD7-8661-7AA5B6B3F3AC}" srcOrd="12" destOrd="0" presId="urn:microsoft.com/office/officeart/2005/8/layout/cycle5"/>
    <dgm:cxn modelId="{12B6257E-121A-4F1C-A412-50C012DC4A5C}" type="presParOf" srcId="{947CF32E-7062-44CA-B870-7B1D32810C3D}" destId="{3593047C-A8B9-4862-AD14-115A476DDDFC}" srcOrd="13" destOrd="0" presId="urn:microsoft.com/office/officeart/2005/8/layout/cycle5"/>
    <dgm:cxn modelId="{B53002DA-EA75-4B50-A3B5-155DFCF56971}" type="presParOf" srcId="{947CF32E-7062-44CA-B870-7B1D32810C3D}" destId="{6854A15F-1A88-488C-B2C4-F63146E741B7}" srcOrd="14" destOrd="0" presId="urn:microsoft.com/office/officeart/2005/8/layout/cycle5"/>
    <dgm:cxn modelId="{2F40E00A-7C03-4DA5-8203-DD7A53F8B4A4}" type="presParOf" srcId="{947CF32E-7062-44CA-B870-7B1D32810C3D}" destId="{9DC7111F-D5BF-4EE9-9E22-478517CC21A4}" srcOrd="15" destOrd="0" presId="urn:microsoft.com/office/officeart/2005/8/layout/cycle5"/>
    <dgm:cxn modelId="{87B98872-104C-4617-8AF5-913872C0E35E}" type="presParOf" srcId="{947CF32E-7062-44CA-B870-7B1D32810C3D}" destId="{4F2A2D5B-AB99-4DCD-9022-CCFA930340B1}" srcOrd="16" destOrd="0" presId="urn:microsoft.com/office/officeart/2005/8/layout/cycle5"/>
    <dgm:cxn modelId="{4A7170F9-8768-41FC-A646-97A186F3612D}" type="presParOf" srcId="{947CF32E-7062-44CA-B870-7B1D32810C3D}" destId="{18A32CA0-2A8A-4EB5-B717-743516F7ED1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04558D92-E6EA-C84D-87D2-C4E762A9B49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s-ES_tradnl" sz="1400" b="1" u="none" dirty="0">
              <a:solidFill>
                <a:schemeClr val="bg1"/>
              </a:solidFill>
            </a:rPr>
            <a:t>2</a:t>
          </a: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8AEC3F3E-4539-49F4-89FB-E0B0CB5566CA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CB29C66B-B8FF-4A7C-8B9F-D6355B13C67A}" type="parTrans" cxnId="{C841696B-1C15-494A-8022-A5C5705505B3}">
      <dgm:prSet/>
      <dgm:spPr/>
      <dgm:t>
        <a:bodyPr/>
        <a:lstStyle/>
        <a:p>
          <a:endParaRPr lang="es-ES"/>
        </a:p>
      </dgm:t>
    </dgm:pt>
    <dgm:pt modelId="{F978362A-BCFC-4132-8E3F-67A483BF4A46}" type="sibTrans" cxnId="{C841696B-1C15-494A-8022-A5C5705505B3}">
      <dgm:prSet/>
      <dgm:spPr/>
      <dgm:t>
        <a:bodyPr/>
        <a:lstStyle/>
        <a:p>
          <a:endParaRPr lang="es-ES"/>
        </a:p>
      </dgm:t>
    </dgm:pt>
    <dgm:pt modelId="{245E1D66-8F01-4105-8C1B-13FE21B6C9DC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920E914E-BBB7-416A-8194-5AD3FAEF12DA}" type="parTrans" cxnId="{EF89B03B-B548-45F8-A21E-38BACBA8560E}">
      <dgm:prSet/>
      <dgm:spPr/>
      <dgm:t>
        <a:bodyPr/>
        <a:lstStyle/>
        <a:p>
          <a:endParaRPr lang="es-ES"/>
        </a:p>
      </dgm:t>
    </dgm:pt>
    <dgm:pt modelId="{BB84A858-706B-4538-8FD6-3DC2A4DA0112}" type="sibTrans" cxnId="{EF89B03B-B548-45F8-A21E-38BACBA8560E}">
      <dgm:prSet/>
      <dgm:spPr/>
      <dgm:t>
        <a:bodyPr/>
        <a:lstStyle/>
        <a:p>
          <a:endParaRPr lang="es-ES"/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198A0BA6-C0A1-4F0D-B3B6-61DC8FEF8BB0}" type="pres">
      <dgm:prSet presAssocID="{04558D92-E6EA-C84D-87D2-C4E762A9B49B}" presName="node" presStyleLbl="node1" presStyleIdx="0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0" presStyleCnt="6"/>
      <dgm:spPr/>
    </dgm:pt>
    <dgm:pt modelId="{F60BF8F8-D84C-4E2B-8252-068F786B5F84}" type="pres">
      <dgm:prSet presAssocID="{BA9B7490-63CF-3645-B7EE-B8CD20F4000B}" presName="node" presStyleLbl="node1" presStyleIdx="1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1" presStyleCnt="6"/>
      <dgm:spPr/>
    </dgm:pt>
    <dgm:pt modelId="{73740927-C426-45B0-895A-59EA6B74E46C}" type="pres">
      <dgm:prSet presAssocID="{3A470435-A869-6948-909B-794A070B9A74}" presName="node" presStyleLbl="node1" presStyleIdx="2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2" presStyleCnt="6"/>
      <dgm:spPr/>
    </dgm:pt>
    <dgm:pt modelId="{5E4731A5-2678-4AC2-A4E0-5065A918AFDF}" type="pres">
      <dgm:prSet presAssocID="{8AEC3F3E-4539-49F4-89FB-E0B0CB5566CA}" presName="node" presStyleLbl="node1" presStyleIdx="3" presStyleCnt="6">
        <dgm:presLayoutVars>
          <dgm:bulletEnabled val="1"/>
        </dgm:presLayoutVars>
      </dgm:prSet>
      <dgm:spPr/>
    </dgm:pt>
    <dgm:pt modelId="{D77AE6E1-DD8B-4D5A-B51C-EE7F0B9A35E5}" type="pres">
      <dgm:prSet presAssocID="{8AEC3F3E-4539-49F4-89FB-E0B0CB5566CA}" presName="spNode" presStyleCnt="0"/>
      <dgm:spPr/>
    </dgm:pt>
    <dgm:pt modelId="{8CA8FFCD-E320-42C3-AF5C-B5D683A251CA}" type="pres">
      <dgm:prSet presAssocID="{F978362A-BCFC-4132-8E3F-67A483BF4A46}" presName="sibTrans" presStyleLbl="sibTrans1D1" presStyleIdx="3" presStyleCnt="6"/>
      <dgm:spPr/>
    </dgm:pt>
    <dgm:pt modelId="{7EC43C36-825C-4FA2-906D-2C2C01ED7BF3}" type="pres">
      <dgm:prSet presAssocID="{245E1D66-8F01-4105-8C1B-13FE21B6C9DC}" presName="node" presStyleLbl="node1" presStyleIdx="4" presStyleCnt="6">
        <dgm:presLayoutVars>
          <dgm:bulletEnabled val="1"/>
        </dgm:presLayoutVars>
      </dgm:prSet>
      <dgm:spPr/>
    </dgm:pt>
    <dgm:pt modelId="{B5CFCCC8-D654-494F-B714-1D2CDFF3D59B}" type="pres">
      <dgm:prSet presAssocID="{245E1D66-8F01-4105-8C1B-13FE21B6C9DC}" presName="spNode" presStyleCnt="0"/>
      <dgm:spPr/>
    </dgm:pt>
    <dgm:pt modelId="{AC61A5D8-D39E-49B2-A038-B1A77188B60D}" type="pres">
      <dgm:prSet presAssocID="{BB84A858-706B-4538-8FD6-3DC2A4DA0112}" presName="sibTrans" presStyleLbl="sibTrans1D1" presStyleIdx="4" presStyleCnt="6"/>
      <dgm:spPr/>
    </dgm:pt>
    <dgm:pt modelId="{9DC7111F-D5BF-4EE9-9E22-478517CC21A4}" type="pres">
      <dgm:prSet presAssocID="{E5647263-10BB-FF49-A661-A8A76942BCD5}" presName="node" presStyleLbl="node1" presStyleIdx="5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EBDB1713-49CD-48D7-9F42-B6971744FAEA}" type="presOf" srcId="{245E1D66-8F01-4105-8C1B-13FE21B6C9DC}" destId="{7EC43C36-825C-4FA2-906D-2C2C01ED7BF3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EF89B03B-B548-45F8-A21E-38BACBA8560E}" srcId="{BD033580-F256-BB4D-B922-422889E5036B}" destId="{245E1D66-8F01-4105-8C1B-13FE21B6C9DC}" srcOrd="4" destOrd="0" parTransId="{920E914E-BBB7-416A-8194-5AD3FAEF12DA}" sibTransId="{BB84A858-706B-4538-8FD6-3DC2A4DA0112}"/>
    <dgm:cxn modelId="{22F6AA5D-7CF4-458F-9FC4-7977AA74DD4B}" type="presOf" srcId="{BB84A858-706B-4538-8FD6-3DC2A4DA0112}" destId="{AC61A5D8-D39E-49B2-A038-B1A77188B60D}" srcOrd="0" destOrd="0" presId="urn:microsoft.com/office/officeart/2005/8/layout/cycle5"/>
    <dgm:cxn modelId="{16C9BC5D-8FDA-5142-9657-C2E969AF4B74}" srcId="{BD033580-F256-BB4D-B922-422889E5036B}" destId="{04558D92-E6EA-C84D-87D2-C4E762A9B49B}" srcOrd="0" destOrd="0" parTransId="{8C5C6F61-17F8-2147-8252-FCBE17CC6B97}" sibTransId="{0B10B104-0376-1C49-9FCC-51E71455A7F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C841696B-1C15-494A-8022-A5C5705505B3}" srcId="{BD033580-F256-BB4D-B922-422889E5036B}" destId="{8AEC3F3E-4539-49F4-89FB-E0B0CB5566CA}" srcOrd="3" destOrd="0" parTransId="{CB29C66B-B8FF-4A7C-8B9F-D6355B13C67A}" sibTransId="{F978362A-BCFC-4132-8E3F-67A483BF4A46}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992C2A9A-3D37-F44E-BB34-E7F4C149410C}" srcId="{BD033580-F256-BB4D-B922-422889E5036B}" destId="{3A470435-A869-6948-909B-794A070B9A74}" srcOrd="2" destOrd="0" parTransId="{1C88292C-D2EE-D14B-8865-D7A01770244C}" sibTransId="{DB76BB3C-93BC-0945-9A69-632B07E415EF}"/>
    <dgm:cxn modelId="{7A4A95CA-03A0-4A49-9668-2D54002DC896}" srcId="{BD033580-F256-BB4D-B922-422889E5036B}" destId="{E5647263-10BB-FF49-A661-A8A76942BCD5}" srcOrd="5" destOrd="0" parTransId="{2B3867EE-854C-8846-A726-43D33BCF616A}" sibTransId="{B6DD0B2E-D891-7B40-9737-C8C7ABEC3D5E}"/>
    <dgm:cxn modelId="{BB9FEBD9-B574-4EA3-98CD-E35E297759D4}" type="presOf" srcId="{8AEC3F3E-4539-49F4-89FB-E0B0CB5566CA}" destId="{5E4731A5-2678-4AC2-A4E0-5065A918AFDF}" srcOrd="0" destOrd="0" presId="urn:microsoft.com/office/officeart/2005/8/layout/cycle5"/>
    <dgm:cxn modelId="{183830E6-6EA1-49B9-A42E-FCC7896C77D3}" type="presOf" srcId="{F978362A-BCFC-4132-8E3F-67A483BF4A46}" destId="{8CA8FFCD-E320-42C3-AF5C-B5D683A251CA}" srcOrd="0" destOrd="0" presId="urn:microsoft.com/office/officeart/2005/8/layout/cycle5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1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E1BF9BA8-6021-4703-B0B2-61D2FE25842F}" type="presParOf" srcId="{947CF32E-7062-44CA-B870-7B1D32810C3D}" destId="{198A0BA6-C0A1-4F0D-B3B6-61DC8FEF8BB0}" srcOrd="0" destOrd="0" presId="urn:microsoft.com/office/officeart/2005/8/layout/cycle5"/>
    <dgm:cxn modelId="{413A42E6-980B-49E3-9AAC-80D3418C6079}" type="presParOf" srcId="{947CF32E-7062-44CA-B870-7B1D32810C3D}" destId="{82BC6573-5804-4943-AA10-1D097D666E38}" srcOrd="1" destOrd="0" presId="urn:microsoft.com/office/officeart/2005/8/layout/cycle5"/>
    <dgm:cxn modelId="{39FF1A49-98A3-4469-AF42-9A20A08F5387}" type="presParOf" srcId="{947CF32E-7062-44CA-B870-7B1D32810C3D}" destId="{B3CCEB00-FCDF-42C5-9DF6-BE7822AD1EA3}" srcOrd="2" destOrd="0" presId="urn:microsoft.com/office/officeart/2005/8/layout/cycle5"/>
    <dgm:cxn modelId="{F00ADD2B-8D3E-4CF3-82FB-F84A1B96A712}" type="presParOf" srcId="{947CF32E-7062-44CA-B870-7B1D32810C3D}" destId="{F60BF8F8-D84C-4E2B-8252-068F786B5F84}" srcOrd="3" destOrd="0" presId="urn:microsoft.com/office/officeart/2005/8/layout/cycle5"/>
    <dgm:cxn modelId="{A652365B-0B8E-4994-B12A-FCE151751411}" type="presParOf" srcId="{947CF32E-7062-44CA-B870-7B1D32810C3D}" destId="{CF6C739F-7501-43C1-8B92-269B720B9DE4}" srcOrd="4" destOrd="0" presId="urn:microsoft.com/office/officeart/2005/8/layout/cycle5"/>
    <dgm:cxn modelId="{B3580E75-FCCA-4A9A-9E5B-B4B599E15BBE}" type="presParOf" srcId="{947CF32E-7062-44CA-B870-7B1D32810C3D}" destId="{EC6DAA67-8D83-41F9-B20D-98EBFEFAE92B}" srcOrd="5" destOrd="0" presId="urn:microsoft.com/office/officeart/2005/8/layout/cycle5"/>
    <dgm:cxn modelId="{A36A208D-2CE8-4DEB-BF02-C512CB89D0F4}" type="presParOf" srcId="{947CF32E-7062-44CA-B870-7B1D32810C3D}" destId="{73740927-C426-45B0-895A-59EA6B74E46C}" srcOrd="6" destOrd="0" presId="urn:microsoft.com/office/officeart/2005/8/layout/cycle5"/>
    <dgm:cxn modelId="{FAB97892-A509-4479-9129-D58555DD61BD}" type="presParOf" srcId="{947CF32E-7062-44CA-B870-7B1D32810C3D}" destId="{E8E2E27C-1126-4A82-95BF-81F92E8E113B}" srcOrd="7" destOrd="0" presId="urn:microsoft.com/office/officeart/2005/8/layout/cycle5"/>
    <dgm:cxn modelId="{F0D89CF5-CDB0-486B-A3E8-5A7B92F3B916}" type="presParOf" srcId="{947CF32E-7062-44CA-B870-7B1D32810C3D}" destId="{D7A325A8-C097-4D50-8F70-C3BF403B125D}" srcOrd="8" destOrd="0" presId="urn:microsoft.com/office/officeart/2005/8/layout/cycle5"/>
    <dgm:cxn modelId="{2D62C19C-46A4-42AF-A851-3D60D8BEFCE4}" type="presParOf" srcId="{947CF32E-7062-44CA-B870-7B1D32810C3D}" destId="{5E4731A5-2678-4AC2-A4E0-5065A918AFDF}" srcOrd="9" destOrd="0" presId="urn:microsoft.com/office/officeart/2005/8/layout/cycle5"/>
    <dgm:cxn modelId="{CF3B68FB-792B-48F9-8AC1-7717EAF8F788}" type="presParOf" srcId="{947CF32E-7062-44CA-B870-7B1D32810C3D}" destId="{D77AE6E1-DD8B-4D5A-B51C-EE7F0B9A35E5}" srcOrd="10" destOrd="0" presId="urn:microsoft.com/office/officeart/2005/8/layout/cycle5"/>
    <dgm:cxn modelId="{AB26CE57-E551-4116-B0CC-3BC643CEA63E}" type="presParOf" srcId="{947CF32E-7062-44CA-B870-7B1D32810C3D}" destId="{8CA8FFCD-E320-42C3-AF5C-B5D683A251CA}" srcOrd="11" destOrd="0" presId="urn:microsoft.com/office/officeart/2005/8/layout/cycle5"/>
    <dgm:cxn modelId="{975FE688-1947-455B-BF2D-B1EA8D81347D}" type="presParOf" srcId="{947CF32E-7062-44CA-B870-7B1D32810C3D}" destId="{7EC43C36-825C-4FA2-906D-2C2C01ED7BF3}" srcOrd="12" destOrd="0" presId="urn:microsoft.com/office/officeart/2005/8/layout/cycle5"/>
    <dgm:cxn modelId="{D1A5B335-9A50-4289-AE5A-EF004CF590D5}" type="presParOf" srcId="{947CF32E-7062-44CA-B870-7B1D32810C3D}" destId="{B5CFCCC8-D654-494F-B714-1D2CDFF3D59B}" srcOrd="13" destOrd="0" presId="urn:microsoft.com/office/officeart/2005/8/layout/cycle5"/>
    <dgm:cxn modelId="{47E3A9F3-5627-4C8A-A229-D7B6BA1D3668}" type="presParOf" srcId="{947CF32E-7062-44CA-B870-7B1D32810C3D}" destId="{AC61A5D8-D39E-49B2-A038-B1A77188B60D}" srcOrd="14" destOrd="0" presId="urn:microsoft.com/office/officeart/2005/8/layout/cycle5"/>
    <dgm:cxn modelId="{2F40E00A-7C03-4DA5-8203-DD7A53F8B4A4}" type="presParOf" srcId="{947CF32E-7062-44CA-B870-7B1D32810C3D}" destId="{9DC7111F-D5BF-4EE9-9E22-478517CC21A4}" srcOrd="15" destOrd="0" presId="urn:microsoft.com/office/officeart/2005/8/layout/cycle5"/>
    <dgm:cxn modelId="{87B98872-104C-4617-8AF5-913872C0E35E}" type="presParOf" srcId="{947CF32E-7062-44CA-B870-7B1D32810C3D}" destId="{4F2A2D5B-AB99-4DCD-9022-CCFA930340B1}" srcOrd="16" destOrd="0" presId="urn:microsoft.com/office/officeart/2005/8/layout/cycle5"/>
    <dgm:cxn modelId="{4A7170F9-8768-41FC-A646-97A186F3612D}" type="presParOf" srcId="{947CF32E-7062-44CA-B870-7B1D32810C3D}" destId="{18A32CA0-2A8A-4EB5-B717-743516F7ED1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508F7450-5B2C-7740-B98D-C4F5B832AD97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pPr algn="ctr"/>
          <a:endParaRPr lang="es-CO" sz="600" b="1" u="none" dirty="0">
            <a:solidFill>
              <a:schemeClr val="bg1"/>
            </a:solidFill>
          </a:endParaRPr>
        </a:p>
      </dgm:t>
    </dgm:pt>
    <dgm:pt modelId="{85025516-744D-564E-B186-69E0746D8ADE}" type="parTrans" cxnId="{FCCC794A-9ED7-DB48-A8AA-6CAAD9BE73AF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C90DE85-80EA-5340-A889-61450B5C4DE6}" type="sibTrans" cxnId="{FCCC794A-9ED7-DB48-A8AA-6CAAD9BE73AF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4558D92-E6EA-C84D-87D2-C4E762A9B49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s-ES_tradnl" sz="1400" b="1" u="none" dirty="0">
              <a:solidFill>
                <a:schemeClr val="bg1"/>
              </a:solidFill>
            </a:rPr>
            <a:t>3</a:t>
          </a: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1CA77D87-7A4D-4135-98AF-5276978996D4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9122F95C-9CE3-40EA-97AF-75C784967362}" type="parTrans" cxnId="{5582C012-7EC7-4326-879B-41CAEF15CB55}">
      <dgm:prSet/>
      <dgm:spPr/>
    </dgm:pt>
    <dgm:pt modelId="{463B7DBA-3C64-462A-A8D0-DB52FA56006F}" type="sibTrans" cxnId="{5582C012-7EC7-4326-879B-41CAEF15CB55}">
      <dgm:prSet/>
      <dgm:spPr/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5CAFD907-C1EC-49B4-890E-6A239D217A78}" type="pres">
      <dgm:prSet presAssocID="{508F7450-5B2C-7740-B98D-C4F5B832AD97}" presName="node" presStyleLbl="node1" presStyleIdx="0" presStyleCnt="6" custScaleX="116239">
        <dgm:presLayoutVars>
          <dgm:bulletEnabled val="1"/>
        </dgm:presLayoutVars>
      </dgm:prSet>
      <dgm:spPr/>
    </dgm:pt>
    <dgm:pt modelId="{71008F53-BC3E-41C3-A08C-C7F4046A0D67}" type="pres">
      <dgm:prSet presAssocID="{508F7450-5B2C-7740-B98D-C4F5B832AD97}" presName="spNode" presStyleCnt="0"/>
      <dgm:spPr/>
    </dgm:pt>
    <dgm:pt modelId="{83740683-4562-49F0-BF08-BBD5ED4C18B7}" type="pres">
      <dgm:prSet presAssocID="{CC90DE85-80EA-5340-A889-61450B5C4DE6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73740927-C426-45B0-895A-59EA6B74E46C}" type="pres">
      <dgm:prSet presAssocID="{3A470435-A869-6948-909B-794A070B9A74}" presName="node" presStyleLbl="node1" presStyleIdx="3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3" presStyleCnt="6"/>
      <dgm:spPr/>
    </dgm:pt>
    <dgm:pt modelId="{C31B538D-1D62-4760-8A8E-56012ADCCAA1}" type="pres">
      <dgm:prSet presAssocID="{1CA77D87-7A4D-4135-98AF-5276978996D4}" presName="node" presStyleLbl="node1" presStyleIdx="4" presStyleCnt="6">
        <dgm:presLayoutVars>
          <dgm:bulletEnabled val="1"/>
        </dgm:presLayoutVars>
      </dgm:prSet>
      <dgm:spPr/>
    </dgm:pt>
    <dgm:pt modelId="{20E13DFB-C8D7-47D1-AA00-553D89097371}" type="pres">
      <dgm:prSet presAssocID="{1CA77D87-7A4D-4135-98AF-5276978996D4}" presName="spNode" presStyleCnt="0"/>
      <dgm:spPr/>
    </dgm:pt>
    <dgm:pt modelId="{FDB757EE-0BDE-4932-A3E3-19C564D0DB9C}" type="pres">
      <dgm:prSet presAssocID="{463B7DBA-3C64-462A-A8D0-DB52FA56006F}" presName="sibTrans" presStyleLbl="sibTrans1D1" presStyleIdx="4" presStyleCnt="6"/>
      <dgm:spPr/>
    </dgm:pt>
    <dgm:pt modelId="{9DC7111F-D5BF-4EE9-9E22-478517CC21A4}" type="pres">
      <dgm:prSet presAssocID="{E5647263-10BB-FF49-A661-A8A76942BCD5}" presName="node" presStyleLbl="node1" presStyleIdx="5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5582C012-7EC7-4326-879B-41CAEF15CB55}" srcId="{BD033580-F256-BB4D-B922-422889E5036B}" destId="{1CA77D87-7A4D-4135-98AF-5276978996D4}" srcOrd="4" destOrd="0" parTransId="{9122F95C-9CE3-40EA-97AF-75C784967362}" sibTransId="{463B7DBA-3C64-462A-A8D0-DB52FA56006F}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FCCC794A-9ED7-DB48-A8AA-6CAAD9BE73AF}" srcId="{BD033580-F256-BB4D-B922-422889E5036B}" destId="{508F7450-5B2C-7740-B98D-C4F5B832AD97}" srcOrd="0" destOrd="0" parTransId="{85025516-744D-564E-B186-69E0746D8ADE}" sibTransId="{CC90DE85-80EA-5340-A889-61450B5C4DE6}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C0F51592-0D61-4646-9A90-F79DAC6690F1}" type="presOf" srcId="{508F7450-5B2C-7740-B98D-C4F5B832AD97}" destId="{5CAFD907-C1EC-49B4-890E-6A239D217A78}" srcOrd="0" destOrd="0" presId="urn:microsoft.com/office/officeart/2005/8/layout/cycle5"/>
    <dgm:cxn modelId="{992C2A9A-3D37-F44E-BB34-E7F4C149410C}" srcId="{BD033580-F256-BB4D-B922-422889E5036B}" destId="{3A470435-A869-6948-909B-794A070B9A74}" srcOrd="3" destOrd="0" parTransId="{1C88292C-D2EE-D14B-8865-D7A01770244C}" sibTransId="{DB76BB3C-93BC-0945-9A69-632B07E415EF}"/>
    <dgm:cxn modelId="{E549B1A8-19A2-44BA-9774-031C3E520610}" type="presOf" srcId="{1CA77D87-7A4D-4135-98AF-5276978996D4}" destId="{C31B538D-1D62-4760-8A8E-56012ADCCAA1}" srcOrd="0" destOrd="0" presId="urn:microsoft.com/office/officeart/2005/8/layout/cycle5"/>
    <dgm:cxn modelId="{7A4A95CA-03A0-4A49-9668-2D54002DC896}" srcId="{BD033580-F256-BB4D-B922-422889E5036B}" destId="{E5647263-10BB-FF49-A661-A8A76942BCD5}" srcOrd="5" destOrd="0" parTransId="{2B3867EE-854C-8846-A726-43D33BCF616A}" sibTransId="{B6DD0B2E-D891-7B40-9737-C8C7ABEC3D5E}"/>
    <dgm:cxn modelId="{AEEC75CE-296B-4564-8DD7-985345BBA58C}" type="presOf" srcId="{463B7DBA-3C64-462A-A8D0-DB52FA56006F}" destId="{FDB757EE-0BDE-4932-A3E3-19C564D0DB9C}" srcOrd="0" destOrd="0" presId="urn:microsoft.com/office/officeart/2005/8/layout/cycle5"/>
    <dgm:cxn modelId="{5CFC69DA-60A3-4F01-8825-57762E1635F6}" type="presOf" srcId="{CC90DE85-80EA-5340-A889-61450B5C4DE6}" destId="{83740683-4562-49F0-BF08-BBD5ED4C18B7}" srcOrd="0" destOrd="0" presId="urn:microsoft.com/office/officeart/2005/8/layout/cycle5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029EE61C-385C-444D-A25E-F0B22FF642A1}" type="presParOf" srcId="{947CF32E-7062-44CA-B870-7B1D32810C3D}" destId="{5CAFD907-C1EC-49B4-890E-6A239D217A78}" srcOrd="0" destOrd="0" presId="urn:microsoft.com/office/officeart/2005/8/layout/cycle5"/>
    <dgm:cxn modelId="{9010206D-3E88-47A2-876E-82B9526E9FE1}" type="presParOf" srcId="{947CF32E-7062-44CA-B870-7B1D32810C3D}" destId="{71008F53-BC3E-41C3-A08C-C7F4046A0D67}" srcOrd="1" destOrd="0" presId="urn:microsoft.com/office/officeart/2005/8/layout/cycle5"/>
    <dgm:cxn modelId="{9560EBD9-69D4-48E5-9A42-7BA87A12AF3C}" type="presParOf" srcId="{947CF32E-7062-44CA-B870-7B1D32810C3D}" destId="{83740683-4562-49F0-BF08-BBD5ED4C18B7}" srcOrd="2" destOrd="0" presId="urn:microsoft.com/office/officeart/2005/8/layout/cycle5"/>
    <dgm:cxn modelId="{E1BF9BA8-6021-4703-B0B2-61D2FE25842F}" type="presParOf" srcId="{947CF32E-7062-44CA-B870-7B1D32810C3D}" destId="{198A0BA6-C0A1-4F0D-B3B6-61DC8FEF8BB0}" srcOrd="3" destOrd="0" presId="urn:microsoft.com/office/officeart/2005/8/layout/cycle5"/>
    <dgm:cxn modelId="{413A42E6-980B-49E3-9AAC-80D3418C6079}" type="presParOf" srcId="{947CF32E-7062-44CA-B870-7B1D32810C3D}" destId="{82BC6573-5804-4943-AA10-1D097D666E38}" srcOrd="4" destOrd="0" presId="urn:microsoft.com/office/officeart/2005/8/layout/cycle5"/>
    <dgm:cxn modelId="{39FF1A49-98A3-4469-AF42-9A20A08F5387}" type="presParOf" srcId="{947CF32E-7062-44CA-B870-7B1D32810C3D}" destId="{B3CCEB00-FCDF-42C5-9DF6-BE7822AD1EA3}" srcOrd="5" destOrd="0" presId="urn:microsoft.com/office/officeart/2005/8/layout/cycle5"/>
    <dgm:cxn modelId="{F00ADD2B-8D3E-4CF3-82FB-F84A1B96A712}" type="presParOf" srcId="{947CF32E-7062-44CA-B870-7B1D32810C3D}" destId="{F60BF8F8-D84C-4E2B-8252-068F786B5F84}" srcOrd="6" destOrd="0" presId="urn:microsoft.com/office/officeart/2005/8/layout/cycle5"/>
    <dgm:cxn modelId="{A652365B-0B8E-4994-B12A-FCE151751411}" type="presParOf" srcId="{947CF32E-7062-44CA-B870-7B1D32810C3D}" destId="{CF6C739F-7501-43C1-8B92-269B720B9DE4}" srcOrd="7" destOrd="0" presId="urn:microsoft.com/office/officeart/2005/8/layout/cycle5"/>
    <dgm:cxn modelId="{B3580E75-FCCA-4A9A-9E5B-B4B599E15BBE}" type="presParOf" srcId="{947CF32E-7062-44CA-B870-7B1D32810C3D}" destId="{EC6DAA67-8D83-41F9-B20D-98EBFEFAE92B}" srcOrd="8" destOrd="0" presId="urn:microsoft.com/office/officeart/2005/8/layout/cycle5"/>
    <dgm:cxn modelId="{A36A208D-2CE8-4DEB-BF02-C512CB89D0F4}" type="presParOf" srcId="{947CF32E-7062-44CA-B870-7B1D32810C3D}" destId="{73740927-C426-45B0-895A-59EA6B74E46C}" srcOrd="9" destOrd="0" presId="urn:microsoft.com/office/officeart/2005/8/layout/cycle5"/>
    <dgm:cxn modelId="{FAB97892-A509-4479-9129-D58555DD61BD}" type="presParOf" srcId="{947CF32E-7062-44CA-B870-7B1D32810C3D}" destId="{E8E2E27C-1126-4A82-95BF-81F92E8E113B}" srcOrd="10" destOrd="0" presId="urn:microsoft.com/office/officeart/2005/8/layout/cycle5"/>
    <dgm:cxn modelId="{F0D89CF5-CDB0-486B-A3E8-5A7B92F3B916}" type="presParOf" srcId="{947CF32E-7062-44CA-B870-7B1D32810C3D}" destId="{D7A325A8-C097-4D50-8F70-C3BF403B125D}" srcOrd="11" destOrd="0" presId="urn:microsoft.com/office/officeart/2005/8/layout/cycle5"/>
    <dgm:cxn modelId="{717F5F2D-C799-4922-99A6-FA4F3D6D330D}" type="presParOf" srcId="{947CF32E-7062-44CA-B870-7B1D32810C3D}" destId="{C31B538D-1D62-4760-8A8E-56012ADCCAA1}" srcOrd="12" destOrd="0" presId="urn:microsoft.com/office/officeart/2005/8/layout/cycle5"/>
    <dgm:cxn modelId="{BA2BD292-245B-41FC-9D52-AB1DF6E48B5C}" type="presParOf" srcId="{947CF32E-7062-44CA-B870-7B1D32810C3D}" destId="{20E13DFB-C8D7-47D1-AA00-553D89097371}" srcOrd="13" destOrd="0" presId="urn:microsoft.com/office/officeart/2005/8/layout/cycle5"/>
    <dgm:cxn modelId="{33EDD372-1BF4-4FA4-AC95-5D8E0ACE2B3C}" type="presParOf" srcId="{947CF32E-7062-44CA-B870-7B1D32810C3D}" destId="{FDB757EE-0BDE-4932-A3E3-19C564D0DB9C}" srcOrd="14" destOrd="0" presId="urn:microsoft.com/office/officeart/2005/8/layout/cycle5"/>
    <dgm:cxn modelId="{2F40E00A-7C03-4DA5-8203-DD7A53F8B4A4}" type="presParOf" srcId="{947CF32E-7062-44CA-B870-7B1D32810C3D}" destId="{9DC7111F-D5BF-4EE9-9E22-478517CC21A4}" srcOrd="15" destOrd="0" presId="urn:microsoft.com/office/officeart/2005/8/layout/cycle5"/>
    <dgm:cxn modelId="{87B98872-104C-4617-8AF5-913872C0E35E}" type="presParOf" srcId="{947CF32E-7062-44CA-B870-7B1D32810C3D}" destId="{4F2A2D5B-AB99-4DCD-9022-CCFA930340B1}" srcOrd="16" destOrd="0" presId="urn:microsoft.com/office/officeart/2005/8/layout/cycle5"/>
    <dgm:cxn modelId="{4A7170F9-8768-41FC-A646-97A186F3612D}" type="presParOf" srcId="{947CF32E-7062-44CA-B870-7B1D32810C3D}" destId="{18A32CA0-2A8A-4EB5-B717-743516F7ED1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508F7450-5B2C-7740-B98D-C4F5B832AD97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pPr algn="ctr"/>
          <a:endParaRPr lang="es-CO" sz="600" b="1" u="none" dirty="0">
            <a:solidFill>
              <a:schemeClr val="bg1"/>
            </a:solidFill>
          </a:endParaRPr>
        </a:p>
      </dgm:t>
    </dgm:pt>
    <dgm:pt modelId="{85025516-744D-564E-B186-69E0746D8ADE}" type="parTrans" cxnId="{FCCC794A-9ED7-DB48-A8AA-6CAAD9BE73AF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C90DE85-80EA-5340-A889-61450B5C4DE6}" type="sibTrans" cxnId="{FCCC794A-9ED7-DB48-A8AA-6CAAD9BE73AF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4558D92-E6EA-C84D-87D2-C4E762A9B49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s-ES_tradnl" sz="1400" b="1" u="none" dirty="0">
              <a:solidFill>
                <a:schemeClr val="bg1"/>
              </a:solidFill>
            </a:rPr>
            <a:t>4</a:t>
          </a: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7C97958A-C468-472F-B282-4EA70FCAD99F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322246C-F758-4651-9686-3320C6A30727}" type="parTrans" cxnId="{7C4BC9C5-ED5E-4E9D-ADF5-3F618D352E37}">
      <dgm:prSet/>
      <dgm:spPr/>
    </dgm:pt>
    <dgm:pt modelId="{FA0CE6E5-A0AC-4427-9AFD-D6F7D87ED5ED}" type="sibTrans" cxnId="{7C4BC9C5-ED5E-4E9D-ADF5-3F618D352E37}">
      <dgm:prSet/>
      <dgm:spPr/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5CAFD907-C1EC-49B4-890E-6A239D217A78}" type="pres">
      <dgm:prSet presAssocID="{508F7450-5B2C-7740-B98D-C4F5B832AD97}" presName="node" presStyleLbl="node1" presStyleIdx="0" presStyleCnt="6" custScaleX="116239">
        <dgm:presLayoutVars>
          <dgm:bulletEnabled val="1"/>
        </dgm:presLayoutVars>
      </dgm:prSet>
      <dgm:spPr/>
    </dgm:pt>
    <dgm:pt modelId="{71008F53-BC3E-41C3-A08C-C7F4046A0D67}" type="pres">
      <dgm:prSet presAssocID="{508F7450-5B2C-7740-B98D-C4F5B832AD97}" presName="spNode" presStyleCnt="0"/>
      <dgm:spPr/>
    </dgm:pt>
    <dgm:pt modelId="{83740683-4562-49F0-BF08-BBD5ED4C18B7}" type="pres">
      <dgm:prSet presAssocID="{CC90DE85-80EA-5340-A889-61450B5C4DE6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73740927-C426-45B0-895A-59EA6B74E46C}" type="pres">
      <dgm:prSet presAssocID="{3A470435-A869-6948-909B-794A070B9A74}" presName="node" presStyleLbl="node1" presStyleIdx="3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3" presStyleCnt="6"/>
      <dgm:spPr/>
    </dgm:pt>
    <dgm:pt modelId="{43D92896-2B2D-4E7E-AEED-B41A56B659B5}" type="pres">
      <dgm:prSet presAssocID="{7C97958A-C468-472F-B282-4EA70FCAD99F}" presName="node" presStyleLbl="node1" presStyleIdx="4" presStyleCnt="6">
        <dgm:presLayoutVars>
          <dgm:bulletEnabled val="1"/>
        </dgm:presLayoutVars>
      </dgm:prSet>
      <dgm:spPr/>
    </dgm:pt>
    <dgm:pt modelId="{49E285A6-C6B1-4816-A40F-FF1445EBC153}" type="pres">
      <dgm:prSet presAssocID="{7C97958A-C468-472F-B282-4EA70FCAD99F}" presName="spNode" presStyleCnt="0"/>
      <dgm:spPr/>
    </dgm:pt>
    <dgm:pt modelId="{2F523522-794F-4D09-ADF7-1187E563818F}" type="pres">
      <dgm:prSet presAssocID="{FA0CE6E5-A0AC-4427-9AFD-D6F7D87ED5ED}" presName="sibTrans" presStyleLbl="sibTrans1D1" presStyleIdx="4" presStyleCnt="6"/>
      <dgm:spPr/>
    </dgm:pt>
    <dgm:pt modelId="{9DC7111F-D5BF-4EE9-9E22-478517CC21A4}" type="pres">
      <dgm:prSet presAssocID="{E5647263-10BB-FF49-A661-A8A76942BCD5}" presName="node" presStyleLbl="node1" presStyleIdx="5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FCCC794A-9ED7-DB48-A8AA-6CAAD9BE73AF}" srcId="{BD033580-F256-BB4D-B922-422889E5036B}" destId="{508F7450-5B2C-7740-B98D-C4F5B832AD97}" srcOrd="0" destOrd="0" parTransId="{85025516-744D-564E-B186-69E0746D8ADE}" sibTransId="{CC90DE85-80EA-5340-A889-61450B5C4DE6}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C0F51592-0D61-4646-9A90-F79DAC6690F1}" type="presOf" srcId="{508F7450-5B2C-7740-B98D-C4F5B832AD97}" destId="{5CAFD907-C1EC-49B4-890E-6A239D217A78}" srcOrd="0" destOrd="0" presId="urn:microsoft.com/office/officeart/2005/8/layout/cycle5"/>
    <dgm:cxn modelId="{992C2A9A-3D37-F44E-BB34-E7F4C149410C}" srcId="{BD033580-F256-BB4D-B922-422889E5036B}" destId="{3A470435-A869-6948-909B-794A070B9A74}" srcOrd="3" destOrd="0" parTransId="{1C88292C-D2EE-D14B-8865-D7A01770244C}" sibTransId="{DB76BB3C-93BC-0945-9A69-632B07E415EF}"/>
    <dgm:cxn modelId="{ECCE71AB-B8C9-4DF3-AEE0-671B1B0C4901}" type="presOf" srcId="{7C97958A-C468-472F-B282-4EA70FCAD99F}" destId="{43D92896-2B2D-4E7E-AEED-B41A56B659B5}" srcOrd="0" destOrd="0" presId="urn:microsoft.com/office/officeart/2005/8/layout/cycle5"/>
    <dgm:cxn modelId="{D58BF5B2-1FC9-4AFD-B4EE-78EF10E735A4}" type="presOf" srcId="{FA0CE6E5-A0AC-4427-9AFD-D6F7D87ED5ED}" destId="{2F523522-794F-4D09-ADF7-1187E563818F}" srcOrd="0" destOrd="0" presId="urn:microsoft.com/office/officeart/2005/8/layout/cycle5"/>
    <dgm:cxn modelId="{7C4BC9C5-ED5E-4E9D-ADF5-3F618D352E37}" srcId="{BD033580-F256-BB4D-B922-422889E5036B}" destId="{7C97958A-C468-472F-B282-4EA70FCAD99F}" srcOrd="4" destOrd="0" parTransId="{1322246C-F758-4651-9686-3320C6A30727}" sibTransId="{FA0CE6E5-A0AC-4427-9AFD-D6F7D87ED5ED}"/>
    <dgm:cxn modelId="{7A4A95CA-03A0-4A49-9668-2D54002DC896}" srcId="{BD033580-F256-BB4D-B922-422889E5036B}" destId="{E5647263-10BB-FF49-A661-A8A76942BCD5}" srcOrd="5" destOrd="0" parTransId="{2B3867EE-854C-8846-A726-43D33BCF616A}" sibTransId="{B6DD0B2E-D891-7B40-9737-C8C7ABEC3D5E}"/>
    <dgm:cxn modelId="{5CFC69DA-60A3-4F01-8825-57762E1635F6}" type="presOf" srcId="{CC90DE85-80EA-5340-A889-61450B5C4DE6}" destId="{83740683-4562-49F0-BF08-BBD5ED4C18B7}" srcOrd="0" destOrd="0" presId="urn:microsoft.com/office/officeart/2005/8/layout/cycle5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029EE61C-385C-444D-A25E-F0B22FF642A1}" type="presParOf" srcId="{947CF32E-7062-44CA-B870-7B1D32810C3D}" destId="{5CAFD907-C1EC-49B4-890E-6A239D217A78}" srcOrd="0" destOrd="0" presId="urn:microsoft.com/office/officeart/2005/8/layout/cycle5"/>
    <dgm:cxn modelId="{9010206D-3E88-47A2-876E-82B9526E9FE1}" type="presParOf" srcId="{947CF32E-7062-44CA-B870-7B1D32810C3D}" destId="{71008F53-BC3E-41C3-A08C-C7F4046A0D67}" srcOrd="1" destOrd="0" presId="urn:microsoft.com/office/officeart/2005/8/layout/cycle5"/>
    <dgm:cxn modelId="{9560EBD9-69D4-48E5-9A42-7BA87A12AF3C}" type="presParOf" srcId="{947CF32E-7062-44CA-B870-7B1D32810C3D}" destId="{83740683-4562-49F0-BF08-BBD5ED4C18B7}" srcOrd="2" destOrd="0" presId="urn:microsoft.com/office/officeart/2005/8/layout/cycle5"/>
    <dgm:cxn modelId="{E1BF9BA8-6021-4703-B0B2-61D2FE25842F}" type="presParOf" srcId="{947CF32E-7062-44CA-B870-7B1D32810C3D}" destId="{198A0BA6-C0A1-4F0D-B3B6-61DC8FEF8BB0}" srcOrd="3" destOrd="0" presId="urn:microsoft.com/office/officeart/2005/8/layout/cycle5"/>
    <dgm:cxn modelId="{413A42E6-980B-49E3-9AAC-80D3418C6079}" type="presParOf" srcId="{947CF32E-7062-44CA-B870-7B1D32810C3D}" destId="{82BC6573-5804-4943-AA10-1D097D666E38}" srcOrd="4" destOrd="0" presId="urn:microsoft.com/office/officeart/2005/8/layout/cycle5"/>
    <dgm:cxn modelId="{39FF1A49-98A3-4469-AF42-9A20A08F5387}" type="presParOf" srcId="{947CF32E-7062-44CA-B870-7B1D32810C3D}" destId="{B3CCEB00-FCDF-42C5-9DF6-BE7822AD1EA3}" srcOrd="5" destOrd="0" presId="urn:microsoft.com/office/officeart/2005/8/layout/cycle5"/>
    <dgm:cxn modelId="{F00ADD2B-8D3E-4CF3-82FB-F84A1B96A712}" type="presParOf" srcId="{947CF32E-7062-44CA-B870-7B1D32810C3D}" destId="{F60BF8F8-D84C-4E2B-8252-068F786B5F84}" srcOrd="6" destOrd="0" presId="urn:microsoft.com/office/officeart/2005/8/layout/cycle5"/>
    <dgm:cxn modelId="{A652365B-0B8E-4994-B12A-FCE151751411}" type="presParOf" srcId="{947CF32E-7062-44CA-B870-7B1D32810C3D}" destId="{CF6C739F-7501-43C1-8B92-269B720B9DE4}" srcOrd="7" destOrd="0" presId="urn:microsoft.com/office/officeart/2005/8/layout/cycle5"/>
    <dgm:cxn modelId="{B3580E75-FCCA-4A9A-9E5B-B4B599E15BBE}" type="presParOf" srcId="{947CF32E-7062-44CA-B870-7B1D32810C3D}" destId="{EC6DAA67-8D83-41F9-B20D-98EBFEFAE92B}" srcOrd="8" destOrd="0" presId="urn:microsoft.com/office/officeart/2005/8/layout/cycle5"/>
    <dgm:cxn modelId="{A36A208D-2CE8-4DEB-BF02-C512CB89D0F4}" type="presParOf" srcId="{947CF32E-7062-44CA-B870-7B1D32810C3D}" destId="{73740927-C426-45B0-895A-59EA6B74E46C}" srcOrd="9" destOrd="0" presId="urn:microsoft.com/office/officeart/2005/8/layout/cycle5"/>
    <dgm:cxn modelId="{FAB97892-A509-4479-9129-D58555DD61BD}" type="presParOf" srcId="{947CF32E-7062-44CA-B870-7B1D32810C3D}" destId="{E8E2E27C-1126-4A82-95BF-81F92E8E113B}" srcOrd="10" destOrd="0" presId="urn:microsoft.com/office/officeart/2005/8/layout/cycle5"/>
    <dgm:cxn modelId="{F0D89CF5-CDB0-486B-A3E8-5A7B92F3B916}" type="presParOf" srcId="{947CF32E-7062-44CA-B870-7B1D32810C3D}" destId="{D7A325A8-C097-4D50-8F70-C3BF403B125D}" srcOrd="11" destOrd="0" presId="urn:microsoft.com/office/officeart/2005/8/layout/cycle5"/>
    <dgm:cxn modelId="{70E1F014-1DF5-4B90-B57F-166254D34E0D}" type="presParOf" srcId="{947CF32E-7062-44CA-B870-7B1D32810C3D}" destId="{43D92896-2B2D-4E7E-AEED-B41A56B659B5}" srcOrd="12" destOrd="0" presId="urn:microsoft.com/office/officeart/2005/8/layout/cycle5"/>
    <dgm:cxn modelId="{0C8079CE-6D3C-42C5-8339-0AE54EA617B7}" type="presParOf" srcId="{947CF32E-7062-44CA-B870-7B1D32810C3D}" destId="{49E285A6-C6B1-4816-A40F-FF1445EBC153}" srcOrd="13" destOrd="0" presId="urn:microsoft.com/office/officeart/2005/8/layout/cycle5"/>
    <dgm:cxn modelId="{9DCB3CB3-0A90-4B0B-858C-D1A838C38B1C}" type="presParOf" srcId="{947CF32E-7062-44CA-B870-7B1D32810C3D}" destId="{2F523522-794F-4D09-ADF7-1187E563818F}" srcOrd="14" destOrd="0" presId="urn:microsoft.com/office/officeart/2005/8/layout/cycle5"/>
    <dgm:cxn modelId="{2F40E00A-7C03-4DA5-8203-DD7A53F8B4A4}" type="presParOf" srcId="{947CF32E-7062-44CA-B870-7B1D32810C3D}" destId="{9DC7111F-D5BF-4EE9-9E22-478517CC21A4}" srcOrd="15" destOrd="0" presId="urn:microsoft.com/office/officeart/2005/8/layout/cycle5"/>
    <dgm:cxn modelId="{87B98872-104C-4617-8AF5-913872C0E35E}" type="presParOf" srcId="{947CF32E-7062-44CA-B870-7B1D32810C3D}" destId="{4F2A2D5B-AB99-4DCD-9022-CCFA930340B1}" srcOrd="16" destOrd="0" presId="urn:microsoft.com/office/officeart/2005/8/layout/cycle5"/>
    <dgm:cxn modelId="{4A7170F9-8768-41FC-A646-97A186F3612D}" type="presParOf" srcId="{947CF32E-7062-44CA-B870-7B1D32810C3D}" destId="{18A32CA0-2A8A-4EB5-B717-743516F7ED1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04558D92-E6EA-C84D-87D2-C4E762A9B49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s-ES_tradnl" sz="1400" b="1" u="none" dirty="0">
              <a:solidFill>
                <a:schemeClr val="bg1"/>
              </a:solidFill>
            </a:rPr>
            <a:t>5</a:t>
          </a: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E140B6D-182D-4DFF-8253-493A07D2088C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68C5EE73-4F1D-4C56-88D9-BD3660F1745E}" type="parTrans" cxnId="{7A7E8074-D852-4310-B1F9-C1D0488D536A}">
      <dgm:prSet/>
      <dgm:spPr/>
      <dgm:t>
        <a:bodyPr/>
        <a:lstStyle/>
        <a:p>
          <a:endParaRPr lang="es-ES"/>
        </a:p>
      </dgm:t>
    </dgm:pt>
    <dgm:pt modelId="{87256030-25C1-456D-8DB2-CC7368A0EA3F}" type="sibTrans" cxnId="{7A7E8074-D852-4310-B1F9-C1D0488D536A}">
      <dgm:prSet/>
      <dgm:spPr/>
      <dgm:t>
        <a:bodyPr/>
        <a:lstStyle/>
        <a:p>
          <a:endParaRPr lang="es-ES"/>
        </a:p>
      </dgm:t>
    </dgm:pt>
    <dgm:pt modelId="{AE82E7E0-631F-4093-AA24-8423C6D4F0CF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7FA7D626-D03D-42AE-BAE8-B39913A33DEB}" type="parTrans" cxnId="{FED12880-9423-4F38-AA4C-8A314977F125}">
      <dgm:prSet/>
      <dgm:spPr/>
      <dgm:t>
        <a:bodyPr/>
        <a:lstStyle/>
        <a:p>
          <a:endParaRPr lang="es-ES"/>
        </a:p>
      </dgm:t>
    </dgm:pt>
    <dgm:pt modelId="{DC4094E2-5AD1-468A-8FF4-B5655274F3DF}" type="sibTrans" cxnId="{FED12880-9423-4F38-AA4C-8A314977F125}">
      <dgm:prSet/>
      <dgm:spPr/>
      <dgm:t>
        <a:bodyPr/>
        <a:lstStyle/>
        <a:p>
          <a:endParaRPr lang="es-ES"/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807E8CBF-823D-499C-A62A-3AE0CBE1AC38}" type="pres">
      <dgm:prSet presAssocID="{BE140B6D-182D-4DFF-8253-493A07D2088C}" presName="node" presStyleLbl="node1" presStyleIdx="0" presStyleCnt="6">
        <dgm:presLayoutVars>
          <dgm:bulletEnabled val="1"/>
        </dgm:presLayoutVars>
      </dgm:prSet>
      <dgm:spPr/>
    </dgm:pt>
    <dgm:pt modelId="{F3585268-E324-4A5B-B55D-9742CBE3DEF3}" type="pres">
      <dgm:prSet presAssocID="{BE140B6D-182D-4DFF-8253-493A07D2088C}" presName="spNode" presStyleCnt="0"/>
      <dgm:spPr/>
    </dgm:pt>
    <dgm:pt modelId="{FB4E5127-B474-493A-8FBE-D905D4843A50}" type="pres">
      <dgm:prSet presAssocID="{87256030-25C1-456D-8DB2-CC7368A0EA3F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73740927-C426-45B0-895A-59EA6B74E46C}" type="pres">
      <dgm:prSet presAssocID="{3A470435-A869-6948-909B-794A070B9A74}" presName="node" presStyleLbl="node1" presStyleIdx="3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3" presStyleCnt="6"/>
      <dgm:spPr/>
    </dgm:pt>
    <dgm:pt modelId="{9DC7111F-D5BF-4EE9-9E22-478517CC21A4}" type="pres">
      <dgm:prSet presAssocID="{E5647263-10BB-FF49-A661-A8A76942BCD5}" presName="node" presStyleLbl="node1" presStyleIdx="4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4" presStyleCnt="6"/>
      <dgm:spPr/>
    </dgm:pt>
    <dgm:pt modelId="{9039AE87-25B8-42ED-AB2B-9ED0B4AAAFF3}" type="pres">
      <dgm:prSet presAssocID="{AE82E7E0-631F-4093-AA24-8423C6D4F0CF}" presName="node" presStyleLbl="node1" presStyleIdx="5" presStyleCnt="6" custScaleX="119893" custScaleY="108289" custRadScaleRad="97214" custRadScaleInc="-6919">
        <dgm:presLayoutVars>
          <dgm:bulletEnabled val="1"/>
        </dgm:presLayoutVars>
      </dgm:prSet>
      <dgm:spPr/>
    </dgm:pt>
    <dgm:pt modelId="{D7598AA2-45C2-4123-9E34-5129F0D0FB88}" type="pres">
      <dgm:prSet presAssocID="{AE82E7E0-631F-4093-AA24-8423C6D4F0CF}" presName="spNode" presStyleCnt="0"/>
      <dgm:spPr/>
    </dgm:pt>
    <dgm:pt modelId="{3F789335-FD25-4B34-BBD8-DB86EBE98546}" type="pres">
      <dgm:prSet presAssocID="{DC4094E2-5AD1-468A-8FF4-B5655274F3DF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EB8D4C37-9441-4CC4-8BD7-8AD4CC20B3D9}" type="presOf" srcId="{DC4094E2-5AD1-468A-8FF4-B5655274F3DF}" destId="{3F789335-FD25-4B34-BBD8-DB86EBE98546}" srcOrd="0" destOrd="0" presId="urn:microsoft.com/office/officeart/2005/8/layout/cycle5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30DDAF42-F459-433F-9787-C52B4E8C0E12}" type="presOf" srcId="{87256030-25C1-456D-8DB2-CC7368A0EA3F}" destId="{FB4E5127-B474-493A-8FBE-D905D4843A50}" srcOrd="0" destOrd="0" presId="urn:microsoft.com/office/officeart/2005/8/layout/cycle5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7A7E8074-D852-4310-B1F9-C1D0488D536A}" srcId="{BD033580-F256-BB4D-B922-422889E5036B}" destId="{BE140B6D-182D-4DFF-8253-493A07D2088C}" srcOrd="0" destOrd="0" parTransId="{68C5EE73-4F1D-4C56-88D9-BD3660F1745E}" sibTransId="{87256030-25C1-456D-8DB2-CC7368A0EA3F}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FED12880-9423-4F38-AA4C-8A314977F125}" srcId="{BD033580-F256-BB4D-B922-422889E5036B}" destId="{AE82E7E0-631F-4093-AA24-8423C6D4F0CF}" srcOrd="5" destOrd="0" parTransId="{7FA7D626-D03D-42AE-BAE8-B39913A33DEB}" sibTransId="{DC4094E2-5AD1-468A-8FF4-B5655274F3DF}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992C2A9A-3D37-F44E-BB34-E7F4C149410C}" srcId="{BD033580-F256-BB4D-B922-422889E5036B}" destId="{3A470435-A869-6948-909B-794A070B9A74}" srcOrd="3" destOrd="0" parTransId="{1C88292C-D2EE-D14B-8865-D7A01770244C}" sibTransId="{DB76BB3C-93BC-0945-9A69-632B07E415EF}"/>
    <dgm:cxn modelId="{D8928DC6-787B-4771-B80C-229F25FFE2E4}" type="presOf" srcId="{BE140B6D-182D-4DFF-8253-493A07D2088C}" destId="{807E8CBF-823D-499C-A62A-3AE0CBE1AC38}" srcOrd="0" destOrd="0" presId="urn:microsoft.com/office/officeart/2005/8/layout/cycle5"/>
    <dgm:cxn modelId="{7A4A95CA-03A0-4A49-9668-2D54002DC896}" srcId="{BD033580-F256-BB4D-B922-422889E5036B}" destId="{E5647263-10BB-FF49-A661-A8A76942BCD5}" srcOrd="4" destOrd="0" parTransId="{2B3867EE-854C-8846-A726-43D33BCF616A}" sibTransId="{B6DD0B2E-D891-7B40-9737-C8C7ABEC3D5E}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3D1A6BF7-77FA-465F-93A8-94DCC33D6C2C}" type="presOf" srcId="{AE82E7E0-631F-4093-AA24-8423C6D4F0CF}" destId="{9039AE87-25B8-42ED-AB2B-9ED0B4AAAFF3}" srcOrd="0" destOrd="0" presId="urn:microsoft.com/office/officeart/2005/8/layout/cycle5"/>
    <dgm:cxn modelId="{6FDA5C71-12CB-4062-AA5A-EB7E35199AC0}" type="presParOf" srcId="{947CF32E-7062-44CA-B870-7B1D32810C3D}" destId="{807E8CBF-823D-499C-A62A-3AE0CBE1AC38}" srcOrd="0" destOrd="0" presId="urn:microsoft.com/office/officeart/2005/8/layout/cycle5"/>
    <dgm:cxn modelId="{B23EDFC2-16CD-41B4-9446-EAEFF4FCD616}" type="presParOf" srcId="{947CF32E-7062-44CA-B870-7B1D32810C3D}" destId="{F3585268-E324-4A5B-B55D-9742CBE3DEF3}" srcOrd="1" destOrd="0" presId="urn:microsoft.com/office/officeart/2005/8/layout/cycle5"/>
    <dgm:cxn modelId="{D2C2B9C2-1504-43B4-BA38-26392BAC41F6}" type="presParOf" srcId="{947CF32E-7062-44CA-B870-7B1D32810C3D}" destId="{FB4E5127-B474-493A-8FBE-D905D4843A50}" srcOrd="2" destOrd="0" presId="urn:microsoft.com/office/officeart/2005/8/layout/cycle5"/>
    <dgm:cxn modelId="{E1BF9BA8-6021-4703-B0B2-61D2FE25842F}" type="presParOf" srcId="{947CF32E-7062-44CA-B870-7B1D32810C3D}" destId="{198A0BA6-C0A1-4F0D-B3B6-61DC8FEF8BB0}" srcOrd="3" destOrd="0" presId="urn:microsoft.com/office/officeart/2005/8/layout/cycle5"/>
    <dgm:cxn modelId="{413A42E6-980B-49E3-9AAC-80D3418C6079}" type="presParOf" srcId="{947CF32E-7062-44CA-B870-7B1D32810C3D}" destId="{82BC6573-5804-4943-AA10-1D097D666E38}" srcOrd="4" destOrd="0" presId="urn:microsoft.com/office/officeart/2005/8/layout/cycle5"/>
    <dgm:cxn modelId="{39FF1A49-98A3-4469-AF42-9A20A08F5387}" type="presParOf" srcId="{947CF32E-7062-44CA-B870-7B1D32810C3D}" destId="{B3CCEB00-FCDF-42C5-9DF6-BE7822AD1EA3}" srcOrd="5" destOrd="0" presId="urn:microsoft.com/office/officeart/2005/8/layout/cycle5"/>
    <dgm:cxn modelId="{F00ADD2B-8D3E-4CF3-82FB-F84A1B96A712}" type="presParOf" srcId="{947CF32E-7062-44CA-B870-7B1D32810C3D}" destId="{F60BF8F8-D84C-4E2B-8252-068F786B5F84}" srcOrd="6" destOrd="0" presId="urn:microsoft.com/office/officeart/2005/8/layout/cycle5"/>
    <dgm:cxn modelId="{A652365B-0B8E-4994-B12A-FCE151751411}" type="presParOf" srcId="{947CF32E-7062-44CA-B870-7B1D32810C3D}" destId="{CF6C739F-7501-43C1-8B92-269B720B9DE4}" srcOrd="7" destOrd="0" presId="urn:microsoft.com/office/officeart/2005/8/layout/cycle5"/>
    <dgm:cxn modelId="{B3580E75-FCCA-4A9A-9E5B-B4B599E15BBE}" type="presParOf" srcId="{947CF32E-7062-44CA-B870-7B1D32810C3D}" destId="{EC6DAA67-8D83-41F9-B20D-98EBFEFAE92B}" srcOrd="8" destOrd="0" presId="urn:microsoft.com/office/officeart/2005/8/layout/cycle5"/>
    <dgm:cxn modelId="{A36A208D-2CE8-4DEB-BF02-C512CB89D0F4}" type="presParOf" srcId="{947CF32E-7062-44CA-B870-7B1D32810C3D}" destId="{73740927-C426-45B0-895A-59EA6B74E46C}" srcOrd="9" destOrd="0" presId="urn:microsoft.com/office/officeart/2005/8/layout/cycle5"/>
    <dgm:cxn modelId="{FAB97892-A509-4479-9129-D58555DD61BD}" type="presParOf" srcId="{947CF32E-7062-44CA-B870-7B1D32810C3D}" destId="{E8E2E27C-1126-4A82-95BF-81F92E8E113B}" srcOrd="10" destOrd="0" presId="urn:microsoft.com/office/officeart/2005/8/layout/cycle5"/>
    <dgm:cxn modelId="{F0D89CF5-CDB0-486B-A3E8-5A7B92F3B916}" type="presParOf" srcId="{947CF32E-7062-44CA-B870-7B1D32810C3D}" destId="{D7A325A8-C097-4D50-8F70-C3BF403B125D}" srcOrd="11" destOrd="0" presId="urn:microsoft.com/office/officeart/2005/8/layout/cycle5"/>
    <dgm:cxn modelId="{2F40E00A-7C03-4DA5-8203-DD7A53F8B4A4}" type="presParOf" srcId="{947CF32E-7062-44CA-B870-7B1D32810C3D}" destId="{9DC7111F-D5BF-4EE9-9E22-478517CC21A4}" srcOrd="12" destOrd="0" presId="urn:microsoft.com/office/officeart/2005/8/layout/cycle5"/>
    <dgm:cxn modelId="{87B98872-104C-4617-8AF5-913872C0E35E}" type="presParOf" srcId="{947CF32E-7062-44CA-B870-7B1D32810C3D}" destId="{4F2A2D5B-AB99-4DCD-9022-CCFA930340B1}" srcOrd="13" destOrd="0" presId="urn:microsoft.com/office/officeart/2005/8/layout/cycle5"/>
    <dgm:cxn modelId="{4A7170F9-8768-41FC-A646-97A186F3612D}" type="presParOf" srcId="{947CF32E-7062-44CA-B870-7B1D32810C3D}" destId="{18A32CA0-2A8A-4EB5-B717-743516F7ED1B}" srcOrd="14" destOrd="0" presId="urn:microsoft.com/office/officeart/2005/8/layout/cycle5"/>
    <dgm:cxn modelId="{1AFE3D26-4D44-49F5-986A-4D31A5D21F26}" type="presParOf" srcId="{947CF32E-7062-44CA-B870-7B1D32810C3D}" destId="{9039AE87-25B8-42ED-AB2B-9ED0B4AAAFF3}" srcOrd="15" destOrd="0" presId="urn:microsoft.com/office/officeart/2005/8/layout/cycle5"/>
    <dgm:cxn modelId="{6D5A9D15-298B-417F-8B61-2D858D81E056}" type="presParOf" srcId="{947CF32E-7062-44CA-B870-7B1D32810C3D}" destId="{D7598AA2-45C2-4123-9E34-5129F0D0FB88}" srcOrd="16" destOrd="0" presId="urn:microsoft.com/office/officeart/2005/8/layout/cycle5"/>
    <dgm:cxn modelId="{14845C1D-B9E7-4D98-AEA6-603AE3DA9FB3}" type="presParOf" srcId="{947CF32E-7062-44CA-B870-7B1D32810C3D}" destId="{3F789335-FD25-4B34-BBD8-DB86EBE98546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04558D92-E6EA-C84D-87D2-C4E762A9B49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E140B6D-182D-4DFF-8253-493A07D2088C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68C5EE73-4F1D-4C56-88D9-BD3660F1745E}" type="parTrans" cxnId="{7A7E8074-D852-4310-B1F9-C1D0488D536A}">
      <dgm:prSet/>
      <dgm:spPr/>
      <dgm:t>
        <a:bodyPr/>
        <a:lstStyle/>
        <a:p>
          <a:endParaRPr lang="es-ES"/>
        </a:p>
      </dgm:t>
    </dgm:pt>
    <dgm:pt modelId="{87256030-25C1-456D-8DB2-CC7368A0EA3F}" type="sibTrans" cxnId="{7A7E8074-D852-4310-B1F9-C1D0488D536A}">
      <dgm:prSet/>
      <dgm:spPr/>
      <dgm:t>
        <a:bodyPr/>
        <a:lstStyle/>
        <a:p>
          <a:endParaRPr lang="es-ES"/>
        </a:p>
      </dgm:t>
    </dgm:pt>
    <dgm:pt modelId="{AE82E7E0-631F-4093-AA24-8423C6D4F0CF}">
      <dgm:prSet phldrT="[Texto]" custT="1"/>
      <dgm:spPr>
        <a:solidFill>
          <a:srgbClr val="C00000"/>
        </a:solidFill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s-ES_tradnl" sz="1400" b="1" u="none" dirty="0">
              <a:solidFill>
                <a:schemeClr val="bg1"/>
              </a:solidFill>
            </a:rPr>
            <a:t>6</a:t>
          </a:r>
        </a:p>
      </dgm:t>
    </dgm:pt>
    <dgm:pt modelId="{7FA7D626-D03D-42AE-BAE8-B39913A33DEB}" type="parTrans" cxnId="{FED12880-9423-4F38-AA4C-8A314977F125}">
      <dgm:prSet/>
      <dgm:spPr/>
      <dgm:t>
        <a:bodyPr/>
        <a:lstStyle/>
        <a:p>
          <a:endParaRPr lang="es-ES"/>
        </a:p>
      </dgm:t>
    </dgm:pt>
    <dgm:pt modelId="{DC4094E2-5AD1-468A-8FF4-B5655274F3DF}" type="sibTrans" cxnId="{FED12880-9423-4F38-AA4C-8A314977F125}">
      <dgm:prSet/>
      <dgm:spPr/>
      <dgm:t>
        <a:bodyPr/>
        <a:lstStyle/>
        <a:p>
          <a:endParaRPr lang="es-ES"/>
        </a:p>
      </dgm:t>
    </dgm:pt>
    <dgm:pt modelId="{E5647263-10BB-FF49-A661-A8A76942BCD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807E8CBF-823D-499C-A62A-3AE0CBE1AC38}" type="pres">
      <dgm:prSet presAssocID="{BE140B6D-182D-4DFF-8253-493A07D2088C}" presName="node" presStyleLbl="node1" presStyleIdx="0" presStyleCnt="6">
        <dgm:presLayoutVars>
          <dgm:bulletEnabled val="1"/>
        </dgm:presLayoutVars>
      </dgm:prSet>
      <dgm:spPr/>
    </dgm:pt>
    <dgm:pt modelId="{F3585268-E324-4A5B-B55D-9742CBE3DEF3}" type="pres">
      <dgm:prSet presAssocID="{BE140B6D-182D-4DFF-8253-493A07D2088C}" presName="spNode" presStyleCnt="0"/>
      <dgm:spPr/>
    </dgm:pt>
    <dgm:pt modelId="{FB4E5127-B474-493A-8FBE-D905D4843A50}" type="pres">
      <dgm:prSet presAssocID="{87256030-25C1-456D-8DB2-CC7368A0EA3F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73740927-C426-45B0-895A-59EA6B74E46C}" type="pres">
      <dgm:prSet presAssocID="{3A470435-A869-6948-909B-794A070B9A74}" presName="node" presStyleLbl="node1" presStyleIdx="3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3" presStyleCnt="6"/>
      <dgm:spPr/>
    </dgm:pt>
    <dgm:pt modelId="{9DC7111F-D5BF-4EE9-9E22-478517CC21A4}" type="pres">
      <dgm:prSet presAssocID="{E5647263-10BB-FF49-A661-A8A76942BCD5}" presName="node" presStyleLbl="node1" presStyleIdx="4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4" presStyleCnt="6"/>
      <dgm:spPr/>
    </dgm:pt>
    <dgm:pt modelId="{9039AE87-25B8-42ED-AB2B-9ED0B4AAAFF3}" type="pres">
      <dgm:prSet presAssocID="{AE82E7E0-631F-4093-AA24-8423C6D4F0CF}" presName="node" presStyleLbl="node1" presStyleIdx="5" presStyleCnt="6" custScaleX="119893" custScaleY="108289" custRadScaleRad="97214" custRadScaleInc="-6919">
        <dgm:presLayoutVars>
          <dgm:bulletEnabled val="1"/>
        </dgm:presLayoutVars>
      </dgm:prSet>
      <dgm:spPr/>
    </dgm:pt>
    <dgm:pt modelId="{D7598AA2-45C2-4123-9E34-5129F0D0FB88}" type="pres">
      <dgm:prSet presAssocID="{AE82E7E0-631F-4093-AA24-8423C6D4F0CF}" presName="spNode" presStyleCnt="0"/>
      <dgm:spPr/>
    </dgm:pt>
    <dgm:pt modelId="{3F789335-FD25-4B34-BBD8-DB86EBE98546}" type="pres">
      <dgm:prSet presAssocID="{DC4094E2-5AD1-468A-8FF4-B5655274F3DF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EB8D4C37-9441-4CC4-8BD7-8AD4CC20B3D9}" type="presOf" srcId="{DC4094E2-5AD1-468A-8FF4-B5655274F3DF}" destId="{3F789335-FD25-4B34-BBD8-DB86EBE98546}" srcOrd="0" destOrd="0" presId="urn:microsoft.com/office/officeart/2005/8/layout/cycle5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30DDAF42-F459-433F-9787-C52B4E8C0E12}" type="presOf" srcId="{87256030-25C1-456D-8DB2-CC7368A0EA3F}" destId="{FB4E5127-B474-493A-8FBE-D905D4843A50}" srcOrd="0" destOrd="0" presId="urn:microsoft.com/office/officeart/2005/8/layout/cycle5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7A7E8074-D852-4310-B1F9-C1D0488D536A}" srcId="{BD033580-F256-BB4D-B922-422889E5036B}" destId="{BE140B6D-182D-4DFF-8253-493A07D2088C}" srcOrd="0" destOrd="0" parTransId="{68C5EE73-4F1D-4C56-88D9-BD3660F1745E}" sibTransId="{87256030-25C1-456D-8DB2-CC7368A0EA3F}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FED12880-9423-4F38-AA4C-8A314977F125}" srcId="{BD033580-F256-BB4D-B922-422889E5036B}" destId="{AE82E7E0-631F-4093-AA24-8423C6D4F0CF}" srcOrd="5" destOrd="0" parTransId="{7FA7D626-D03D-42AE-BAE8-B39913A33DEB}" sibTransId="{DC4094E2-5AD1-468A-8FF4-B5655274F3DF}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992C2A9A-3D37-F44E-BB34-E7F4C149410C}" srcId="{BD033580-F256-BB4D-B922-422889E5036B}" destId="{3A470435-A869-6948-909B-794A070B9A74}" srcOrd="3" destOrd="0" parTransId="{1C88292C-D2EE-D14B-8865-D7A01770244C}" sibTransId="{DB76BB3C-93BC-0945-9A69-632B07E415EF}"/>
    <dgm:cxn modelId="{D8928DC6-787B-4771-B80C-229F25FFE2E4}" type="presOf" srcId="{BE140B6D-182D-4DFF-8253-493A07D2088C}" destId="{807E8CBF-823D-499C-A62A-3AE0CBE1AC38}" srcOrd="0" destOrd="0" presId="urn:microsoft.com/office/officeart/2005/8/layout/cycle5"/>
    <dgm:cxn modelId="{7A4A95CA-03A0-4A49-9668-2D54002DC896}" srcId="{BD033580-F256-BB4D-B922-422889E5036B}" destId="{E5647263-10BB-FF49-A661-A8A76942BCD5}" srcOrd="4" destOrd="0" parTransId="{2B3867EE-854C-8846-A726-43D33BCF616A}" sibTransId="{B6DD0B2E-D891-7B40-9737-C8C7ABEC3D5E}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3D1A6BF7-77FA-465F-93A8-94DCC33D6C2C}" type="presOf" srcId="{AE82E7E0-631F-4093-AA24-8423C6D4F0CF}" destId="{9039AE87-25B8-42ED-AB2B-9ED0B4AAAFF3}" srcOrd="0" destOrd="0" presId="urn:microsoft.com/office/officeart/2005/8/layout/cycle5"/>
    <dgm:cxn modelId="{6FDA5C71-12CB-4062-AA5A-EB7E35199AC0}" type="presParOf" srcId="{947CF32E-7062-44CA-B870-7B1D32810C3D}" destId="{807E8CBF-823D-499C-A62A-3AE0CBE1AC38}" srcOrd="0" destOrd="0" presId="urn:microsoft.com/office/officeart/2005/8/layout/cycle5"/>
    <dgm:cxn modelId="{B23EDFC2-16CD-41B4-9446-EAEFF4FCD616}" type="presParOf" srcId="{947CF32E-7062-44CA-B870-7B1D32810C3D}" destId="{F3585268-E324-4A5B-B55D-9742CBE3DEF3}" srcOrd="1" destOrd="0" presId="urn:microsoft.com/office/officeart/2005/8/layout/cycle5"/>
    <dgm:cxn modelId="{D2C2B9C2-1504-43B4-BA38-26392BAC41F6}" type="presParOf" srcId="{947CF32E-7062-44CA-B870-7B1D32810C3D}" destId="{FB4E5127-B474-493A-8FBE-D905D4843A50}" srcOrd="2" destOrd="0" presId="urn:microsoft.com/office/officeart/2005/8/layout/cycle5"/>
    <dgm:cxn modelId="{E1BF9BA8-6021-4703-B0B2-61D2FE25842F}" type="presParOf" srcId="{947CF32E-7062-44CA-B870-7B1D32810C3D}" destId="{198A0BA6-C0A1-4F0D-B3B6-61DC8FEF8BB0}" srcOrd="3" destOrd="0" presId="urn:microsoft.com/office/officeart/2005/8/layout/cycle5"/>
    <dgm:cxn modelId="{413A42E6-980B-49E3-9AAC-80D3418C6079}" type="presParOf" srcId="{947CF32E-7062-44CA-B870-7B1D32810C3D}" destId="{82BC6573-5804-4943-AA10-1D097D666E38}" srcOrd="4" destOrd="0" presId="urn:microsoft.com/office/officeart/2005/8/layout/cycle5"/>
    <dgm:cxn modelId="{39FF1A49-98A3-4469-AF42-9A20A08F5387}" type="presParOf" srcId="{947CF32E-7062-44CA-B870-7B1D32810C3D}" destId="{B3CCEB00-FCDF-42C5-9DF6-BE7822AD1EA3}" srcOrd="5" destOrd="0" presId="urn:microsoft.com/office/officeart/2005/8/layout/cycle5"/>
    <dgm:cxn modelId="{F00ADD2B-8D3E-4CF3-82FB-F84A1B96A712}" type="presParOf" srcId="{947CF32E-7062-44CA-B870-7B1D32810C3D}" destId="{F60BF8F8-D84C-4E2B-8252-068F786B5F84}" srcOrd="6" destOrd="0" presId="urn:microsoft.com/office/officeart/2005/8/layout/cycle5"/>
    <dgm:cxn modelId="{A652365B-0B8E-4994-B12A-FCE151751411}" type="presParOf" srcId="{947CF32E-7062-44CA-B870-7B1D32810C3D}" destId="{CF6C739F-7501-43C1-8B92-269B720B9DE4}" srcOrd="7" destOrd="0" presId="urn:microsoft.com/office/officeart/2005/8/layout/cycle5"/>
    <dgm:cxn modelId="{B3580E75-FCCA-4A9A-9E5B-B4B599E15BBE}" type="presParOf" srcId="{947CF32E-7062-44CA-B870-7B1D32810C3D}" destId="{EC6DAA67-8D83-41F9-B20D-98EBFEFAE92B}" srcOrd="8" destOrd="0" presId="urn:microsoft.com/office/officeart/2005/8/layout/cycle5"/>
    <dgm:cxn modelId="{A36A208D-2CE8-4DEB-BF02-C512CB89D0F4}" type="presParOf" srcId="{947CF32E-7062-44CA-B870-7B1D32810C3D}" destId="{73740927-C426-45B0-895A-59EA6B74E46C}" srcOrd="9" destOrd="0" presId="urn:microsoft.com/office/officeart/2005/8/layout/cycle5"/>
    <dgm:cxn modelId="{FAB97892-A509-4479-9129-D58555DD61BD}" type="presParOf" srcId="{947CF32E-7062-44CA-B870-7B1D32810C3D}" destId="{E8E2E27C-1126-4A82-95BF-81F92E8E113B}" srcOrd="10" destOrd="0" presId="urn:microsoft.com/office/officeart/2005/8/layout/cycle5"/>
    <dgm:cxn modelId="{F0D89CF5-CDB0-486B-A3E8-5A7B92F3B916}" type="presParOf" srcId="{947CF32E-7062-44CA-B870-7B1D32810C3D}" destId="{D7A325A8-C097-4D50-8F70-C3BF403B125D}" srcOrd="11" destOrd="0" presId="urn:microsoft.com/office/officeart/2005/8/layout/cycle5"/>
    <dgm:cxn modelId="{2F40E00A-7C03-4DA5-8203-DD7A53F8B4A4}" type="presParOf" srcId="{947CF32E-7062-44CA-B870-7B1D32810C3D}" destId="{9DC7111F-D5BF-4EE9-9E22-478517CC21A4}" srcOrd="12" destOrd="0" presId="urn:microsoft.com/office/officeart/2005/8/layout/cycle5"/>
    <dgm:cxn modelId="{87B98872-104C-4617-8AF5-913872C0E35E}" type="presParOf" srcId="{947CF32E-7062-44CA-B870-7B1D32810C3D}" destId="{4F2A2D5B-AB99-4DCD-9022-CCFA930340B1}" srcOrd="13" destOrd="0" presId="urn:microsoft.com/office/officeart/2005/8/layout/cycle5"/>
    <dgm:cxn modelId="{4A7170F9-8768-41FC-A646-97A186F3612D}" type="presParOf" srcId="{947CF32E-7062-44CA-B870-7B1D32810C3D}" destId="{18A32CA0-2A8A-4EB5-B717-743516F7ED1B}" srcOrd="14" destOrd="0" presId="urn:microsoft.com/office/officeart/2005/8/layout/cycle5"/>
    <dgm:cxn modelId="{1AFE3D26-4D44-49F5-986A-4D31A5D21F26}" type="presParOf" srcId="{947CF32E-7062-44CA-B870-7B1D32810C3D}" destId="{9039AE87-25B8-42ED-AB2B-9ED0B4AAAFF3}" srcOrd="15" destOrd="0" presId="urn:microsoft.com/office/officeart/2005/8/layout/cycle5"/>
    <dgm:cxn modelId="{6D5A9D15-298B-417F-8B61-2D858D81E056}" type="presParOf" srcId="{947CF32E-7062-44CA-B870-7B1D32810C3D}" destId="{D7598AA2-45C2-4123-9E34-5129F0D0FB88}" srcOrd="16" destOrd="0" presId="urn:microsoft.com/office/officeart/2005/8/layout/cycle5"/>
    <dgm:cxn modelId="{14845C1D-B9E7-4D98-AEA6-603AE3DA9FB3}" type="presParOf" srcId="{947CF32E-7062-44CA-B870-7B1D32810C3D}" destId="{3F789335-FD25-4B34-BBD8-DB86EBE98546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FD907-C1EC-49B4-890E-6A239D217A78}">
      <dsp:nvSpPr>
        <dsp:cNvPr id="0" name=""/>
        <dsp:cNvSpPr/>
      </dsp:nvSpPr>
      <dsp:spPr>
        <a:xfrm>
          <a:off x="2180363" y="3026"/>
          <a:ext cx="2158100" cy="69827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kern="1200" dirty="0">
              <a:solidFill>
                <a:schemeClr val="bg1"/>
              </a:solidFill>
            </a:rPr>
            <a:t>1. PREPARACIÓN</a:t>
          </a:r>
        </a:p>
      </dsp:txBody>
      <dsp:txXfrm>
        <a:off x="2214450" y="37113"/>
        <a:ext cx="2089926" cy="630101"/>
      </dsp:txXfrm>
    </dsp:sp>
    <dsp:sp modelId="{83740683-4562-49F0-BF08-BBD5ED4C18B7}">
      <dsp:nvSpPr>
        <dsp:cNvPr id="0" name=""/>
        <dsp:cNvSpPr/>
      </dsp:nvSpPr>
      <dsp:spPr>
        <a:xfrm>
          <a:off x="2003310" y="669823"/>
          <a:ext cx="3288199" cy="3288199"/>
        </a:xfrm>
        <a:custGeom>
          <a:avLst/>
          <a:gdLst/>
          <a:ahLst/>
          <a:cxnLst/>
          <a:rect l="0" t="0" r="0" b="0"/>
          <a:pathLst>
            <a:path>
              <a:moveTo>
                <a:pt x="2129366" y="73246"/>
              </a:moveTo>
              <a:arcTo wR="1644099" hR="1644099" stAng="17230015" swAng="1089197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4360726" y="1077958"/>
          <a:ext cx="2158100" cy="698275"/>
        </a:xfrm>
        <a:prstGeom prst="roundRect">
          <a:avLst/>
        </a:prstGeom>
        <a:gradFill rotWithShape="0">
          <a:gsLst>
            <a:gs pos="0">
              <a:schemeClr val="accent3">
                <a:hueOff val="542120"/>
                <a:satOff val="20000"/>
                <a:lumOff val="-294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542120"/>
                <a:satOff val="20000"/>
                <a:lumOff val="-294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542120"/>
                <a:satOff val="20000"/>
                <a:lumOff val="-294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kern="1200" dirty="0">
              <a:solidFill>
                <a:schemeClr val="bg1"/>
              </a:solidFill>
            </a:rPr>
            <a:t>2. RECOPILACIÓN DE  INFORMACIÓN GENERAL</a:t>
          </a: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4394813" y="1112045"/>
        <a:ext cx="2089926" cy="630101"/>
      </dsp:txXfrm>
    </dsp:sp>
    <dsp:sp modelId="{B3CCEB00-FCDF-42C5-9DF6-BE7822AD1EA3}">
      <dsp:nvSpPr>
        <dsp:cNvPr id="0" name=""/>
        <dsp:cNvSpPr/>
      </dsp:nvSpPr>
      <dsp:spPr>
        <a:xfrm>
          <a:off x="2275252" y="577172"/>
          <a:ext cx="3288199" cy="3288199"/>
        </a:xfrm>
        <a:custGeom>
          <a:avLst/>
          <a:gdLst/>
          <a:ahLst/>
          <a:cxnLst/>
          <a:rect l="0" t="0" r="0" b="0"/>
          <a:pathLst>
            <a:path>
              <a:moveTo>
                <a:pt x="3259147" y="1336387"/>
              </a:moveTo>
              <a:arcTo wR="1644099" hR="1644099" stAng="20952770" swAng="896813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4360726" y="2480669"/>
          <a:ext cx="2158100" cy="698275"/>
        </a:xfrm>
        <a:prstGeom prst="roundRect">
          <a:avLst/>
        </a:prstGeom>
        <a:gradFill rotWithShape="0">
          <a:gsLst>
            <a:gs pos="0">
              <a:schemeClr val="accent3">
                <a:hueOff val="1084240"/>
                <a:satOff val="40000"/>
                <a:lumOff val="-588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084240"/>
                <a:satOff val="40000"/>
                <a:lumOff val="-588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084240"/>
                <a:satOff val="40000"/>
                <a:lumOff val="-588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kern="1200" dirty="0">
              <a:solidFill>
                <a:schemeClr val="bg1"/>
              </a:solidFill>
            </a:rPr>
            <a:t>3. ANÁLISIS Y DIAGNOSTICO</a:t>
          </a: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4394813" y="2514756"/>
        <a:ext cx="2089926" cy="630101"/>
      </dsp:txXfrm>
    </dsp:sp>
    <dsp:sp modelId="{EC6DAA67-8D83-41F9-B20D-98EBFEFAE92B}">
      <dsp:nvSpPr>
        <dsp:cNvPr id="0" name=""/>
        <dsp:cNvSpPr/>
      </dsp:nvSpPr>
      <dsp:spPr>
        <a:xfrm>
          <a:off x="2135359" y="57345"/>
          <a:ext cx="3288199" cy="3288199"/>
        </a:xfrm>
        <a:custGeom>
          <a:avLst/>
          <a:gdLst/>
          <a:ahLst/>
          <a:cxnLst/>
          <a:rect l="0" t="0" r="0" b="0"/>
          <a:pathLst>
            <a:path>
              <a:moveTo>
                <a:pt x="2306798" y="3148724"/>
              </a:moveTo>
              <a:arcTo wR="1644099" hR="1644099" stAng="3973760" swAng="405345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1915765" y="3291226"/>
          <a:ext cx="2687296" cy="698275"/>
        </a:xfrm>
        <a:prstGeom prst="roundRect">
          <a:avLst/>
        </a:prstGeom>
        <a:gradFill rotWithShape="0">
          <a:gsLst>
            <a:gs pos="0">
              <a:schemeClr val="accent3">
                <a:hueOff val="1626359"/>
                <a:satOff val="60000"/>
                <a:lumOff val="-882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626359"/>
                <a:satOff val="60000"/>
                <a:lumOff val="-882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626359"/>
                <a:satOff val="60000"/>
                <a:lumOff val="-882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kern="1200" dirty="0">
              <a:solidFill>
                <a:schemeClr val="bg1"/>
              </a:solidFill>
            </a:rPr>
            <a:t>4. FORMULACIÓN DE ACCIONES DE RACIONALIZACIÓN Y REDISEÑO</a:t>
          </a: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949852" y="3325313"/>
        <a:ext cx="2619122" cy="630101"/>
      </dsp:txXfrm>
    </dsp:sp>
    <dsp:sp modelId="{D7A325A8-C097-4D50-8F70-C3BF403B125D}">
      <dsp:nvSpPr>
        <dsp:cNvPr id="0" name=""/>
        <dsp:cNvSpPr/>
      </dsp:nvSpPr>
      <dsp:spPr>
        <a:xfrm>
          <a:off x="1121049" y="51054"/>
          <a:ext cx="3288199" cy="3288199"/>
        </a:xfrm>
        <a:custGeom>
          <a:avLst/>
          <a:gdLst/>
          <a:ahLst/>
          <a:cxnLst/>
          <a:rect l="0" t="0" r="0" b="0"/>
          <a:pathLst>
            <a:path>
              <a:moveTo>
                <a:pt x="1166162" y="3217198"/>
              </a:moveTo>
              <a:arcTo wR="1644099" hR="1644099" stAng="6413988" swAng="545662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0" y="2434688"/>
          <a:ext cx="2158100" cy="698275"/>
        </a:xfrm>
        <a:prstGeom prst="roundRect">
          <a:avLst/>
        </a:prstGeom>
        <a:gradFill rotWithShape="0">
          <a:gsLst>
            <a:gs pos="0">
              <a:schemeClr val="accent3">
                <a:hueOff val="2168479"/>
                <a:satOff val="80000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168479"/>
                <a:satOff val="80000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168479"/>
                <a:satOff val="80000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kern="1200" dirty="0">
              <a:solidFill>
                <a:schemeClr val="bg1"/>
              </a:solidFill>
            </a:rPr>
            <a:t>5. IMPLEMENTACIÓN Y MONITOREO</a:t>
          </a:r>
          <a:endParaRPr lang="es-ES_tradnl" sz="1000" b="1" u="none" kern="1200" dirty="0">
            <a:solidFill>
              <a:schemeClr val="bg1"/>
            </a:solidFill>
          </a:endParaRPr>
        </a:p>
      </dsp:txBody>
      <dsp:txXfrm>
        <a:off x="34087" y="2468775"/>
        <a:ext cx="2089926" cy="630101"/>
      </dsp:txXfrm>
    </dsp:sp>
    <dsp:sp modelId="{18A32CA0-2A8A-4EB5-B717-743516F7ED1B}">
      <dsp:nvSpPr>
        <dsp:cNvPr id="0" name=""/>
        <dsp:cNvSpPr/>
      </dsp:nvSpPr>
      <dsp:spPr>
        <a:xfrm>
          <a:off x="935461" y="398058"/>
          <a:ext cx="3288199" cy="3288199"/>
        </a:xfrm>
        <a:custGeom>
          <a:avLst/>
          <a:gdLst/>
          <a:ahLst/>
          <a:cxnLst/>
          <a:rect l="0" t="0" r="0" b="0"/>
          <a:pathLst>
            <a:path>
              <a:moveTo>
                <a:pt x="16408" y="1875798"/>
              </a:moveTo>
              <a:arcTo wR="1644099" hR="1644099" stAng="10313909" swAng="1046283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9D9DA0-1516-4696-93FE-0CDFDCB92948}">
      <dsp:nvSpPr>
        <dsp:cNvPr id="0" name=""/>
        <dsp:cNvSpPr/>
      </dsp:nvSpPr>
      <dsp:spPr>
        <a:xfrm>
          <a:off x="0" y="917033"/>
          <a:ext cx="2158100" cy="698275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kern="1200" dirty="0">
              <a:solidFill>
                <a:schemeClr val="bg1"/>
              </a:solidFill>
            </a:rPr>
            <a:t>6. EVALUACIÓN Y CICLO CONTINUO DE RACIONALIZACIÓN</a:t>
          </a: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34087" y="951120"/>
        <a:ext cx="2089926" cy="630101"/>
      </dsp:txXfrm>
    </dsp:sp>
    <dsp:sp modelId="{A517CC4D-D6A2-4833-8C5A-4A2B06EDA438}">
      <dsp:nvSpPr>
        <dsp:cNvPr id="0" name=""/>
        <dsp:cNvSpPr/>
      </dsp:nvSpPr>
      <dsp:spPr>
        <a:xfrm>
          <a:off x="1151529" y="659338"/>
          <a:ext cx="3288199" cy="3288199"/>
        </a:xfrm>
        <a:custGeom>
          <a:avLst/>
          <a:gdLst/>
          <a:ahLst/>
          <a:cxnLst/>
          <a:rect l="0" t="0" r="0" b="0"/>
          <a:pathLst>
            <a:path>
              <a:moveTo>
                <a:pt x="856462" y="200946"/>
              </a:moveTo>
              <a:arcTo wR="1644099" hR="1644099" stAng="14482523" swAng="705747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FD907-C1EC-49B4-890E-6A239D217A78}">
      <dsp:nvSpPr>
        <dsp:cNvPr id="0" name=""/>
        <dsp:cNvSpPr/>
      </dsp:nvSpPr>
      <dsp:spPr>
        <a:xfrm>
          <a:off x="1285975" y="788"/>
          <a:ext cx="546584" cy="30564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kern="1200" dirty="0">
              <a:solidFill>
                <a:schemeClr val="bg1"/>
              </a:solidFill>
            </a:rPr>
            <a:t>1</a:t>
          </a:r>
        </a:p>
      </dsp:txBody>
      <dsp:txXfrm>
        <a:off x="1300895" y="15708"/>
        <a:ext cx="516744" cy="275805"/>
      </dsp:txXfrm>
    </dsp:sp>
    <dsp:sp modelId="{83740683-4562-49F0-BF08-BBD5ED4C18B7}">
      <dsp:nvSpPr>
        <dsp:cNvPr id="0" name=""/>
        <dsp:cNvSpPr/>
      </dsp:nvSpPr>
      <dsp:spPr>
        <a:xfrm>
          <a:off x="839787" y="153611"/>
          <a:ext cx="1438960" cy="1438960"/>
        </a:xfrm>
        <a:custGeom>
          <a:avLst/>
          <a:gdLst/>
          <a:ahLst/>
          <a:cxnLst/>
          <a:rect l="0" t="0" r="0" b="0"/>
          <a:pathLst>
            <a:path>
              <a:moveTo>
                <a:pt x="1043263" y="76972"/>
              </a:moveTo>
              <a:arcTo wR="719480" hR="719480" stAng="17804714" swAng="804156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1898408" y="360528"/>
          <a:ext cx="567894" cy="305645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913328" y="375448"/>
        <a:ext cx="538054" cy="275805"/>
      </dsp:txXfrm>
    </dsp:sp>
    <dsp:sp modelId="{EC6DAA67-8D83-41F9-B20D-98EBFEFAE92B}">
      <dsp:nvSpPr>
        <dsp:cNvPr id="0" name=""/>
        <dsp:cNvSpPr/>
      </dsp:nvSpPr>
      <dsp:spPr>
        <a:xfrm>
          <a:off x="839787" y="153611"/>
          <a:ext cx="1438960" cy="1438960"/>
        </a:xfrm>
        <a:custGeom>
          <a:avLst/>
          <a:gdLst/>
          <a:ahLst/>
          <a:cxnLst/>
          <a:rect l="0" t="0" r="0" b="0"/>
          <a:pathLst>
            <a:path>
              <a:moveTo>
                <a:pt x="1427760" y="593026"/>
              </a:moveTo>
              <a:arcTo wR="719480" hR="719480" stAng="20992635" swAng="1214729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1914126" y="1080009"/>
          <a:ext cx="536460" cy="305645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929046" y="1094929"/>
        <a:ext cx="506620" cy="275805"/>
      </dsp:txXfrm>
    </dsp:sp>
    <dsp:sp modelId="{D7A325A8-C097-4D50-8F70-C3BF403B125D}">
      <dsp:nvSpPr>
        <dsp:cNvPr id="0" name=""/>
        <dsp:cNvSpPr/>
      </dsp:nvSpPr>
      <dsp:spPr>
        <a:xfrm>
          <a:off x="839787" y="153611"/>
          <a:ext cx="1438960" cy="1438960"/>
        </a:xfrm>
        <a:custGeom>
          <a:avLst/>
          <a:gdLst/>
          <a:ahLst/>
          <a:cxnLst/>
          <a:rect l="0" t="0" r="0" b="0"/>
          <a:pathLst>
            <a:path>
              <a:moveTo>
                <a:pt x="1177240" y="1274555"/>
              </a:moveTo>
              <a:arcTo wR="719480" hR="719480" stAng="3029294" swAng="922869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BB6055-5357-40E5-BA04-B28C48748050}">
      <dsp:nvSpPr>
        <dsp:cNvPr id="0" name=""/>
        <dsp:cNvSpPr/>
      </dsp:nvSpPr>
      <dsp:spPr>
        <a:xfrm>
          <a:off x="1324155" y="1439749"/>
          <a:ext cx="470224" cy="305645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339075" y="1454669"/>
        <a:ext cx="440384" cy="275805"/>
      </dsp:txXfrm>
    </dsp:sp>
    <dsp:sp modelId="{917842B1-EF51-47F6-AABB-F8343A3381AB}">
      <dsp:nvSpPr>
        <dsp:cNvPr id="0" name=""/>
        <dsp:cNvSpPr/>
      </dsp:nvSpPr>
      <dsp:spPr>
        <a:xfrm>
          <a:off x="839787" y="153611"/>
          <a:ext cx="1438960" cy="1438960"/>
        </a:xfrm>
        <a:custGeom>
          <a:avLst/>
          <a:gdLst/>
          <a:ahLst/>
          <a:cxnLst/>
          <a:rect l="0" t="0" r="0" b="0"/>
          <a:pathLst>
            <a:path>
              <a:moveTo>
                <a:pt x="425343" y="1376089"/>
              </a:moveTo>
              <a:arcTo wR="719480" hR="719480" stAng="6847836" swAng="922869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3FC6E1-5720-4FD7-8661-7AA5B6B3F3AC}">
      <dsp:nvSpPr>
        <dsp:cNvPr id="0" name=""/>
        <dsp:cNvSpPr/>
      </dsp:nvSpPr>
      <dsp:spPr>
        <a:xfrm>
          <a:off x="701067" y="1080009"/>
          <a:ext cx="470224" cy="305645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715987" y="1094929"/>
        <a:ext cx="440384" cy="275805"/>
      </dsp:txXfrm>
    </dsp:sp>
    <dsp:sp modelId="{6854A15F-1A88-488C-B2C4-F63146E741B7}">
      <dsp:nvSpPr>
        <dsp:cNvPr id="0" name=""/>
        <dsp:cNvSpPr/>
      </dsp:nvSpPr>
      <dsp:spPr>
        <a:xfrm>
          <a:off x="839787" y="153611"/>
          <a:ext cx="1438960" cy="1438960"/>
        </a:xfrm>
        <a:custGeom>
          <a:avLst/>
          <a:gdLst/>
          <a:ahLst/>
          <a:cxnLst/>
          <a:rect l="0" t="0" r="0" b="0"/>
          <a:pathLst>
            <a:path>
              <a:moveTo>
                <a:pt x="11199" y="845934"/>
              </a:moveTo>
              <a:arcTo wR="719480" hR="719480" stAng="10192635" swAng="1214729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630223" y="360528"/>
          <a:ext cx="611912" cy="305645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645143" y="375448"/>
        <a:ext cx="582072" cy="275805"/>
      </dsp:txXfrm>
    </dsp:sp>
    <dsp:sp modelId="{18A32CA0-2A8A-4EB5-B717-743516F7ED1B}">
      <dsp:nvSpPr>
        <dsp:cNvPr id="0" name=""/>
        <dsp:cNvSpPr/>
      </dsp:nvSpPr>
      <dsp:spPr>
        <a:xfrm>
          <a:off x="839787" y="153611"/>
          <a:ext cx="1438960" cy="1438960"/>
        </a:xfrm>
        <a:custGeom>
          <a:avLst/>
          <a:gdLst/>
          <a:ahLst/>
          <a:cxnLst/>
          <a:rect l="0" t="0" r="0" b="0"/>
          <a:pathLst>
            <a:path>
              <a:moveTo>
                <a:pt x="255586" y="169521"/>
              </a:moveTo>
              <a:arcTo wR="719480" hR="719480" stAng="13791131" swAng="804156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8A0BA6-C0A1-4F0D-B3B6-61DC8FEF8BB0}">
      <dsp:nvSpPr>
        <dsp:cNvPr id="0" name=""/>
        <dsp:cNvSpPr/>
      </dsp:nvSpPr>
      <dsp:spPr>
        <a:xfrm>
          <a:off x="1441802" y="591"/>
          <a:ext cx="570710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456718" y="15507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07439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52919" y="81775"/>
              </a:moveTo>
              <a:arcTo wR="719718" hR="719718" stAng="17854701" swAng="766855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66579" y="360450"/>
          <a:ext cx="567743" cy="305564"/>
        </a:xfrm>
        <a:prstGeom prst="roundRect">
          <a:avLst/>
        </a:prstGeom>
        <a:gradFill rotWithShape="0">
          <a:gsLst>
            <a:gs pos="0">
              <a:schemeClr val="accent3">
                <a:hueOff val="542120"/>
                <a:satOff val="20000"/>
                <a:lumOff val="-294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542120"/>
                <a:satOff val="20000"/>
                <a:lumOff val="-294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542120"/>
                <a:satOff val="20000"/>
                <a:lumOff val="-294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>
              <a:solidFill>
                <a:schemeClr val="bg1"/>
              </a:solidFill>
            </a:rPr>
            <a:t>2</a:t>
          </a:r>
        </a:p>
      </dsp:txBody>
      <dsp:txXfrm>
        <a:off x="2081495" y="375366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07439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2082293" y="1080168"/>
          <a:ext cx="536317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97209" y="109508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07439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77687" y="1274928"/>
              </a:moveTo>
              <a:arcTo wR="719718" hR="719718" stAng="3028933" swAng="923681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4731A5-2678-4AC2-A4E0-5065A918AFDF}">
      <dsp:nvSpPr>
        <dsp:cNvPr id="0" name=""/>
        <dsp:cNvSpPr/>
      </dsp:nvSpPr>
      <dsp:spPr>
        <a:xfrm>
          <a:off x="1492107" y="1440028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507023" y="1454944"/>
        <a:ext cx="440267" cy="275732"/>
      </dsp:txXfrm>
    </dsp:sp>
    <dsp:sp modelId="{8CA8FFCD-E320-42C3-AF5C-B5D683A251CA}">
      <dsp:nvSpPr>
        <dsp:cNvPr id="0" name=""/>
        <dsp:cNvSpPr/>
      </dsp:nvSpPr>
      <dsp:spPr>
        <a:xfrm>
          <a:off x="1007439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425570" y="1376583"/>
              </a:moveTo>
              <a:arcTo wR="719718" hR="719718" stAng="6847386" swAng="923681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C43C36-825C-4FA2-906D-2C2C01ED7BF3}">
      <dsp:nvSpPr>
        <dsp:cNvPr id="0" name=""/>
        <dsp:cNvSpPr/>
      </dsp:nvSpPr>
      <dsp:spPr>
        <a:xfrm>
          <a:off x="868813" y="1080168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83729" y="1095084"/>
        <a:ext cx="440267" cy="275732"/>
      </dsp:txXfrm>
    </dsp:sp>
    <dsp:sp modelId="{AC61A5D8-D39E-49B2-A038-B1A77188B60D}">
      <dsp:nvSpPr>
        <dsp:cNvPr id="0" name=""/>
        <dsp:cNvSpPr/>
      </dsp:nvSpPr>
      <dsp:spPr>
        <a:xfrm>
          <a:off x="1007439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213" y="846272"/>
              </a:moveTo>
              <a:arcTo wR="719718" hR="719718" stAng="10192355" swAng="1215291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97988" y="360450"/>
          <a:ext cx="61174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12904" y="375366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07439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253644" y="171293"/>
              </a:moveTo>
              <a:arcTo wR="719718" hR="719718" stAng="13778444" swAng="766855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FD907-C1EC-49B4-890E-6A239D217A78}">
      <dsp:nvSpPr>
        <dsp:cNvPr id="0" name=""/>
        <dsp:cNvSpPr/>
      </dsp:nvSpPr>
      <dsp:spPr>
        <a:xfrm>
          <a:off x="1453196" y="591"/>
          <a:ext cx="546438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b="1" u="none" kern="1200" dirty="0">
            <a:solidFill>
              <a:schemeClr val="bg1"/>
            </a:solidFill>
          </a:endParaRPr>
        </a:p>
      </dsp:txBody>
      <dsp:txXfrm>
        <a:off x="1468112" y="15507"/>
        <a:ext cx="516606" cy="275732"/>
      </dsp:txXfrm>
    </dsp:sp>
    <dsp:sp modelId="{83740683-4562-49F0-BF08-BBD5ED4C18B7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43505" y="76945"/>
              </a:moveTo>
              <a:arcTo wR="719718" hR="719718" stAng="17804159" swAng="80504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2064355" y="360450"/>
          <a:ext cx="570710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79271" y="375366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65838" y="1080168"/>
          <a:ext cx="567743" cy="305564"/>
        </a:xfrm>
        <a:prstGeom prst="roundRect">
          <a:avLst/>
        </a:prstGeom>
        <a:gradFill rotWithShape="0">
          <a:gsLst>
            <a:gs pos="0">
              <a:schemeClr val="accent3">
                <a:hueOff val="1084240"/>
                <a:satOff val="40000"/>
                <a:lumOff val="-588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084240"/>
                <a:satOff val="40000"/>
                <a:lumOff val="-588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084240"/>
                <a:satOff val="40000"/>
                <a:lumOff val="-588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>
              <a:solidFill>
                <a:schemeClr val="bg1"/>
              </a:solidFill>
            </a:rPr>
            <a:t>3</a:t>
          </a:r>
        </a:p>
      </dsp:txBody>
      <dsp:txXfrm>
        <a:off x="2080754" y="1095084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82999" y="1270504"/>
              </a:moveTo>
              <a:arcTo wR="719718" hR="719718" stAng="2995914" swAng="820897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1458257" y="1440028"/>
          <a:ext cx="536317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473173" y="145494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399858" y="1364454"/>
              </a:moveTo>
              <a:arcTo wR="719718" hR="719718" stAng="6983188" swAng="820897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1B538D-1D62-4760-8A8E-56012ADCCAA1}">
      <dsp:nvSpPr>
        <dsp:cNvPr id="0" name=""/>
        <dsp:cNvSpPr/>
      </dsp:nvSpPr>
      <dsp:spPr>
        <a:xfrm>
          <a:off x="868071" y="1080168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82987" y="1095084"/>
        <a:ext cx="440267" cy="275732"/>
      </dsp:txXfrm>
    </dsp:sp>
    <dsp:sp modelId="{FDB757EE-0BDE-4932-A3E3-19C564D0DB9C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213" y="846272"/>
              </a:moveTo>
              <a:arcTo wR="719718" hR="719718" stAng="10192355" swAng="1215291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97246" y="360450"/>
          <a:ext cx="61174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12162" y="375366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255618" y="169622"/>
              </a:moveTo>
              <a:arcTo wR="719718" hR="719718" stAng="13790797" swAng="805044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FD907-C1EC-49B4-890E-6A239D217A78}">
      <dsp:nvSpPr>
        <dsp:cNvPr id="0" name=""/>
        <dsp:cNvSpPr/>
      </dsp:nvSpPr>
      <dsp:spPr>
        <a:xfrm>
          <a:off x="1453196" y="591"/>
          <a:ext cx="546438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b="1" u="none" kern="1200" dirty="0">
            <a:solidFill>
              <a:schemeClr val="bg1"/>
            </a:solidFill>
          </a:endParaRPr>
        </a:p>
      </dsp:txBody>
      <dsp:txXfrm>
        <a:off x="1468112" y="15507"/>
        <a:ext cx="516606" cy="275732"/>
      </dsp:txXfrm>
    </dsp:sp>
    <dsp:sp modelId="{83740683-4562-49F0-BF08-BBD5ED4C18B7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43505" y="76945"/>
              </a:moveTo>
              <a:arcTo wR="719718" hR="719718" stAng="17804159" swAng="80504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2064355" y="360450"/>
          <a:ext cx="570710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79271" y="375366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65838" y="1080168"/>
          <a:ext cx="567743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80754" y="1095084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82999" y="1270504"/>
              </a:moveTo>
              <a:arcTo wR="719718" hR="719718" stAng="2995914" swAng="820897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1458257" y="1440028"/>
          <a:ext cx="536317" cy="305564"/>
        </a:xfrm>
        <a:prstGeom prst="roundRect">
          <a:avLst/>
        </a:prstGeom>
        <a:gradFill rotWithShape="0">
          <a:gsLst>
            <a:gs pos="0">
              <a:schemeClr val="accent3">
                <a:hueOff val="1626359"/>
                <a:satOff val="60000"/>
                <a:lumOff val="-882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626359"/>
                <a:satOff val="60000"/>
                <a:lumOff val="-882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626359"/>
                <a:satOff val="60000"/>
                <a:lumOff val="-882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>
              <a:solidFill>
                <a:schemeClr val="bg1"/>
              </a:solidFill>
            </a:rPr>
            <a:t>4</a:t>
          </a:r>
        </a:p>
      </dsp:txBody>
      <dsp:txXfrm>
        <a:off x="1473173" y="145494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399858" y="1364454"/>
              </a:moveTo>
              <a:arcTo wR="719718" hR="719718" stAng="6983188" swAng="820897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D92896-2B2D-4E7E-AEED-B41A56B659B5}">
      <dsp:nvSpPr>
        <dsp:cNvPr id="0" name=""/>
        <dsp:cNvSpPr/>
      </dsp:nvSpPr>
      <dsp:spPr>
        <a:xfrm>
          <a:off x="868071" y="1080168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82987" y="1095084"/>
        <a:ext cx="440267" cy="275732"/>
      </dsp:txXfrm>
    </dsp:sp>
    <dsp:sp modelId="{2F523522-794F-4D09-ADF7-1187E563818F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213" y="846272"/>
              </a:moveTo>
              <a:arcTo wR="719718" hR="719718" stAng="10192355" swAng="1215291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97246" y="360450"/>
          <a:ext cx="61174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12162" y="375366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255618" y="169622"/>
              </a:moveTo>
              <a:arcTo wR="719718" hR="719718" stAng="13790797" swAng="805044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E8CBF-823D-499C-A62A-3AE0CBE1AC38}">
      <dsp:nvSpPr>
        <dsp:cNvPr id="0" name=""/>
        <dsp:cNvSpPr/>
      </dsp:nvSpPr>
      <dsp:spPr>
        <a:xfrm>
          <a:off x="1491366" y="591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506282" y="15507"/>
        <a:ext cx="440267" cy="275732"/>
      </dsp:txXfrm>
    </dsp:sp>
    <dsp:sp modelId="{FB4E5127-B474-493A-8FBE-D905D4843A50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13866" y="62853"/>
              </a:moveTo>
              <a:arcTo wR="719718" hR="719718" stAng="17647386" swAng="923681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2064355" y="360450"/>
          <a:ext cx="570710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79271" y="375366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65838" y="1080168"/>
          <a:ext cx="567743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80754" y="1095084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82999" y="1270504"/>
              </a:moveTo>
              <a:arcTo wR="719718" hR="719718" stAng="2995914" swAng="820897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1458257" y="1440028"/>
          <a:ext cx="536317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473173" y="145494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399858" y="1364454"/>
              </a:moveTo>
              <a:arcTo wR="719718" hR="719718" stAng="6983188" swAng="820897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97246" y="1080168"/>
          <a:ext cx="611749" cy="305564"/>
        </a:xfrm>
        <a:prstGeom prst="roundRect">
          <a:avLst/>
        </a:prstGeom>
        <a:gradFill rotWithShape="0">
          <a:gsLst>
            <a:gs pos="0">
              <a:schemeClr val="accent3">
                <a:hueOff val="2168479"/>
                <a:satOff val="80000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168479"/>
                <a:satOff val="80000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168479"/>
                <a:satOff val="80000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>
              <a:solidFill>
                <a:schemeClr val="bg1"/>
              </a:solidFill>
            </a:rPr>
            <a:t>5</a:t>
          </a:r>
        </a:p>
      </dsp:txBody>
      <dsp:txXfrm>
        <a:off x="812162" y="1095084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17003" y="191434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6291" y="814675"/>
              </a:moveTo>
              <a:arcTo wR="719718" hR="719718" stAng="10345110" swAng="1101319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39AE87-25B8-42ED-AB2B-9ED0B4AAAFF3}">
      <dsp:nvSpPr>
        <dsp:cNvPr id="0" name=""/>
        <dsp:cNvSpPr/>
      </dsp:nvSpPr>
      <dsp:spPr>
        <a:xfrm>
          <a:off x="830406" y="372547"/>
          <a:ext cx="563616" cy="330892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46559" y="388700"/>
        <a:ext cx="531310" cy="298586"/>
      </dsp:txXfrm>
    </dsp:sp>
    <dsp:sp modelId="{3F789335-FD25-4B34-BBD8-DB86EBE98546}">
      <dsp:nvSpPr>
        <dsp:cNvPr id="0" name=""/>
        <dsp:cNvSpPr/>
      </dsp:nvSpPr>
      <dsp:spPr>
        <a:xfrm>
          <a:off x="1050810" y="136491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230476" y="191857"/>
              </a:moveTo>
              <a:arcTo wR="719718" hR="719718" stAng="13630469" swAng="903088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E8CBF-823D-499C-A62A-3AE0CBE1AC38}">
      <dsp:nvSpPr>
        <dsp:cNvPr id="0" name=""/>
        <dsp:cNvSpPr/>
      </dsp:nvSpPr>
      <dsp:spPr>
        <a:xfrm>
          <a:off x="1491366" y="591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506282" y="15507"/>
        <a:ext cx="440267" cy="275732"/>
      </dsp:txXfrm>
    </dsp:sp>
    <dsp:sp modelId="{FB4E5127-B474-493A-8FBE-D905D4843A50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13866" y="62853"/>
              </a:moveTo>
              <a:arcTo wR="719718" hR="719718" stAng="17647386" swAng="923681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2064355" y="360450"/>
          <a:ext cx="570710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79271" y="375366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65838" y="1080168"/>
          <a:ext cx="567743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80754" y="1095084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82999" y="1270504"/>
              </a:moveTo>
              <a:arcTo wR="719718" hR="719718" stAng="2995914" swAng="820897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1458257" y="1440028"/>
          <a:ext cx="536317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473173" y="145494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399858" y="1364454"/>
              </a:moveTo>
              <a:arcTo wR="719718" hR="719718" stAng="6983188" swAng="820897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97246" y="1080168"/>
          <a:ext cx="61174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12162" y="1095084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17003" y="191434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6291" y="814675"/>
              </a:moveTo>
              <a:arcTo wR="719718" hR="719718" stAng="10345110" swAng="1101319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39AE87-25B8-42ED-AB2B-9ED0B4AAAFF3}">
      <dsp:nvSpPr>
        <dsp:cNvPr id="0" name=""/>
        <dsp:cNvSpPr/>
      </dsp:nvSpPr>
      <dsp:spPr>
        <a:xfrm>
          <a:off x="830406" y="372547"/>
          <a:ext cx="563616" cy="330892"/>
        </a:xfrm>
        <a:prstGeom prst="roundRect">
          <a:avLst/>
        </a:prstGeom>
        <a:solidFill>
          <a:srgbClr val="C00000"/>
        </a:soli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>
              <a:solidFill>
                <a:schemeClr val="bg1"/>
              </a:solidFill>
            </a:rPr>
            <a:t>6</a:t>
          </a:r>
        </a:p>
      </dsp:txBody>
      <dsp:txXfrm>
        <a:off x="846559" y="388700"/>
        <a:ext cx="531310" cy="298586"/>
      </dsp:txXfrm>
    </dsp:sp>
    <dsp:sp modelId="{3F789335-FD25-4B34-BBD8-DB86EBE98546}">
      <dsp:nvSpPr>
        <dsp:cNvPr id="0" name=""/>
        <dsp:cNvSpPr/>
      </dsp:nvSpPr>
      <dsp:spPr>
        <a:xfrm>
          <a:off x="1050810" y="136491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230476" y="191857"/>
              </a:moveTo>
              <a:arcTo wR="719718" hR="719718" stAng="13630469" swAng="903088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7C345-775C-484A-B244-14371B9063F4}" type="datetimeFigureOut">
              <a:rPr lang="es-CO" smtClean="0"/>
              <a:t>23/05/2017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FE75A-EA7D-4A25-B1FE-C3222B1145FF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53054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CD981-5116-BD45-878E-1550EC31D63C}" type="datetimeFigureOut">
              <a:rPr lang="es-ES_tradnl" smtClean="0"/>
              <a:t>23/05/2017</a:t>
            </a:fld>
            <a:endParaRPr lang="es-ES_tradnl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69FE1-C79B-1246-8E8A-28B8A708B76F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08990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D6E7-2DC8-234F-B1CB-03D86660EFD7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t>23/05/2017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>
                <a:solidFill>
                  <a:prstClr val="black">
                    <a:tint val="75000"/>
                  </a:prstClr>
                </a:solidFill>
              </a:rPr>
              <a:t>Versión Preliminar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48109-0E76-3241-BDC7-0B4521A963BE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t>23/05/2017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>
                <a:solidFill>
                  <a:prstClr val="black">
                    <a:tint val="75000"/>
                  </a:prstClr>
                </a:solidFill>
              </a:rPr>
              <a:t>Versión Preliminar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5A9FF-7580-254C-B6A1-5716C44594AE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t>23/05/2017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>
                <a:solidFill>
                  <a:prstClr val="black">
                    <a:tint val="75000"/>
                  </a:prstClr>
                </a:solidFill>
              </a:rPr>
              <a:t>Versión Preliminar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F5C7-FBF4-4845-9257-89467FEE26EA}" type="datetimeFigureOut">
              <a:rPr lang="es-CO" smtClean="0"/>
              <a:t>23/05/2017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210759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F5C7-FBF4-4845-9257-89467FEE26EA}" type="datetimeFigureOut">
              <a:rPr lang="es-CO" smtClean="0"/>
              <a:t>23/05/2017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74282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F5C7-FBF4-4845-9257-89467FEE26EA}" type="datetimeFigureOut">
              <a:rPr lang="es-CO" smtClean="0"/>
              <a:t>23/05/2017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67436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F5C7-FBF4-4845-9257-89467FEE26EA}" type="datetimeFigureOut">
              <a:rPr lang="es-CO" smtClean="0"/>
              <a:t>23/05/2017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09021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F5C7-FBF4-4845-9257-89467FEE26EA}" type="datetimeFigureOut">
              <a:rPr lang="es-CO" smtClean="0"/>
              <a:t>23/05/2017</a:t>
            </a:fld>
            <a:endParaRPr lang="es-C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89622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F5C7-FBF4-4845-9257-89467FEE26EA}" type="datetimeFigureOut">
              <a:rPr lang="es-CO" smtClean="0"/>
              <a:t>23/05/2017</a:t>
            </a:fld>
            <a:endParaRPr lang="es-C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96593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F5C7-FBF4-4845-9257-89467FEE26EA}" type="datetimeFigureOut">
              <a:rPr lang="es-CO" smtClean="0"/>
              <a:t>23/05/2017</a:t>
            </a:fld>
            <a:endParaRPr lang="es-C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35611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F5C7-FBF4-4845-9257-89467FEE26EA}" type="datetimeFigureOut">
              <a:rPr lang="es-CO" smtClean="0"/>
              <a:t>23/05/2017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02552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FBBF-F120-184F-8BAF-B88A855A88D2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t>23/05/2017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>
                <a:solidFill>
                  <a:prstClr val="black">
                    <a:tint val="75000"/>
                  </a:prstClr>
                </a:solidFill>
              </a:rPr>
              <a:t>Versión Preliminar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F5C7-FBF4-4845-9257-89467FEE26EA}" type="datetimeFigureOut">
              <a:rPr lang="es-CO" smtClean="0"/>
              <a:t>23/05/2017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319554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F5C7-FBF4-4845-9257-89467FEE26EA}" type="datetimeFigureOut">
              <a:rPr lang="es-CO" smtClean="0"/>
              <a:t>23/05/2017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496970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F5C7-FBF4-4845-9257-89467FEE26EA}" type="datetimeFigureOut">
              <a:rPr lang="es-CO" smtClean="0"/>
              <a:t>23/05/2017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762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BBD5-7D71-874D-BD5E-A6672052C1AF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t>23/05/2017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>
                <a:solidFill>
                  <a:prstClr val="black">
                    <a:tint val="75000"/>
                  </a:prstClr>
                </a:solidFill>
              </a:rPr>
              <a:t>Versión Preliminar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98C4-BCF7-FD47-8F96-4CBA932DC89A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t>23/05/2017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>
                <a:solidFill>
                  <a:prstClr val="black">
                    <a:tint val="75000"/>
                  </a:prstClr>
                </a:solidFill>
              </a:rPr>
              <a:t>Versión Preliminar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783F-9073-124B-8240-CCDFBC399C3E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t>23/05/2017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>
                <a:solidFill>
                  <a:prstClr val="black">
                    <a:tint val="75000"/>
                  </a:prstClr>
                </a:solidFill>
              </a:rPr>
              <a:t>Versión Preliminar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8987-7237-1F4B-A65C-E19A63B0F308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t>23/05/2017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>
                <a:solidFill>
                  <a:prstClr val="black">
                    <a:tint val="75000"/>
                  </a:prstClr>
                </a:solidFill>
              </a:rPr>
              <a:t>Versión Preliminar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CE13E-8E2A-E349-8597-62416027F0D0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t>23/05/2017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>
                <a:solidFill>
                  <a:prstClr val="black">
                    <a:tint val="75000"/>
                  </a:prstClr>
                </a:solidFill>
              </a:rPr>
              <a:t>Versión Preliminar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D7A12-3E6F-6E4D-BBEB-170C3200837A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t>23/05/2017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>
                <a:solidFill>
                  <a:prstClr val="black">
                    <a:tint val="75000"/>
                  </a:prstClr>
                </a:solidFill>
              </a:rPr>
              <a:t>Versión Preliminar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301A-CE87-2D4D-B64F-92068E2922B9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t>23/05/2017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>
                <a:solidFill>
                  <a:prstClr val="black">
                    <a:tint val="75000"/>
                  </a:prstClr>
                </a:solidFill>
              </a:rPr>
              <a:t>Versión Preliminar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1F5-53F3-4459-B79A-6029A2F790D9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04FF3-3E65-7F46-8F3D-54A726DBA7A4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t>23/05/2017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 dirty="0">
                <a:solidFill>
                  <a:prstClr val="black">
                    <a:tint val="75000"/>
                  </a:prstClr>
                </a:solidFill>
              </a:rPr>
              <a:t>Versión Preliminar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6D1F5-53F3-4459-B79A-6029A2F790D9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58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FF5C7-FBF4-4845-9257-89467FEE26EA}" type="datetimeFigureOut">
              <a:rPr lang="es-CO" smtClean="0"/>
              <a:t>23/05/2017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6D1F5-53F3-4459-B79A-6029A2F790D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3604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339" y="4857750"/>
            <a:ext cx="51387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ángulo 2"/>
          <p:cNvSpPr/>
          <p:nvPr/>
        </p:nvSpPr>
        <p:spPr>
          <a:xfrm>
            <a:off x="2101851" y="4598378"/>
            <a:ext cx="5910873" cy="11372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cxnSp>
        <p:nvCxnSpPr>
          <p:cNvPr id="21" name="Conector recto 20"/>
          <p:cNvCxnSpPr/>
          <p:nvPr/>
        </p:nvCxnSpPr>
        <p:spPr>
          <a:xfrm flipH="1">
            <a:off x="3656014" y="2287588"/>
            <a:ext cx="20637" cy="327660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12"/>
          <p:cNvSpPr txBox="1">
            <a:spLocks noChangeArrowheads="1"/>
          </p:cNvSpPr>
          <p:nvPr/>
        </p:nvSpPr>
        <p:spPr bwMode="auto">
          <a:xfrm>
            <a:off x="3806824" y="2138364"/>
            <a:ext cx="6546997" cy="3439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175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Calibri" charset="0"/>
              </a:defRPr>
            </a:lvl1pPr>
            <a:lvl2pPr defTabSz="417513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 defTabSz="417513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>
                <a:solidFill>
                  <a:schemeClr val="tx1"/>
                </a:solidFill>
                <a:latin typeface="Calibri" charset="0"/>
              </a:defRPr>
            </a:lvl3pPr>
            <a:lvl4pPr marL="1600200" indent="-228600" defTabSz="417513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charset="0"/>
              </a:defRPr>
            </a:lvl4pPr>
            <a:lvl5pPr marL="2057400" indent="-228600" defTabSz="417513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17513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17513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17513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17513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charset="0"/>
              </a:defRPr>
            </a:lvl9pPr>
          </a:lstStyle>
          <a:p>
            <a:pPr marL="0" lvl="1" defTabSz="418178">
              <a:spcBef>
                <a:spcPct val="0"/>
              </a:spcBef>
              <a:buNone/>
            </a:pPr>
            <a:r>
              <a:rPr lang="es-ES" sz="3500" b="1" i="1" dirty="0">
                <a:solidFill>
                  <a:prstClr val="white">
                    <a:lumMod val="50000"/>
                  </a:prst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Guía metodológica para la racionalización de trámites</a:t>
            </a:r>
          </a:p>
          <a:p>
            <a:pPr marL="0" lvl="1" defTabSz="418178">
              <a:spcBef>
                <a:spcPct val="0"/>
              </a:spcBef>
              <a:buNone/>
            </a:pPr>
            <a:endParaRPr lang="es-ES_tradnl" sz="3500" b="1" i="1" dirty="0">
              <a:solidFill>
                <a:prstClr val="white">
                  <a:lumMod val="50000"/>
                </a:prst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lvl="1" defTabSz="418178">
              <a:spcBef>
                <a:spcPct val="0"/>
              </a:spcBef>
              <a:buNone/>
            </a:pPr>
            <a:r>
              <a:rPr lang="es-ES_tradnl" altLang="es-CO" sz="2000" b="1" i="1" dirty="0">
                <a:solidFill>
                  <a:prstClr val="white">
                    <a:lumMod val="50000"/>
                  </a:prst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Dirección de Participación, Transparencia y Servicio al Ciudadano.</a:t>
            </a:r>
          </a:p>
          <a:p>
            <a:pPr marL="0" lvl="1" defTabSz="418178">
              <a:spcBef>
                <a:spcPct val="0"/>
              </a:spcBef>
              <a:buNone/>
            </a:pPr>
            <a:endParaRPr lang="es-ES_tradnl" altLang="es-CO" sz="2000" b="1" i="1" dirty="0">
              <a:solidFill>
                <a:prstClr val="white">
                  <a:lumMod val="50000"/>
                </a:prst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lvl="1">
              <a:spcBef>
                <a:spcPct val="0"/>
              </a:spcBef>
              <a:buNone/>
            </a:pPr>
            <a:endParaRPr lang="es-ES_tradnl" altLang="es-CO" sz="2800" dirty="0">
              <a:solidFill>
                <a:srgbClr val="7F7F7F"/>
              </a:solidFill>
            </a:endParaRP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s-ES_tradnl" altLang="es-CO" sz="1800" b="1" dirty="0">
              <a:solidFill>
                <a:srgbClr val="7F7F7F"/>
              </a:solidFill>
            </a:endParaRP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s-ES_tradnl" altLang="es-CO" sz="1800" b="1" dirty="0">
                <a:solidFill>
                  <a:srgbClr val="7F7F7F"/>
                </a:solidFill>
              </a:rPr>
              <a:t>Mayo 2017</a:t>
            </a:r>
          </a:p>
        </p:txBody>
      </p:sp>
    </p:spTree>
    <p:extLst>
      <p:ext uri="{BB962C8B-B14F-4D97-AF65-F5344CB8AC3E}">
        <p14:creationId xmlns:p14="http://schemas.microsoft.com/office/powerpoint/2010/main" val="1643386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7"/>
          <p:cNvGrpSpPr/>
          <p:nvPr/>
        </p:nvGrpSpPr>
        <p:grpSpPr>
          <a:xfrm>
            <a:off x="1983915" y="3540073"/>
            <a:ext cx="1369256" cy="634124"/>
            <a:chOff x="3880185" y="1225"/>
            <a:chExt cx="1300769" cy="845499"/>
          </a:xfrm>
          <a:scene3d>
            <a:camera prst="orthographicFront"/>
            <a:lightRig rig="flat" dir="t"/>
          </a:scene3d>
        </p:grpSpPr>
        <p:sp>
          <p:nvSpPr>
            <p:cNvPr id="7" name="Rectángulo redondeado 6"/>
            <p:cNvSpPr/>
            <p:nvPr/>
          </p:nvSpPr>
          <p:spPr>
            <a:xfrm>
              <a:off x="3880185" y="1225"/>
              <a:ext cx="1300769" cy="845499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ángulo 7"/>
            <p:cNvSpPr/>
            <p:nvPr/>
          </p:nvSpPr>
          <p:spPr>
            <a:xfrm>
              <a:off x="3921457" y="42498"/>
              <a:ext cx="1218221" cy="76295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Aft>
                  <a:spcPct val="35000"/>
                </a:spcAft>
              </a:pPr>
              <a:r>
                <a:rPr lang="es-CO" sz="1200" b="1" dirty="0">
                  <a:solidFill>
                    <a:prstClr val="white"/>
                  </a:solidFill>
                  <a:latin typeface="Calibri" panose="020F0502020204030204"/>
                </a:rPr>
                <a:t>1. PREPARACIÓN</a:t>
              </a:r>
            </a:p>
          </p:txBody>
        </p:sp>
      </p:grpSp>
      <p:sp>
        <p:nvSpPr>
          <p:cNvPr id="9" name="Rectángulo 8"/>
          <p:cNvSpPr/>
          <p:nvPr/>
        </p:nvSpPr>
        <p:spPr>
          <a:xfrm>
            <a:off x="3905251" y="1960395"/>
            <a:ext cx="7504276" cy="3967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285750" algn="just">
              <a:lnSpc>
                <a:spcPct val="107000"/>
              </a:lnSpc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Wingdings" panose="05000000000000000000" pitchFamily="2" charset="2"/>
              <a:buChar char="ü"/>
            </a:pPr>
            <a:endParaRPr lang="es-CO" dirty="0">
              <a:solidFill>
                <a:prstClr val="white">
                  <a:lumMod val="50000"/>
                </a:prstClr>
              </a:solidFill>
              <a:latin typeface="Calibri" charset="0"/>
              <a:ea typeface="Calibri" charset="0"/>
              <a:cs typeface="Times New Roman" charset="0"/>
            </a:endParaRPr>
          </a:p>
          <a:p>
            <a:pPr marL="171450" indent="-285750" algn="just">
              <a:lnSpc>
                <a:spcPct val="107000"/>
              </a:lnSpc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latin typeface="Calibri" charset="0"/>
                <a:ea typeface="Calibri" charset="0"/>
                <a:cs typeface="Times New Roman" charset="0"/>
              </a:rPr>
              <a:t>Conformación del </a:t>
            </a:r>
            <a:r>
              <a:rPr lang="es-CO" dirty="0">
                <a:solidFill>
                  <a:srgbClr val="002060"/>
                </a:solidFill>
                <a:latin typeface="Calibri" charset="0"/>
                <a:ea typeface="Calibri" charset="0"/>
                <a:cs typeface="Times New Roman" charset="0"/>
              </a:rPr>
              <a:t>equipo de trabajo 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latin typeface="Calibri" charset="0"/>
                <a:ea typeface="Calibri" charset="0"/>
                <a:cs typeface="Times New Roman" charset="0"/>
              </a:rPr>
              <a:t>para la racionalización de trámites</a:t>
            </a:r>
            <a:r>
              <a:rPr lang="es-CO" dirty="0">
                <a:solidFill>
                  <a:prstClr val="white">
                    <a:lumMod val="50000"/>
                  </a:prstClr>
                </a:solidFill>
                <a:latin typeface="Calibri" charset="0"/>
                <a:ea typeface="Calibri" charset="0"/>
                <a:cs typeface="Times New Roman" charset="0"/>
              </a:rPr>
              <a:t>.</a:t>
            </a:r>
          </a:p>
          <a:p>
            <a:pPr marL="171450" indent="-285750" algn="just">
              <a:lnSpc>
                <a:spcPct val="107000"/>
              </a:lnSpc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Wingdings" panose="05000000000000000000" pitchFamily="2" charset="2"/>
              <a:buChar char="ü"/>
            </a:pPr>
            <a:endParaRPr lang="es-CO" dirty="0">
              <a:solidFill>
                <a:prstClr val="white">
                  <a:lumMod val="50000"/>
                </a:prstClr>
              </a:solidFill>
              <a:latin typeface="Calibri" charset="0"/>
              <a:ea typeface="Calibri" charset="0"/>
              <a:cs typeface="Times New Roman" charset="0"/>
            </a:endParaRPr>
          </a:p>
          <a:p>
            <a:pPr marL="171450" indent="-285750" algn="just">
              <a:lnSpc>
                <a:spcPct val="107000"/>
              </a:lnSpc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latin typeface="Calibri" charset="0"/>
                <a:ea typeface="Calibri" charset="0"/>
                <a:cs typeface="Times New Roman" charset="0"/>
              </a:rPr>
              <a:t>Contacto con las diferentes instancias de la entidad: Áreas de planeación y áreas misionales </a:t>
            </a:r>
            <a:r>
              <a:rPr lang="es-CO" dirty="0">
                <a:solidFill>
                  <a:srgbClr val="5B9BD5">
                    <a:lumMod val="50000"/>
                  </a:srgbClr>
                </a:solidFill>
                <a:latin typeface="Calibri" charset="0"/>
                <a:ea typeface="Calibri" charset="0"/>
                <a:cs typeface="Times New Roman" charset="0"/>
                <a:sym typeface="Wingdings" panose="05000000000000000000" pitchFamily="2" charset="2"/>
              </a:rPr>
              <a:t> </a:t>
            </a:r>
            <a:r>
              <a:rPr lang="es-CO" dirty="0">
                <a:solidFill>
                  <a:srgbClr val="002060"/>
                </a:solidFill>
                <a:latin typeface="Calibri" charset="0"/>
                <a:ea typeface="Calibri" charset="0"/>
                <a:cs typeface="Times New Roman" charset="0"/>
                <a:sym typeface="Wingdings" panose="05000000000000000000" pitchFamily="2" charset="2"/>
              </a:rPr>
              <a:t>Socialización y sensibilización</a:t>
            </a:r>
            <a:endParaRPr lang="es-CO" dirty="0">
              <a:solidFill>
                <a:srgbClr val="002060"/>
              </a:solidFill>
              <a:latin typeface="Calibri" charset="0"/>
              <a:ea typeface="Calibri" charset="0"/>
              <a:cs typeface="Times New Roman" charset="0"/>
            </a:endParaRPr>
          </a:p>
          <a:p>
            <a:pPr marL="171450" indent="-285750" algn="just">
              <a:lnSpc>
                <a:spcPct val="107000"/>
              </a:lnSpc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Wingdings" panose="05000000000000000000" pitchFamily="2" charset="2"/>
              <a:buChar char="ü"/>
            </a:pPr>
            <a:endParaRPr lang="es-CO" dirty="0">
              <a:solidFill>
                <a:srgbClr val="5B9BD5">
                  <a:lumMod val="50000"/>
                </a:srgbClr>
              </a:solidFill>
              <a:latin typeface="Calibri" charset="0"/>
              <a:ea typeface="Calibri" charset="0"/>
              <a:cs typeface="Times New Roman" charset="0"/>
            </a:endParaRPr>
          </a:p>
          <a:p>
            <a:pPr marL="100013" indent="-214313" algn="just">
              <a:lnSpc>
                <a:spcPct val="107000"/>
              </a:lnSpc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latin typeface="Calibri" charset="0"/>
                <a:ea typeface="Calibri" charset="0"/>
                <a:cs typeface="Times New Roman" charset="0"/>
              </a:rPr>
              <a:t>Creación de la cultura adecuada de </a:t>
            </a:r>
            <a:r>
              <a:rPr lang="es-CO" dirty="0">
                <a:solidFill>
                  <a:srgbClr val="002060"/>
                </a:solidFill>
                <a:latin typeface="Calibri" charset="0"/>
                <a:ea typeface="Calibri" charset="0"/>
                <a:cs typeface="Times New Roman" charset="0"/>
              </a:rPr>
              <a:t>empoderamiento, comunicación 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latin typeface="Calibri" charset="0"/>
                <a:ea typeface="Calibri" charset="0"/>
                <a:cs typeface="Times New Roman" charset="0"/>
              </a:rPr>
              <a:t>y libre </a:t>
            </a:r>
            <a:r>
              <a:rPr lang="es-CO" dirty="0">
                <a:solidFill>
                  <a:srgbClr val="002060"/>
                </a:solidFill>
                <a:latin typeface="Calibri" charset="0"/>
                <a:ea typeface="Calibri" charset="0"/>
                <a:cs typeface="Times New Roman" charset="0"/>
              </a:rPr>
              <a:t>participación</a:t>
            </a:r>
            <a:r>
              <a:rPr lang="es-CO" dirty="0">
                <a:solidFill>
                  <a:prstClr val="white">
                    <a:lumMod val="50000"/>
                  </a:prstClr>
                </a:solidFill>
                <a:latin typeface="Calibri" charset="0"/>
                <a:ea typeface="Calibri" charset="0"/>
                <a:cs typeface="Times New Roman" charset="0"/>
              </a:rPr>
              <a:t>.</a:t>
            </a:r>
          </a:p>
          <a:p>
            <a:pPr marL="557213" lvl="1" indent="-214313" algn="just">
              <a:lnSpc>
                <a:spcPct val="107000"/>
              </a:lnSpc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endParaRPr lang="es-ES_tradnl" dirty="0">
              <a:solidFill>
                <a:prstClr val="white">
                  <a:lumMod val="50000"/>
                </a:prstClr>
              </a:solidFill>
              <a:latin typeface="Calibri" charset="0"/>
              <a:ea typeface="Calibri" charset="0"/>
              <a:cs typeface="Times New Roman" charset="0"/>
            </a:endParaRPr>
          </a:p>
          <a:p>
            <a:pPr marL="214313" indent="-214313" algn="just">
              <a:lnSpc>
                <a:spcPct val="107000"/>
              </a:lnSpc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latin typeface="Calibri" charset="0"/>
                <a:ea typeface="Calibri" charset="0"/>
                <a:cs typeface="Times New Roman" charset="0"/>
              </a:rPr>
              <a:t>Establecimiento de objetivos y </a:t>
            </a:r>
            <a:r>
              <a:rPr lang="es-CO" dirty="0">
                <a:solidFill>
                  <a:srgbClr val="002060"/>
                </a:solidFill>
                <a:latin typeface="Calibri" charset="0"/>
                <a:ea typeface="Calibri" charset="0"/>
                <a:cs typeface="Times New Roman" charset="0"/>
              </a:rPr>
              <a:t>programación 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latin typeface="Calibri" charset="0"/>
                <a:ea typeface="Calibri" charset="0"/>
                <a:cs typeface="Times New Roman" charset="0"/>
              </a:rPr>
              <a:t>del trabajo.</a:t>
            </a:r>
            <a:endParaRPr lang="es-ES_tradnl" dirty="0">
              <a:solidFill>
                <a:schemeClr val="bg1">
                  <a:lumMod val="50000"/>
                </a:schemeClr>
              </a:solidFill>
              <a:latin typeface="Calibri" charset="0"/>
              <a:ea typeface="Calibri" charset="0"/>
              <a:cs typeface="Times New Roman" charset="0"/>
            </a:endParaRPr>
          </a:p>
          <a:p>
            <a:pPr marL="671513" lvl="1" indent="-214313" algn="just">
              <a:lnSpc>
                <a:spcPct val="107000"/>
              </a:lnSpc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endParaRPr lang="es-ES_tradnl" dirty="0">
              <a:solidFill>
                <a:prstClr val="white">
                  <a:lumMod val="50000"/>
                </a:prstClr>
              </a:solidFill>
              <a:latin typeface="Calibri" charset="0"/>
              <a:ea typeface="Calibri" charset="0"/>
              <a:cs typeface="Times New Roman" charset="0"/>
            </a:endParaRPr>
          </a:p>
        </p:txBody>
      </p:sp>
      <p:sp>
        <p:nvSpPr>
          <p:cNvPr id="12" name="Abrir llave 11"/>
          <p:cNvSpPr/>
          <p:nvPr/>
        </p:nvSpPr>
        <p:spPr>
          <a:xfrm>
            <a:off x="3484698" y="2252868"/>
            <a:ext cx="377103" cy="3309515"/>
          </a:xfrm>
          <a:prstGeom prst="leftBrace">
            <a:avLst>
              <a:gd name="adj1" fmla="val 23942"/>
              <a:gd name="adj2" fmla="val 50000"/>
            </a:avLst>
          </a:prstGeom>
          <a:ln w="254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 dirty="0">
              <a:solidFill>
                <a:prstClr val="black"/>
              </a:solidFill>
              <a:latin typeface="Calibri" panose="020F0502020204030204"/>
            </a:endParaRP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087935105"/>
              </p:ext>
            </p:extLst>
          </p:nvPr>
        </p:nvGraphicFramePr>
        <p:xfrm>
          <a:off x="7518464" y="400799"/>
          <a:ext cx="3096527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Imagen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242" y="549477"/>
            <a:ext cx="5138938" cy="460249"/>
          </a:xfrm>
          <a:prstGeom prst="rect">
            <a:avLst/>
          </a:prstGeom>
        </p:spPr>
      </p:pic>
      <p:sp>
        <p:nvSpPr>
          <p:cNvPr id="17" name="CuadroTexto 15"/>
          <p:cNvSpPr txBox="1">
            <a:spLocks noChangeArrowheads="1"/>
          </p:cNvSpPr>
          <p:nvPr/>
        </p:nvSpPr>
        <p:spPr bwMode="auto">
          <a:xfrm>
            <a:off x="1153749" y="474926"/>
            <a:ext cx="74470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s-ES_tradnl" altLang="es-CO" sz="3200" b="1" dirty="0">
                <a:solidFill>
                  <a:prstClr val="white"/>
                </a:solidFill>
              </a:rPr>
              <a:t>2.</a:t>
            </a:r>
          </a:p>
        </p:txBody>
      </p:sp>
      <p:sp>
        <p:nvSpPr>
          <p:cNvPr id="18" name="CuadroTexto 18"/>
          <p:cNvSpPr txBox="1">
            <a:spLocks noChangeArrowheads="1"/>
          </p:cNvSpPr>
          <p:nvPr/>
        </p:nvSpPr>
        <p:spPr bwMode="auto">
          <a:xfrm>
            <a:off x="1898454" y="558249"/>
            <a:ext cx="7390420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s-ES_tradnl" altLang="es-CO" sz="2500" dirty="0">
                <a:solidFill>
                  <a:srgbClr val="7F7F7F"/>
                </a:solidFill>
                <a:ea typeface="MS PGothic" pitchFamily="34" charset="-128"/>
              </a:rPr>
              <a:t>Pasos para la racionalización de trámites</a:t>
            </a:r>
          </a:p>
        </p:txBody>
      </p:sp>
    </p:spTree>
    <p:extLst>
      <p:ext uri="{BB962C8B-B14F-4D97-AF65-F5344CB8AC3E}">
        <p14:creationId xmlns:p14="http://schemas.microsoft.com/office/powerpoint/2010/main" val="520878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Agrupar 15"/>
          <p:cNvGrpSpPr/>
          <p:nvPr/>
        </p:nvGrpSpPr>
        <p:grpSpPr>
          <a:xfrm>
            <a:off x="1964343" y="3540073"/>
            <a:ext cx="1405544" cy="634124"/>
            <a:chOff x="5606074" y="997668"/>
            <a:chExt cx="1300769" cy="845499"/>
          </a:xfrm>
          <a:scene3d>
            <a:camera prst="orthographicFront"/>
            <a:lightRig rig="flat" dir="t"/>
          </a:scene3d>
        </p:grpSpPr>
        <p:sp>
          <p:nvSpPr>
            <p:cNvPr id="9" name="Rectángulo redondeado 8"/>
            <p:cNvSpPr/>
            <p:nvPr/>
          </p:nvSpPr>
          <p:spPr>
            <a:xfrm>
              <a:off x="5606074" y="997668"/>
              <a:ext cx="1300769" cy="845499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542120"/>
                <a:satOff val="20000"/>
                <a:lumOff val="-2941"/>
                <a:alphaOff val="0"/>
              </a:schemeClr>
            </a:fillRef>
            <a:effectRef idx="2">
              <a:schemeClr val="accent3">
                <a:hueOff val="542120"/>
                <a:satOff val="20000"/>
                <a:lumOff val="-294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ángulo 9"/>
            <p:cNvSpPr/>
            <p:nvPr/>
          </p:nvSpPr>
          <p:spPr>
            <a:xfrm>
              <a:off x="5647348" y="1038942"/>
              <a:ext cx="1218221" cy="76295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lvl="0" algn="ctr"/>
              <a:r>
                <a:rPr lang="es-CO" sz="1050" b="1" dirty="0">
                  <a:solidFill>
                    <a:schemeClr val="bg1"/>
                  </a:solidFill>
                </a:rPr>
                <a:t>2. RECOPILACIÓN DE  INFORMACIÓN GENERAL</a:t>
              </a:r>
              <a:endParaRPr lang="es-ES_tradnl" sz="105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Rectángulo 5"/>
          <p:cNvSpPr/>
          <p:nvPr/>
        </p:nvSpPr>
        <p:spPr>
          <a:xfrm>
            <a:off x="3982335" y="2143022"/>
            <a:ext cx="7891217" cy="322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lvl="2" indent="-214313" algn="just">
              <a:lnSpc>
                <a:spcPct val="107000"/>
              </a:lnSpc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endParaRPr lang="es-CO" dirty="0">
              <a:solidFill>
                <a:srgbClr val="5B9BD5">
                  <a:lumMod val="50000"/>
                </a:srgbClr>
              </a:solidFill>
              <a:ea typeface="Calibri" charset="0"/>
              <a:cs typeface="Times New Roman" charset="0"/>
            </a:endParaRPr>
          </a:p>
          <a:p>
            <a:pPr marL="214313" lvl="2" indent="-214313" algn="just">
              <a:lnSpc>
                <a:spcPct val="107000"/>
              </a:lnSpc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Obtener </a:t>
            </a: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documentación general:</a:t>
            </a:r>
          </a:p>
          <a:p>
            <a:pPr marL="557213" lvl="3" indent="-214313" algn="just">
              <a:lnSpc>
                <a:spcPct val="107000"/>
              </a:lnSpc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Recolección de información de </a:t>
            </a: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usuarios y necesidades.</a:t>
            </a:r>
          </a:p>
          <a:p>
            <a:pPr marL="557213" lvl="3" indent="-214313" algn="just">
              <a:lnSpc>
                <a:spcPct val="107000"/>
              </a:lnSpc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Mapa de procesos.</a:t>
            </a:r>
          </a:p>
          <a:p>
            <a:pPr marL="557213" lvl="3" indent="-214313" algn="just">
              <a:lnSpc>
                <a:spcPct val="107000"/>
              </a:lnSpc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Inventario de trámites 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del SUIT.</a:t>
            </a:r>
          </a:p>
          <a:p>
            <a:pPr marL="557213" lvl="3" indent="-214313" algn="just">
              <a:lnSpc>
                <a:spcPct val="107000"/>
              </a:lnSpc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Documentación de respaldo 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de trámites (Formato Integrado del Trámite, diagramas, normatividad, descripciones, etc.)</a:t>
            </a:r>
          </a:p>
          <a:p>
            <a:pPr marL="557213" lvl="1" indent="-214313" algn="just">
              <a:lnSpc>
                <a:spcPct val="107000"/>
              </a:lnSpc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cs typeface="Times New Roman" charset="0"/>
              </a:rPr>
              <a:t>Verificar la </a:t>
            </a:r>
            <a:r>
              <a:rPr lang="es-CO" dirty="0">
                <a:solidFill>
                  <a:srgbClr val="002060"/>
                </a:solidFill>
                <a:cs typeface="Times New Roman" charset="0"/>
              </a:rPr>
              <a:t>información</a:t>
            </a:r>
            <a:r>
              <a:rPr lang="es-CO" dirty="0">
                <a:solidFill>
                  <a:srgbClr val="5B9BD5">
                    <a:lumMod val="50000"/>
                  </a:srgbClr>
                </a:solidFill>
                <a:cs typeface="Times New Roman" charset="0"/>
              </a:rPr>
              <a:t> 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cs typeface="Times New Roman" charset="0"/>
              </a:rPr>
              <a:t>con los actores principales del proceso y garantizar su </a:t>
            </a:r>
            <a:r>
              <a:rPr lang="es-CO" dirty="0">
                <a:solidFill>
                  <a:srgbClr val="002060"/>
                </a:solidFill>
                <a:cs typeface="Times New Roman" charset="0"/>
              </a:rPr>
              <a:t>actualización.</a:t>
            </a:r>
          </a:p>
        </p:txBody>
      </p:sp>
      <p:sp>
        <p:nvSpPr>
          <p:cNvPr id="7" name="Abrir llave 6"/>
          <p:cNvSpPr/>
          <p:nvPr/>
        </p:nvSpPr>
        <p:spPr>
          <a:xfrm>
            <a:off x="3657339" y="2324138"/>
            <a:ext cx="266701" cy="3065992"/>
          </a:xfrm>
          <a:prstGeom prst="leftBrace">
            <a:avLst>
              <a:gd name="adj1" fmla="val 82474"/>
              <a:gd name="adj2" fmla="val 50000"/>
            </a:avLst>
          </a:prstGeom>
          <a:ln w="254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 dirty="0">
              <a:solidFill>
                <a:prstClr val="black"/>
              </a:solidFill>
              <a:latin typeface="Calibri" panose="020F0502020204030204"/>
            </a:endParaRPr>
          </a:p>
        </p:txBody>
      </p:sp>
      <p:graphicFrame>
        <p:nvGraphicFramePr>
          <p:cNvPr id="15" name="Diagrama 14"/>
          <p:cNvGraphicFramePr/>
          <p:nvPr>
            <p:extLst>
              <p:ext uri="{D42A27DB-BD31-4B8C-83A1-F6EECF244321}">
                <p14:modId xmlns:p14="http://schemas.microsoft.com/office/powerpoint/2010/main" val="535516272"/>
              </p:ext>
            </p:extLst>
          </p:nvPr>
        </p:nvGraphicFramePr>
        <p:xfrm>
          <a:off x="7266672" y="427303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Imagen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242" y="549477"/>
            <a:ext cx="5138938" cy="460249"/>
          </a:xfrm>
          <a:prstGeom prst="rect">
            <a:avLst/>
          </a:prstGeom>
        </p:spPr>
      </p:pic>
      <p:sp>
        <p:nvSpPr>
          <p:cNvPr id="13" name="CuadroTexto 15"/>
          <p:cNvSpPr txBox="1">
            <a:spLocks noChangeArrowheads="1"/>
          </p:cNvSpPr>
          <p:nvPr/>
        </p:nvSpPr>
        <p:spPr bwMode="auto">
          <a:xfrm>
            <a:off x="1153749" y="474926"/>
            <a:ext cx="74470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s-ES_tradnl" altLang="es-CO" sz="3200" b="1" dirty="0">
                <a:solidFill>
                  <a:prstClr val="white"/>
                </a:solidFill>
              </a:rPr>
              <a:t>2.</a:t>
            </a:r>
          </a:p>
        </p:txBody>
      </p:sp>
      <p:sp>
        <p:nvSpPr>
          <p:cNvPr id="14" name="CuadroTexto 18"/>
          <p:cNvSpPr txBox="1">
            <a:spLocks noChangeArrowheads="1"/>
          </p:cNvSpPr>
          <p:nvPr/>
        </p:nvSpPr>
        <p:spPr bwMode="auto">
          <a:xfrm>
            <a:off x="1898454" y="558249"/>
            <a:ext cx="7390420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s-ES_tradnl" altLang="es-CO" sz="2500" dirty="0">
                <a:solidFill>
                  <a:srgbClr val="7F7F7F"/>
                </a:solidFill>
                <a:ea typeface="MS PGothic" pitchFamily="34" charset="-128"/>
              </a:rPr>
              <a:t>Pasos para la racionalización de trámites</a:t>
            </a:r>
          </a:p>
        </p:txBody>
      </p:sp>
    </p:spTree>
    <p:extLst>
      <p:ext uri="{BB962C8B-B14F-4D97-AF65-F5344CB8AC3E}">
        <p14:creationId xmlns:p14="http://schemas.microsoft.com/office/powerpoint/2010/main" val="190792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3965969" y="2237981"/>
            <a:ext cx="762097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lvl="2" indent="-214313" algn="just"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Priorización de trámites.</a:t>
            </a:r>
          </a:p>
          <a:p>
            <a:pPr marL="214313" lvl="2" indent="-214313" algn="just"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endParaRPr lang="es-CO" dirty="0">
              <a:solidFill>
                <a:srgbClr val="5B9BD5">
                  <a:lumMod val="50000"/>
                </a:srgbClr>
              </a:solidFill>
              <a:ea typeface="Calibri" charset="0"/>
              <a:cs typeface="Times New Roman" charset="0"/>
            </a:endParaRPr>
          </a:p>
          <a:p>
            <a:pPr marL="214313" lvl="2" indent="-214313" algn="just"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Análisis detallado de los trámites priorizados:</a:t>
            </a:r>
          </a:p>
          <a:p>
            <a:pPr marL="557213" lvl="3" indent="-214313" algn="just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Aplicación de herramientas de descripción y análisis:</a:t>
            </a:r>
          </a:p>
          <a:p>
            <a:pPr marL="1014413" lvl="4" indent="-214313" algn="just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Diagrama PEPSU.</a:t>
            </a:r>
          </a:p>
          <a:p>
            <a:pPr marL="1014413" lvl="4" indent="-214313" algn="just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Diagrama de Bloques.</a:t>
            </a:r>
          </a:p>
          <a:p>
            <a:pPr marL="557213" lvl="3" indent="-214313" algn="just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Sesiones de trabajo con el personal que ejecuta el proceso.</a:t>
            </a:r>
          </a:p>
          <a:p>
            <a:pPr marL="342900" lvl="3" algn="just">
              <a:buClr>
                <a:srgbClr val="5B9BD5">
                  <a:lumMod val="50000"/>
                </a:srgbClr>
              </a:buClr>
            </a:pPr>
            <a:endParaRPr lang="es-ES_tradnl" dirty="0">
              <a:solidFill>
                <a:prstClr val="white">
                  <a:lumMod val="50000"/>
                </a:prstClr>
              </a:solidFill>
              <a:ea typeface="Calibri" charset="0"/>
              <a:cs typeface="Times New Roman" charset="0"/>
            </a:endParaRPr>
          </a:p>
          <a:p>
            <a:pPr marL="214313" lvl="2" indent="-214313" algn="just"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Diagnóstico</a:t>
            </a:r>
            <a:r>
              <a:rPr lang="es-CO" dirty="0">
                <a:solidFill>
                  <a:prstClr val="white">
                    <a:lumMod val="50000"/>
                  </a:prstClr>
                </a:solidFill>
                <a:ea typeface="Calibri" charset="0"/>
                <a:cs typeface="Times New Roman" charset="0"/>
              </a:rPr>
              <a:t> 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del trámite priorizado:</a:t>
            </a:r>
          </a:p>
          <a:p>
            <a:pPr marL="557213" lvl="3" indent="-214313" algn="just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Aplicación de herramientas para identificar factores críticos del trámite:</a:t>
            </a:r>
          </a:p>
          <a:p>
            <a:pPr marL="1014413" lvl="4" indent="-214313" algn="just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Diagramas Causa-Efecto.</a:t>
            </a:r>
          </a:p>
          <a:p>
            <a:pPr marL="1014413" lvl="4" indent="-214313" algn="just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Lluvia de ideas.</a:t>
            </a:r>
          </a:p>
          <a:p>
            <a:pPr marL="557213" lvl="3" indent="-214313" algn="just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Sesiones de trabajo con el personal que ejecuta el proceso.</a:t>
            </a:r>
          </a:p>
          <a:p>
            <a:pPr marL="557213" lvl="3" indent="-214313" algn="just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endParaRPr lang="es-CO" dirty="0">
              <a:solidFill>
                <a:prstClr val="white">
                  <a:lumMod val="50000"/>
                </a:prstClr>
              </a:solidFill>
              <a:ea typeface="Calibri" charset="0"/>
              <a:cs typeface="Times New Roman" charset="0"/>
            </a:endParaRPr>
          </a:p>
        </p:txBody>
      </p:sp>
      <p:sp>
        <p:nvSpPr>
          <p:cNvPr id="7" name="Abrir llave 6"/>
          <p:cNvSpPr/>
          <p:nvPr/>
        </p:nvSpPr>
        <p:spPr>
          <a:xfrm>
            <a:off x="3605636" y="2252065"/>
            <a:ext cx="360334" cy="3575832"/>
          </a:xfrm>
          <a:prstGeom prst="leftBrace">
            <a:avLst>
              <a:gd name="adj1" fmla="val 8333"/>
              <a:gd name="adj2" fmla="val 52069"/>
            </a:avLst>
          </a:prstGeom>
          <a:ln w="254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 dirty="0">
              <a:solidFill>
                <a:prstClr val="black"/>
              </a:solidFill>
              <a:latin typeface="Calibri" panose="020F0502020204030204"/>
            </a:endParaRP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2121662980"/>
              </p:ext>
            </p:extLst>
          </p:nvPr>
        </p:nvGraphicFramePr>
        <p:xfrm>
          <a:off x="7266672" y="427303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8" name="Agrupar 18"/>
          <p:cNvGrpSpPr/>
          <p:nvPr/>
        </p:nvGrpSpPr>
        <p:grpSpPr>
          <a:xfrm>
            <a:off x="2045010" y="3767578"/>
            <a:ext cx="1406043" cy="634124"/>
            <a:chOff x="5606074" y="2990553"/>
            <a:chExt cx="1300769" cy="845499"/>
          </a:xfrm>
          <a:scene3d>
            <a:camera prst="orthographicFront"/>
            <a:lightRig rig="flat" dir="t"/>
          </a:scene3d>
        </p:grpSpPr>
        <p:sp>
          <p:nvSpPr>
            <p:cNvPr id="9" name="Rectángulo redondeado 8"/>
            <p:cNvSpPr/>
            <p:nvPr/>
          </p:nvSpPr>
          <p:spPr>
            <a:xfrm>
              <a:off x="5606074" y="2990553"/>
              <a:ext cx="1300769" cy="845499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084240"/>
                <a:satOff val="40000"/>
                <a:lumOff val="-5882"/>
                <a:alphaOff val="0"/>
              </a:schemeClr>
            </a:fillRef>
            <a:effectRef idx="2">
              <a:schemeClr val="accent3">
                <a:hueOff val="1084240"/>
                <a:satOff val="40000"/>
                <a:lumOff val="-588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ángulo 9"/>
            <p:cNvSpPr/>
            <p:nvPr/>
          </p:nvSpPr>
          <p:spPr>
            <a:xfrm>
              <a:off x="5647348" y="3031827"/>
              <a:ext cx="1218221" cy="76295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lvl="0" algn="ctr"/>
              <a:r>
                <a:rPr lang="es-CO" sz="1050" b="1" dirty="0">
                  <a:solidFill>
                    <a:schemeClr val="bg1"/>
                  </a:solidFill>
                </a:rPr>
                <a:t>3. ANÁLISIS Y DIAGNOSTICO</a:t>
              </a:r>
              <a:endParaRPr lang="es-ES_tradnl" sz="105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Rectángulo 19"/>
          <p:cNvSpPr/>
          <p:nvPr/>
        </p:nvSpPr>
        <p:spPr>
          <a:xfrm>
            <a:off x="2014108" y="3571029"/>
            <a:ext cx="1282362" cy="572213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8575" tIns="28575" rIns="28575" bIns="28575" numCol="1" spcCol="1270" anchor="ctr" anchorCtr="0">
            <a:noAutofit/>
          </a:bodyPr>
          <a:lstStyle/>
          <a:p>
            <a:pPr algn="ctr" defTabSz="333375">
              <a:lnSpc>
                <a:spcPct val="90000"/>
              </a:lnSpc>
              <a:spcAft>
                <a:spcPct val="35000"/>
              </a:spcAft>
            </a:pPr>
            <a:endParaRPr lang="es-CO" sz="12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242" y="549477"/>
            <a:ext cx="5138938" cy="460249"/>
          </a:xfrm>
          <a:prstGeom prst="rect">
            <a:avLst/>
          </a:prstGeom>
        </p:spPr>
      </p:pic>
      <p:sp>
        <p:nvSpPr>
          <p:cNvPr id="17" name="CuadroTexto 15"/>
          <p:cNvSpPr txBox="1">
            <a:spLocks noChangeArrowheads="1"/>
          </p:cNvSpPr>
          <p:nvPr/>
        </p:nvSpPr>
        <p:spPr bwMode="auto">
          <a:xfrm>
            <a:off x="1153749" y="474926"/>
            <a:ext cx="74470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s-ES_tradnl" altLang="es-CO" sz="3200" b="1" dirty="0">
                <a:solidFill>
                  <a:prstClr val="white"/>
                </a:solidFill>
              </a:rPr>
              <a:t>2.</a:t>
            </a:r>
          </a:p>
        </p:txBody>
      </p:sp>
      <p:sp>
        <p:nvSpPr>
          <p:cNvPr id="18" name="CuadroTexto 18"/>
          <p:cNvSpPr txBox="1">
            <a:spLocks noChangeArrowheads="1"/>
          </p:cNvSpPr>
          <p:nvPr/>
        </p:nvSpPr>
        <p:spPr bwMode="auto">
          <a:xfrm>
            <a:off x="1898454" y="558249"/>
            <a:ext cx="7390420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s-ES_tradnl" altLang="es-CO" sz="2500" dirty="0">
                <a:solidFill>
                  <a:srgbClr val="7F7F7F"/>
                </a:solidFill>
                <a:ea typeface="MS PGothic" pitchFamily="34" charset="-128"/>
              </a:rPr>
              <a:t>Pasos para la racionalización de trámites</a:t>
            </a:r>
          </a:p>
        </p:txBody>
      </p:sp>
    </p:spTree>
    <p:extLst>
      <p:ext uri="{BB962C8B-B14F-4D97-AF65-F5344CB8AC3E}">
        <p14:creationId xmlns:p14="http://schemas.microsoft.com/office/powerpoint/2010/main" val="3714135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932711" y="2304563"/>
            <a:ext cx="7757241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lvl="2" indent="-214313" algn="just">
              <a:lnSpc>
                <a:spcPct val="150000"/>
              </a:lnSpc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Definición de listado de </a:t>
            </a: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acciones de racionalización:</a:t>
            </a:r>
          </a:p>
          <a:p>
            <a:pPr marL="557213" lvl="1" indent="-214313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Acciones de racionalización </a:t>
            </a: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administrativa.</a:t>
            </a:r>
          </a:p>
          <a:p>
            <a:pPr marL="557213" lvl="1" indent="-214313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Acciones de racionalización </a:t>
            </a: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normativa.</a:t>
            </a:r>
          </a:p>
          <a:p>
            <a:pPr marL="557213" lvl="1" indent="-214313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Acciones de racionalización </a:t>
            </a: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tecnológica.</a:t>
            </a:r>
          </a:p>
          <a:p>
            <a:pPr marL="557213" lvl="1" indent="-214313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Acciones de </a:t>
            </a: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Interoperabilidad.</a:t>
            </a:r>
          </a:p>
          <a:p>
            <a:pPr marL="557213" lvl="1" indent="-214313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endParaRPr lang="es-CO" dirty="0">
              <a:solidFill>
                <a:srgbClr val="5B9BD5">
                  <a:lumMod val="50000"/>
                </a:srgbClr>
              </a:solidFill>
              <a:ea typeface="Calibri" charset="0"/>
              <a:cs typeface="Times New Roman" charset="0"/>
            </a:endParaRPr>
          </a:p>
          <a:p>
            <a:pPr marL="557213" lvl="1" indent="-214313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Identificación de </a:t>
            </a: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recursos requeridos y beneficios.</a:t>
            </a:r>
          </a:p>
          <a:p>
            <a:pPr marL="557213" lvl="1" indent="-214313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Definición del </a:t>
            </a: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horizonte de implementación 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(corto, mediano, largo plazo).</a:t>
            </a:r>
          </a:p>
          <a:p>
            <a:pPr marL="557213" lvl="1" indent="-214313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Observaciones y consideraciones 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para la implementación.</a:t>
            </a:r>
          </a:p>
          <a:p>
            <a:pPr marL="557213" lvl="1" indent="-214313"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endParaRPr lang="es-CO" dirty="0">
              <a:solidFill>
                <a:prstClr val="white">
                  <a:lumMod val="50000"/>
                </a:prstClr>
              </a:solidFill>
              <a:ea typeface="Calibri" charset="0"/>
              <a:cs typeface="Times New Roman" charset="0"/>
            </a:endParaRPr>
          </a:p>
          <a:p>
            <a:pPr marL="171450" indent="-285750">
              <a:buClr>
                <a:srgbClr val="5B9BD5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Registro de la </a:t>
            </a: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estrategia de racionalización en el SUIT.</a:t>
            </a:r>
          </a:p>
          <a:p>
            <a:pPr marL="628650" lvl="1" indent="-285750">
              <a:buClr>
                <a:srgbClr val="5B9BD5">
                  <a:lumMod val="50000"/>
                </a:srgbClr>
              </a:buClr>
              <a:buFont typeface="Wingdings" panose="05000000000000000000" pitchFamily="2" charset="2"/>
              <a:buChar char="ü"/>
            </a:pPr>
            <a:endParaRPr lang="es-ES_tradnl" dirty="0">
              <a:solidFill>
                <a:prstClr val="white">
                  <a:lumMod val="50000"/>
                </a:prstClr>
              </a:solidFill>
              <a:ea typeface="Calibri" charset="0"/>
              <a:cs typeface="Times New Roman" charset="0"/>
            </a:endParaRPr>
          </a:p>
        </p:txBody>
      </p:sp>
      <p:sp>
        <p:nvSpPr>
          <p:cNvPr id="3" name="Abrir llave 2"/>
          <p:cNvSpPr/>
          <p:nvPr/>
        </p:nvSpPr>
        <p:spPr>
          <a:xfrm>
            <a:off x="3605852" y="2213786"/>
            <a:ext cx="360334" cy="3299664"/>
          </a:xfrm>
          <a:prstGeom prst="leftBrace">
            <a:avLst/>
          </a:prstGeom>
          <a:ln w="254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4" name="Agrupar 14"/>
          <p:cNvGrpSpPr/>
          <p:nvPr/>
        </p:nvGrpSpPr>
        <p:grpSpPr>
          <a:xfrm>
            <a:off x="1669775" y="3387531"/>
            <a:ext cx="1679534" cy="773699"/>
            <a:chOff x="3880185" y="3986996"/>
            <a:chExt cx="1300769" cy="845499"/>
          </a:xfrm>
          <a:scene3d>
            <a:camera prst="orthographicFront"/>
            <a:lightRig rig="flat" dir="t"/>
          </a:scene3d>
        </p:grpSpPr>
        <p:sp>
          <p:nvSpPr>
            <p:cNvPr id="5" name="Rectángulo redondeado 4"/>
            <p:cNvSpPr/>
            <p:nvPr/>
          </p:nvSpPr>
          <p:spPr>
            <a:xfrm>
              <a:off x="3880185" y="3986996"/>
              <a:ext cx="1300769" cy="845499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626359"/>
                <a:satOff val="60000"/>
                <a:lumOff val="-8824"/>
                <a:alphaOff val="0"/>
              </a:schemeClr>
            </a:fillRef>
            <a:effectRef idx="2">
              <a:schemeClr val="accent3">
                <a:hueOff val="1626359"/>
                <a:satOff val="60000"/>
                <a:lumOff val="-882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ctángulo 5"/>
            <p:cNvSpPr/>
            <p:nvPr/>
          </p:nvSpPr>
          <p:spPr>
            <a:xfrm>
              <a:off x="3880186" y="4028269"/>
              <a:ext cx="1259495" cy="76295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lvl="0" algn="ctr"/>
              <a:r>
                <a:rPr lang="es-CO" sz="1050" b="1" dirty="0">
                  <a:solidFill>
                    <a:schemeClr val="bg1"/>
                  </a:solidFill>
                </a:rPr>
                <a:t>4. FORMULACIÓN DE ACCIONES DE RACIONALIZACIÓN Y REDISEÑO</a:t>
              </a:r>
              <a:endParaRPr lang="es-ES_tradnl" sz="1050" b="1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2260807005"/>
              </p:ext>
            </p:extLst>
          </p:nvPr>
        </p:nvGraphicFramePr>
        <p:xfrm>
          <a:off x="7266672" y="427303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Imagen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242" y="549477"/>
            <a:ext cx="5138938" cy="460249"/>
          </a:xfrm>
          <a:prstGeom prst="rect">
            <a:avLst/>
          </a:prstGeom>
        </p:spPr>
      </p:pic>
      <p:sp>
        <p:nvSpPr>
          <p:cNvPr id="17" name="CuadroTexto 15"/>
          <p:cNvSpPr txBox="1">
            <a:spLocks noChangeArrowheads="1"/>
          </p:cNvSpPr>
          <p:nvPr/>
        </p:nvSpPr>
        <p:spPr bwMode="auto">
          <a:xfrm>
            <a:off x="1153749" y="474926"/>
            <a:ext cx="74470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s-ES_tradnl" altLang="es-CO" sz="3200" b="1" dirty="0">
                <a:solidFill>
                  <a:prstClr val="white"/>
                </a:solidFill>
              </a:rPr>
              <a:t>2.</a:t>
            </a:r>
          </a:p>
        </p:txBody>
      </p:sp>
      <p:sp>
        <p:nvSpPr>
          <p:cNvPr id="18" name="CuadroTexto 18"/>
          <p:cNvSpPr txBox="1">
            <a:spLocks noChangeArrowheads="1"/>
          </p:cNvSpPr>
          <p:nvPr/>
        </p:nvSpPr>
        <p:spPr bwMode="auto">
          <a:xfrm>
            <a:off x="1898454" y="558249"/>
            <a:ext cx="7390420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s-ES_tradnl" altLang="es-CO" sz="2500" dirty="0">
                <a:solidFill>
                  <a:srgbClr val="7F7F7F"/>
                </a:solidFill>
                <a:ea typeface="MS PGothic" pitchFamily="34" charset="-128"/>
              </a:rPr>
              <a:t>Pasos para la racionalización de trámites</a:t>
            </a:r>
          </a:p>
        </p:txBody>
      </p:sp>
    </p:spTree>
    <p:extLst>
      <p:ext uri="{BB962C8B-B14F-4D97-AF65-F5344CB8AC3E}">
        <p14:creationId xmlns:p14="http://schemas.microsoft.com/office/powerpoint/2010/main" val="1153893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0"/>
          <p:cNvGrpSpPr/>
          <p:nvPr/>
        </p:nvGrpSpPr>
        <p:grpSpPr>
          <a:xfrm>
            <a:off x="2001757" y="3650240"/>
            <a:ext cx="1351415" cy="634124"/>
            <a:chOff x="2154296" y="2990553"/>
            <a:chExt cx="1300769" cy="845499"/>
          </a:xfrm>
          <a:scene3d>
            <a:camera prst="orthographicFront"/>
            <a:lightRig rig="flat" dir="t"/>
          </a:scene3d>
        </p:grpSpPr>
        <p:sp>
          <p:nvSpPr>
            <p:cNvPr id="3" name="Rectángulo redondeado 2"/>
            <p:cNvSpPr/>
            <p:nvPr/>
          </p:nvSpPr>
          <p:spPr>
            <a:xfrm>
              <a:off x="2154296" y="2990553"/>
              <a:ext cx="1300769" cy="845499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2168479"/>
                <a:satOff val="80000"/>
                <a:lumOff val="-11765"/>
                <a:alphaOff val="0"/>
              </a:schemeClr>
            </a:fillRef>
            <a:effectRef idx="2">
              <a:schemeClr val="accent3">
                <a:hueOff val="2168479"/>
                <a:satOff val="80000"/>
                <a:lumOff val="-1176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Rectángulo 3"/>
            <p:cNvSpPr/>
            <p:nvPr/>
          </p:nvSpPr>
          <p:spPr>
            <a:xfrm>
              <a:off x="2195571" y="3031827"/>
              <a:ext cx="1218222" cy="76295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lvl="0" algn="ctr"/>
              <a:r>
                <a:rPr lang="es-CO" sz="1050" b="1" dirty="0">
                  <a:solidFill>
                    <a:schemeClr val="bg1"/>
                  </a:solidFill>
                </a:rPr>
                <a:t>5. IMPLEMENTACIÓN Y MONITOREO</a:t>
              </a:r>
              <a:endParaRPr lang="es-ES_tradnl" sz="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Rectángulo 4"/>
          <p:cNvSpPr/>
          <p:nvPr/>
        </p:nvSpPr>
        <p:spPr>
          <a:xfrm>
            <a:off x="4092355" y="2297389"/>
            <a:ext cx="7672015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lvl="2" indent="-214313" algn="just">
              <a:lnSpc>
                <a:spcPct val="150000"/>
              </a:lnSpc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endParaRPr lang="es-CO" dirty="0">
              <a:solidFill>
                <a:srgbClr val="5B9BD5">
                  <a:lumMod val="50000"/>
                </a:srgbClr>
              </a:solidFill>
              <a:ea typeface="Calibri" charset="0"/>
              <a:cs typeface="Times New Roman" charset="0"/>
            </a:endParaRPr>
          </a:p>
          <a:p>
            <a:pPr marL="214313" lvl="2" indent="-214313" algn="just">
              <a:lnSpc>
                <a:spcPct val="150000"/>
              </a:lnSpc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Implementación 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por parte de la entidad:</a:t>
            </a:r>
          </a:p>
          <a:p>
            <a:pPr marL="557213" lvl="3" indent="-214313" algn="just">
              <a:lnSpc>
                <a:spcPct val="150000"/>
              </a:lnSpc>
              <a:buClr>
                <a:srgbClr val="5B9BD5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cs typeface="Times New Roman" charset="0"/>
              </a:rPr>
              <a:t>Uso de  </a:t>
            </a:r>
            <a:r>
              <a:rPr lang="es-CO" dirty="0">
                <a:solidFill>
                  <a:srgbClr val="002060"/>
                </a:solidFill>
                <a:cs typeface="Times New Roman" charset="0"/>
              </a:rPr>
              <a:t>pruebas pilotos 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cs typeface="Times New Roman" charset="0"/>
              </a:rPr>
              <a:t>e implementación de </a:t>
            </a:r>
            <a:r>
              <a:rPr lang="es-CO" dirty="0">
                <a:solidFill>
                  <a:srgbClr val="002060"/>
                </a:solidFill>
                <a:cs typeface="Times New Roman" charset="0"/>
              </a:rPr>
              <a:t>cambios por etapas.</a:t>
            </a:r>
          </a:p>
          <a:p>
            <a:pPr marL="557213" lvl="1" indent="-214313">
              <a:lnSpc>
                <a:spcPct val="150000"/>
              </a:lnSpc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Actualización de información 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en SUIT y Plan  Anticorrupción.</a:t>
            </a:r>
          </a:p>
          <a:p>
            <a:pPr marL="557213" lvl="1" indent="-214313">
              <a:lnSpc>
                <a:spcPct val="150000"/>
              </a:lnSpc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Actualización de </a:t>
            </a: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documentación interna. </a:t>
            </a:r>
          </a:p>
          <a:p>
            <a:pPr marL="557213" lvl="1" indent="-214313">
              <a:lnSpc>
                <a:spcPct val="150000"/>
              </a:lnSpc>
              <a:buClr>
                <a:srgbClr val="5B9BD5">
                  <a:lumMod val="50000"/>
                </a:srgbClr>
              </a:buClr>
              <a:buFont typeface="Arial" charset="0"/>
              <a:buChar char="•"/>
            </a:pP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Seguimiento y evaluación 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a la implementación.</a:t>
            </a:r>
          </a:p>
          <a:p>
            <a:pPr marL="557213" marR="0" lvl="1" indent="-214313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9BD5">
                  <a:lumMod val="50000"/>
                </a:srgbClr>
              </a:buClr>
              <a:buSzTx/>
              <a:buFont typeface="Arial" charset="0"/>
              <a:buChar char="•"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Calibri" charset="0"/>
              <a:cs typeface="Times New Roman" charset="0"/>
            </a:endParaRPr>
          </a:p>
        </p:txBody>
      </p:sp>
      <p:sp>
        <p:nvSpPr>
          <p:cNvPr id="6" name="Abrir llave 5"/>
          <p:cNvSpPr/>
          <p:nvPr/>
        </p:nvSpPr>
        <p:spPr>
          <a:xfrm>
            <a:off x="3651397" y="2173487"/>
            <a:ext cx="409340" cy="3587630"/>
          </a:xfrm>
          <a:prstGeom prst="leftBrace">
            <a:avLst/>
          </a:prstGeom>
          <a:ln w="254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607886326"/>
              </p:ext>
            </p:extLst>
          </p:nvPr>
        </p:nvGraphicFramePr>
        <p:xfrm>
          <a:off x="7266672" y="427303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242" y="549477"/>
            <a:ext cx="5138938" cy="460249"/>
          </a:xfrm>
          <a:prstGeom prst="rect">
            <a:avLst/>
          </a:prstGeom>
        </p:spPr>
      </p:pic>
      <p:sp>
        <p:nvSpPr>
          <p:cNvPr id="9" name="CuadroTexto 15"/>
          <p:cNvSpPr txBox="1">
            <a:spLocks noChangeArrowheads="1"/>
          </p:cNvSpPr>
          <p:nvPr/>
        </p:nvSpPr>
        <p:spPr bwMode="auto">
          <a:xfrm>
            <a:off x="1153749" y="474926"/>
            <a:ext cx="74470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s-ES_tradnl" altLang="es-CO" sz="3200" b="1" dirty="0">
                <a:solidFill>
                  <a:prstClr val="white"/>
                </a:solidFill>
              </a:rPr>
              <a:t>2.</a:t>
            </a:r>
          </a:p>
        </p:txBody>
      </p:sp>
      <p:sp>
        <p:nvSpPr>
          <p:cNvPr id="11" name="CuadroTexto 18"/>
          <p:cNvSpPr txBox="1">
            <a:spLocks noChangeArrowheads="1"/>
          </p:cNvSpPr>
          <p:nvPr/>
        </p:nvSpPr>
        <p:spPr bwMode="auto">
          <a:xfrm>
            <a:off x="1898454" y="558249"/>
            <a:ext cx="7390420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s-ES_tradnl" altLang="es-CO" sz="2500" dirty="0">
                <a:solidFill>
                  <a:srgbClr val="7F7F7F"/>
                </a:solidFill>
                <a:ea typeface="MS PGothic" pitchFamily="34" charset="-128"/>
              </a:rPr>
              <a:t>Pasos para la racionalización de trámites</a:t>
            </a:r>
          </a:p>
        </p:txBody>
      </p:sp>
    </p:spTree>
    <p:extLst>
      <p:ext uri="{BB962C8B-B14F-4D97-AF65-F5344CB8AC3E}">
        <p14:creationId xmlns:p14="http://schemas.microsoft.com/office/powerpoint/2010/main" val="23330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0"/>
          <p:cNvGrpSpPr/>
          <p:nvPr/>
        </p:nvGrpSpPr>
        <p:grpSpPr>
          <a:xfrm>
            <a:off x="2001757" y="3650240"/>
            <a:ext cx="1351415" cy="634124"/>
            <a:chOff x="2154296" y="2990553"/>
            <a:chExt cx="1300769" cy="845499"/>
          </a:xfrm>
          <a:solidFill>
            <a:srgbClr val="C00000"/>
          </a:solidFill>
          <a:scene3d>
            <a:camera prst="orthographicFront"/>
            <a:lightRig rig="flat" dir="t"/>
          </a:scene3d>
        </p:grpSpPr>
        <p:sp>
          <p:nvSpPr>
            <p:cNvPr id="3" name="Rectángulo redondeado 2"/>
            <p:cNvSpPr/>
            <p:nvPr/>
          </p:nvSpPr>
          <p:spPr>
            <a:xfrm>
              <a:off x="2154296" y="2990553"/>
              <a:ext cx="1300769" cy="845499"/>
            </a:xfrm>
            <a:prstGeom prst="roundRect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2168479"/>
                <a:satOff val="80000"/>
                <a:lumOff val="-11765"/>
                <a:alphaOff val="0"/>
              </a:schemeClr>
            </a:fillRef>
            <a:effectRef idx="2">
              <a:schemeClr val="accent3">
                <a:hueOff val="2168479"/>
                <a:satOff val="80000"/>
                <a:lumOff val="-1176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Rectángulo 3"/>
            <p:cNvSpPr/>
            <p:nvPr/>
          </p:nvSpPr>
          <p:spPr>
            <a:xfrm>
              <a:off x="2195571" y="3031827"/>
              <a:ext cx="1218222" cy="76295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lvl="0" algn="ctr"/>
              <a:r>
                <a:rPr lang="es-CO" sz="1050" b="1" dirty="0">
                  <a:solidFill>
                    <a:schemeClr val="bg1"/>
                  </a:solidFill>
                </a:rPr>
                <a:t>6. EVALUACIÓN Y CICLO CONTINUO DE RACIONALIZACIÓN</a:t>
              </a:r>
              <a:endParaRPr lang="es-ES_tradnl" sz="105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Abrir llave 5"/>
          <p:cNvSpPr/>
          <p:nvPr/>
        </p:nvSpPr>
        <p:spPr>
          <a:xfrm>
            <a:off x="3651397" y="2173487"/>
            <a:ext cx="409340" cy="3587630"/>
          </a:xfrm>
          <a:prstGeom prst="leftBrace">
            <a:avLst/>
          </a:prstGeom>
          <a:ln w="254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 dirty="0">
              <a:solidFill>
                <a:prstClr val="black"/>
              </a:solidFill>
              <a:latin typeface="Calibri" panose="020F0502020204030204"/>
            </a:endParaRP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983727839"/>
              </p:ext>
            </p:extLst>
          </p:nvPr>
        </p:nvGraphicFramePr>
        <p:xfrm>
          <a:off x="7266672" y="427303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Imagen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242" y="549477"/>
            <a:ext cx="5138938" cy="460249"/>
          </a:xfrm>
          <a:prstGeom prst="rect">
            <a:avLst/>
          </a:prstGeom>
        </p:spPr>
      </p:pic>
      <p:sp>
        <p:nvSpPr>
          <p:cNvPr id="17" name="CuadroTexto 15"/>
          <p:cNvSpPr txBox="1">
            <a:spLocks noChangeArrowheads="1"/>
          </p:cNvSpPr>
          <p:nvPr/>
        </p:nvSpPr>
        <p:spPr bwMode="auto">
          <a:xfrm>
            <a:off x="1153749" y="474926"/>
            <a:ext cx="74470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s-ES_tradnl" altLang="es-CO" sz="3200" b="1" dirty="0">
                <a:solidFill>
                  <a:prstClr val="white"/>
                </a:solidFill>
              </a:rPr>
              <a:t>2.</a:t>
            </a:r>
          </a:p>
        </p:txBody>
      </p:sp>
      <p:sp>
        <p:nvSpPr>
          <p:cNvPr id="18" name="CuadroTexto 18"/>
          <p:cNvSpPr txBox="1">
            <a:spLocks noChangeArrowheads="1"/>
          </p:cNvSpPr>
          <p:nvPr/>
        </p:nvSpPr>
        <p:spPr bwMode="auto">
          <a:xfrm>
            <a:off x="1898454" y="558249"/>
            <a:ext cx="7390420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s-ES_tradnl" altLang="es-CO" sz="2500" dirty="0">
                <a:solidFill>
                  <a:srgbClr val="7F7F7F"/>
                </a:solidFill>
                <a:ea typeface="MS PGothic" pitchFamily="34" charset="-128"/>
              </a:rPr>
              <a:t>Pasos para la racionalización de trámites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4092355" y="2073547"/>
            <a:ext cx="7672015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lvl="2" indent="-214313" algn="just">
              <a:lnSpc>
                <a:spcPct val="150000"/>
              </a:lnSpc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endParaRPr lang="es-CO" dirty="0">
              <a:solidFill>
                <a:srgbClr val="5B9BD5">
                  <a:lumMod val="50000"/>
                </a:srgbClr>
              </a:solidFill>
              <a:ea typeface="Calibri" charset="0"/>
              <a:cs typeface="Times New Roman" charset="0"/>
            </a:endParaRPr>
          </a:p>
          <a:p>
            <a:pPr marL="214313" lvl="2" indent="-214313" algn="just">
              <a:lnSpc>
                <a:spcPct val="150000"/>
              </a:lnSpc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Evaluación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 del nuevo proceso.</a:t>
            </a:r>
          </a:p>
          <a:p>
            <a:pPr marL="214313" lvl="2" indent="-214313" algn="just">
              <a:lnSpc>
                <a:spcPct val="150000"/>
              </a:lnSpc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endParaRPr lang="es-CO" dirty="0">
              <a:solidFill>
                <a:schemeClr val="bg1">
                  <a:lumMod val="50000"/>
                </a:schemeClr>
              </a:solidFill>
              <a:ea typeface="Calibri" charset="0"/>
              <a:cs typeface="Times New Roman" charset="0"/>
            </a:endParaRPr>
          </a:p>
          <a:p>
            <a:pPr marL="214313" lvl="2" indent="-214313" algn="just">
              <a:lnSpc>
                <a:spcPct val="150000"/>
              </a:lnSpc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Recopilación de </a:t>
            </a: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información operativa 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del trámite y registro en el SUIT.</a:t>
            </a:r>
          </a:p>
          <a:p>
            <a:pPr marL="214313" lvl="2" indent="-214313" algn="just">
              <a:lnSpc>
                <a:spcPct val="150000"/>
              </a:lnSpc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endParaRPr lang="es-CO" dirty="0">
              <a:solidFill>
                <a:schemeClr val="bg1">
                  <a:lumMod val="50000"/>
                </a:schemeClr>
              </a:solidFill>
              <a:ea typeface="Calibri" charset="0"/>
              <a:cs typeface="Times New Roman" charset="0"/>
            </a:endParaRPr>
          </a:p>
          <a:p>
            <a:pPr marL="214313" lvl="2" indent="-214313" algn="just">
              <a:lnSpc>
                <a:spcPct val="150000"/>
              </a:lnSpc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Informe del ciclo de racionalización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.</a:t>
            </a:r>
          </a:p>
          <a:p>
            <a:pPr marL="214313" lvl="2" indent="-214313" algn="just">
              <a:lnSpc>
                <a:spcPct val="150000"/>
              </a:lnSpc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endParaRPr lang="es-CO" dirty="0">
              <a:solidFill>
                <a:schemeClr val="bg1">
                  <a:lumMod val="50000"/>
                </a:schemeClr>
              </a:solidFill>
              <a:ea typeface="Calibri" charset="0"/>
              <a:cs typeface="Times New Roman" charset="0"/>
            </a:endParaRPr>
          </a:p>
          <a:p>
            <a:pPr marL="214313" lvl="2" indent="-214313" algn="just">
              <a:lnSpc>
                <a:spcPct val="150000"/>
              </a:lnSpc>
              <a:buClr>
                <a:srgbClr val="5B9BD5">
                  <a:lumMod val="50000"/>
                </a:srgbClr>
              </a:buClr>
              <a:buFont typeface="Wingdings" charset="2"/>
              <a:buChar char="ü"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Planeación de </a:t>
            </a:r>
            <a:r>
              <a:rPr lang="es-CO" dirty="0">
                <a:solidFill>
                  <a:srgbClr val="002060"/>
                </a:solidFill>
                <a:ea typeface="Calibri" charset="0"/>
                <a:cs typeface="Times New Roman" charset="0"/>
              </a:rPr>
              <a:t>nuevos ciclos 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ea typeface="Calibri" charset="0"/>
                <a:cs typeface="Times New Roman" charset="0"/>
              </a:rPr>
              <a:t>de racionalización.</a:t>
            </a:r>
          </a:p>
          <a:p>
            <a:pPr marL="557213" marR="0" lvl="1" indent="-214313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9BD5">
                  <a:lumMod val="50000"/>
                </a:srgbClr>
              </a:buClr>
              <a:buSzTx/>
              <a:buFont typeface="Arial" charset="0"/>
              <a:buChar char="•"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Calibri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196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/>
        </p:nvCxnSpPr>
        <p:spPr>
          <a:xfrm>
            <a:off x="4875213" y="1973264"/>
            <a:ext cx="0" cy="334168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4"/>
          <p:cNvSpPr txBox="1">
            <a:spLocks noChangeArrowheads="1"/>
          </p:cNvSpPr>
          <p:nvPr/>
        </p:nvSpPr>
        <p:spPr bwMode="auto">
          <a:xfrm>
            <a:off x="5008563" y="2039938"/>
            <a:ext cx="3275012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s-ES_tradnl" altLang="es-CO" sz="6000" b="1" dirty="0">
                <a:solidFill>
                  <a:srgbClr val="7F7F7F"/>
                </a:solidFill>
              </a:rPr>
              <a:t>¡Gracias!</a:t>
            </a:r>
            <a:endParaRPr lang="es-ES_tradnl" altLang="es-CO" sz="1800" b="1" i="1" dirty="0">
              <a:solidFill>
                <a:srgbClr val="7F7F7F"/>
              </a:solidFill>
            </a:endParaRPr>
          </a:p>
        </p:txBody>
      </p:sp>
      <p:cxnSp>
        <p:nvCxnSpPr>
          <p:cNvPr id="7" name="Conector recto 2"/>
          <p:cNvCxnSpPr/>
          <p:nvPr/>
        </p:nvCxnSpPr>
        <p:spPr>
          <a:xfrm>
            <a:off x="3978276" y="3875089"/>
            <a:ext cx="34925" cy="2416175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upo 1"/>
          <p:cNvGrpSpPr/>
          <p:nvPr/>
        </p:nvGrpSpPr>
        <p:grpSpPr>
          <a:xfrm>
            <a:off x="1524000" y="0"/>
            <a:ext cx="9144000" cy="6858000"/>
            <a:chOff x="0" y="0"/>
            <a:chExt cx="9144000" cy="6858000"/>
          </a:xfrm>
        </p:grpSpPr>
        <p:pic>
          <p:nvPicPr>
            <p:cNvPr id="13" name="Imagen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5733"/>
            <a:stretch/>
          </p:blipFill>
          <p:spPr>
            <a:xfrm>
              <a:off x="0" y="0"/>
              <a:ext cx="9144000" cy="292608"/>
            </a:xfrm>
            <a:prstGeom prst="rect">
              <a:avLst/>
            </a:prstGeom>
          </p:spPr>
        </p:pic>
        <p:pic>
          <p:nvPicPr>
            <p:cNvPr id="14" name="Imagen 1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800" t="88933"/>
            <a:stretch/>
          </p:blipFill>
          <p:spPr>
            <a:xfrm>
              <a:off x="5559552" y="6099048"/>
              <a:ext cx="3584448" cy="758952"/>
            </a:xfrm>
            <a:prstGeom prst="rect">
              <a:avLst/>
            </a:prstGeom>
          </p:spPr>
        </p:pic>
      </p:grpSp>
      <p:sp>
        <p:nvSpPr>
          <p:cNvPr id="11" name="7 CuadroTexto"/>
          <p:cNvSpPr txBox="1"/>
          <p:nvPr/>
        </p:nvSpPr>
        <p:spPr>
          <a:xfrm>
            <a:off x="5377259" y="3313946"/>
            <a:ext cx="4209312" cy="87715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1700" b="1" dirty="0">
                <a:solidFill>
                  <a:prstClr val="black"/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Dirección de Participación, Transparencia y Servicio al Ciudadano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1700" dirty="0">
                <a:solidFill>
                  <a:prstClr val="black"/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Función Pública-Colombia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512073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19225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5"/>
          <p:cNvSpPr txBox="1">
            <a:spLocks noChangeArrowheads="1"/>
          </p:cNvSpPr>
          <p:nvPr/>
        </p:nvSpPr>
        <p:spPr bwMode="auto">
          <a:xfrm>
            <a:off x="7360920" y="363801"/>
            <a:ext cx="28876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s-ES_tradnl" altLang="es-CO" sz="3200" b="1" dirty="0">
                <a:solidFill>
                  <a:srgbClr val="7F7F7F"/>
                </a:solidFill>
              </a:rPr>
              <a:t>Agenda</a:t>
            </a: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677" y="2303738"/>
            <a:ext cx="5138938" cy="457201"/>
          </a:xfrm>
          <a:prstGeom prst="rect">
            <a:avLst/>
          </a:prstGeom>
        </p:spPr>
      </p:pic>
      <p:sp>
        <p:nvSpPr>
          <p:cNvPr id="18" name="CuadroTexto 15"/>
          <p:cNvSpPr txBox="1">
            <a:spLocks noChangeArrowheads="1"/>
          </p:cNvSpPr>
          <p:nvPr/>
        </p:nvSpPr>
        <p:spPr bwMode="auto">
          <a:xfrm>
            <a:off x="2464806" y="2239950"/>
            <a:ext cx="5348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s-ES_tradnl" altLang="es-CO" sz="3200" b="1" dirty="0">
                <a:solidFill>
                  <a:prstClr val="white"/>
                </a:solidFill>
              </a:rPr>
              <a:t>1.</a:t>
            </a: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685" y="3829229"/>
            <a:ext cx="5138938" cy="460249"/>
          </a:xfrm>
          <a:prstGeom prst="rect">
            <a:avLst/>
          </a:prstGeom>
        </p:spPr>
      </p:pic>
      <p:sp>
        <p:nvSpPr>
          <p:cNvPr id="21" name="CuadroTexto 15"/>
          <p:cNvSpPr txBox="1">
            <a:spLocks noChangeArrowheads="1"/>
          </p:cNvSpPr>
          <p:nvPr/>
        </p:nvSpPr>
        <p:spPr bwMode="auto">
          <a:xfrm>
            <a:off x="2333192" y="3754678"/>
            <a:ext cx="74470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s-ES_tradnl" altLang="es-CO" sz="3200" b="1" dirty="0">
                <a:solidFill>
                  <a:prstClr val="white"/>
                </a:solidFill>
              </a:rPr>
              <a:t>2.</a:t>
            </a:r>
          </a:p>
        </p:txBody>
      </p:sp>
      <p:sp>
        <p:nvSpPr>
          <p:cNvPr id="30" name="CuadroTexto 18"/>
          <p:cNvSpPr txBox="1">
            <a:spLocks noChangeArrowheads="1"/>
          </p:cNvSpPr>
          <p:nvPr/>
        </p:nvSpPr>
        <p:spPr bwMode="auto">
          <a:xfrm>
            <a:off x="3024889" y="2253396"/>
            <a:ext cx="5986463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s-ES_tradnl" altLang="es-CO" sz="2500" dirty="0">
                <a:solidFill>
                  <a:srgbClr val="7F7F7F"/>
                </a:solidFill>
                <a:ea typeface="MS PGothic" pitchFamily="34" charset="-128"/>
              </a:rPr>
              <a:t>Política de Racionalización de Trámites </a:t>
            </a:r>
          </a:p>
        </p:txBody>
      </p:sp>
      <p:sp>
        <p:nvSpPr>
          <p:cNvPr id="38" name="CuadroTexto 18"/>
          <p:cNvSpPr txBox="1">
            <a:spLocks noChangeArrowheads="1"/>
          </p:cNvSpPr>
          <p:nvPr/>
        </p:nvSpPr>
        <p:spPr bwMode="auto">
          <a:xfrm>
            <a:off x="3077897" y="3838001"/>
            <a:ext cx="7390420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s-ES_tradnl" altLang="es-CO" sz="2500" dirty="0">
                <a:solidFill>
                  <a:srgbClr val="7F7F7F"/>
                </a:solidFill>
                <a:ea typeface="MS PGothic" pitchFamily="34" charset="-128"/>
              </a:rPr>
              <a:t>Pasos para la racionalización de trámites</a:t>
            </a:r>
          </a:p>
        </p:txBody>
      </p:sp>
    </p:spTree>
    <p:extLst>
      <p:ext uri="{BB962C8B-B14F-4D97-AF65-F5344CB8AC3E}">
        <p14:creationId xmlns:p14="http://schemas.microsoft.com/office/powerpoint/2010/main" val="2661386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270" y="1999120"/>
            <a:ext cx="7876048" cy="3246127"/>
          </a:xfrm>
          <a:prstGeom prst="rect">
            <a:avLst/>
          </a:prstGeom>
        </p:spPr>
      </p:pic>
      <p:sp>
        <p:nvSpPr>
          <p:cNvPr id="8" name="1 CuadroTexto"/>
          <p:cNvSpPr txBox="1"/>
          <p:nvPr/>
        </p:nvSpPr>
        <p:spPr>
          <a:xfrm>
            <a:off x="2401203" y="2575742"/>
            <a:ext cx="744418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600" b="1" dirty="0">
                <a:solidFill>
                  <a:srgbClr val="ED7D31"/>
                </a:solidFill>
                <a:latin typeface="Calibri"/>
              </a:rPr>
              <a:t>Política orientada a simplificar, estandarizar, eliminar, optimizar y automatizar trámites y procedimientos administrativos, para facilitar el acceso de los ciudadanos a sus derechos y el cumplimiento de sus obligaciones.</a:t>
            </a:r>
            <a:endParaRPr lang="es-ES" sz="2600" b="1" dirty="0">
              <a:solidFill>
                <a:srgbClr val="ED7D31"/>
              </a:solidFill>
              <a:latin typeface="Calibri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1715069" y="6441744"/>
            <a:ext cx="4730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>
                <a:solidFill>
                  <a:prstClr val="black"/>
                </a:solidFill>
                <a:latin typeface="Calibri"/>
              </a:rPr>
              <a:t>Fuente: Función Pública.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746" y="601084"/>
            <a:ext cx="5138938" cy="457201"/>
          </a:xfrm>
          <a:prstGeom prst="rect">
            <a:avLst/>
          </a:prstGeom>
        </p:spPr>
      </p:pic>
      <p:sp>
        <p:nvSpPr>
          <p:cNvPr id="10" name="CuadroTexto 15"/>
          <p:cNvSpPr txBox="1">
            <a:spLocks noChangeArrowheads="1"/>
          </p:cNvSpPr>
          <p:nvPr/>
        </p:nvSpPr>
        <p:spPr bwMode="auto">
          <a:xfrm>
            <a:off x="1364875" y="537296"/>
            <a:ext cx="5348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s-ES_tradnl" altLang="es-CO" sz="3200" b="1" dirty="0">
                <a:solidFill>
                  <a:prstClr val="white"/>
                </a:solidFill>
              </a:rPr>
              <a:t>1.</a:t>
            </a:r>
          </a:p>
        </p:txBody>
      </p:sp>
      <p:sp>
        <p:nvSpPr>
          <p:cNvPr id="11" name="CuadroTexto 18"/>
          <p:cNvSpPr txBox="1">
            <a:spLocks noChangeArrowheads="1"/>
          </p:cNvSpPr>
          <p:nvPr/>
        </p:nvSpPr>
        <p:spPr bwMode="auto">
          <a:xfrm>
            <a:off x="1924958" y="550742"/>
            <a:ext cx="5986463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s-ES_tradnl" altLang="es-CO" sz="2500" dirty="0">
                <a:solidFill>
                  <a:srgbClr val="7F7F7F"/>
                </a:solidFill>
                <a:ea typeface="MS PGothic" pitchFamily="34" charset="-128"/>
              </a:rPr>
              <a:t>Política de Racionalización de Trámites </a:t>
            </a:r>
          </a:p>
        </p:txBody>
      </p:sp>
    </p:spTree>
    <p:extLst>
      <p:ext uri="{BB962C8B-B14F-4D97-AF65-F5344CB8AC3E}">
        <p14:creationId xmlns:p14="http://schemas.microsoft.com/office/powerpoint/2010/main" val="3563931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5"/>
          <p:cNvSpPr txBox="1">
            <a:spLocks noChangeArrowheads="1"/>
          </p:cNvSpPr>
          <p:nvPr/>
        </p:nvSpPr>
        <p:spPr bwMode="auto">
          <a:xfrm>
            <a:off x="1468891" y="260808"/>
            <a:ext cx="9144001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s-ES_tradnl" altLang="es-CO" sz="2800" b="1" dirty="0">
                <a:solidFill>
                  <a:srgbClr val="7F7F7F"/>
                </a:solidFill>
              </a:rPr>
              <a:t>Fases de la política de racionalización</a:t>
            </a:r>
          </a:p>
        </p:txBody>
      </p:sp>
      <p:sp>
        <p:nvSpPr>
          <p:cNvPr id="3" name="Rectángulo 108"/>
          <p:cNvSpPr/>
          <p:nvPr/>
        </p:nvSpPr>
        <p:spPr>
          <a:xfrm>
            <a:off x="3299048" y="4962293"/>
            <a:ext cx="7311803" cy="1142402"/>
          </a:xfrm>
          <a:prstGeom prst="rect">
            <a:avLst/>
          </a:prstGeom>
          <a:solidFill>
            <a:schemeClr val="bg1">
              <a:lumMod val="50000"/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Rectángulo 107"/>
          <p:cNvSpPr/>
          <p:nvPr/>
        </p:nvSpPr>
        <p:spPr>
          <a:xfrm>
            <a:off x="3340374" y="4178674"/>
            <a:ext cx="7270477" cy="673042"/>
          </a:xfrm>
          <a:prstGeom prst="rect">
            <a:avLst/>
          </a:prstGeom>
          <a:solidFill>
            <a:schemeClr val="bg1">
              <a:lumMod val="50000"/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1" r="16577"/>
          <a:stretch/>
        </p:blipFill>
        <p:spPr>
          <a:xfrm>
            <a:off x="2835965" y="1058232"/>
            <a:ext cx="6123066" cy="5122536"/>
          </a:xfrm>
          <a:prstGeom prst="rect">
            <a:avLst/>
          </a:prstGeom>
        </p:spPr>
      </p:pic>
      <p:sp>
        <p:nvSpPr>
          <p:cNvPr id="6" name="Rectángulo 10"/>
          <p:cNvSpPr/>
          <p:nvPr/>
        </p:nvSpPr>
        <p:spPr>
          <a:xfrm>
            <a:off x="3299048" y="2946940"/>
            <a:ext cx="7311802" cy="1110782"/>
          </a:xfrm>
          <a:prstGeom prst="rect">
            <a:avLst/>
          </a:prstGeom>
          <a:solidFill>
            <a:schemeClr val="bg1">
              <a:lumMod val="50000"/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ectángulo redondeado 105"/>
          <p:cNvSpPr/>
          <p:nvPr/>
        </p:nvSpPr>
        <p:spPr>
          <a:xfrm>
            <a:off x="2845532" y="3862500"/>
            <a:ext cx="307778" cy="1432424"/>
          </a:xfrm>
          <a:prstGeom prst="roundRect">
            <a:avLst/>
          </a:prstGeom>
          <a:solidFill>
            <a:srgbClr val="005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Rectángulo redondeado 103"/>
          <p:cNvSpPr/>
          <p:nvPr/>
        </p:nvSpPr>
        <p:spPr>
          <a:xfrm>
            <a:off x="2837428" y="1666812"/>
            <a:ext cx="307778" cy="1190001"/>
          </a:xfrm>
          <a:prstGeom prst="roundRect">
            <a:avLst/>
          </a:prstGeom>
          <a:solidFill>
            <a:srgbClr val="005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Rectángulo redondeado 9"/>
          <p:cNvSpPr/>
          <p:nvPr/>
        </p:nvSpPr>
        <p:spPr>
          <a:xfrm>
            <a:off x="2836959" y="984557"/>
            <a:ext cx="307778" cy="629445"/>
          </a:xfrm>
          <a:prstGeom prst="roundRect">
            <a:avLst/>
          </a:prstGeom>
          <a:solidFill>
            <a:srgbClr val="005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40 CuadroTexto"/>
          <p:cNvSpPr txBox="1"/>
          <p:nvPr/>
        </p:nvSpPr>
        <p:spPr>
          <a:xfrm rot="16200000">
            <a:off x="2544553" y="1143290"/>
            <a:ext cx="892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kern="0" dirty="0">
                <a:solidFill>
                  <a:prstClr val="white"/>
                </a:solidFill>
                <a:latin typeface="Trebuchet MS" panose="020B0603020202020204" pitchFamily="34" charset="0"/>
              </a:rPr>
              <a:t>FASES</a:t>
            </a:r>
            <a:endParaRPr lang="es-CO" sz="1400" b="1" kern="0" dirty="0">
              <a:solidFill>
                <a:prstClr val="white"/>
              </a:solidFill>
              <a:latin typeface="Trebuchet MS" panose="020B0603020202020204" pitchFamily="34" charset="0"/>
            </a:endParaRPr>
          </a:p>
        </p:txBody>
      </p:sp>
      <p:sp>
        <p:nvSpPr>
          <p:cNvPr id="11" name="41 CuadroTexto"/>
          <p:cNvSpPr txBox="1"/>
          <p:nvPr/>
        </p:nvSpPr>
        <p:spPr>
          <a:xfrm rot="16200000">
            <a:off x="2363368" y="2098979"/>
            <a:ext cx="1266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kern="0" dirty="0">
                <a:solidFill>
                  <a:prstClr val="white"/>
                </a:solidFill>
                <a:latin typeface="Trebuchet MS" panose="020B0603020202020204" pitchFamily="34" charset="0"/>
              </a:rPr>
              <a:t>RESULTADOS</a:t>
            </a:r>
            <a:endParaRPr lang="es-CO" sz="1400" b="1" kern="0" dirty="0">
              <a:solidFill>
                <a:prstClr val="white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45 CuadroTexto"/>
          <p:cNvSpPr txBox="1">
            <a:spLocks noChangeArrowheads="1"/>
          </p:cNvSpPr>
          <p:nvPr/>
        </p:nvSpPr>
        <p:spPr bwMode="auto">
          <a:xfrm>
            <a:off x="9170349" y="1452132"/>
            <a:ext cx="118333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050" b="1" kern="0" dirty="0">
                <a:solidFill>
                  <a:prstClr val="black"/>
                </a:solidFill>
                <a:latin typeface="Trebuchet MS" panose="020B0603020202020204" pitchFamily="34" charset="0"/>
                <a:ea typeface="MS PGothic"/>
                <a:cs typeface="Arial" charset="0"/>
              </a:rPr>
              <a:t>Actividades </a:t>
            </a:r>
          </a:p>
          <a:p>
            <a:pPr algn="ctr"/>
            <a:r>
              <a:rPr lang="es-CO" sz="1050" b="1" kern="0" dirty="0">
                <a:solidFill>
                  <a:prstClr val="black"/>
                </a:solidFill>
                <a:latin typeface="Trebuchet MS" panose="020B0603020202020204" pitchFamily="34" charset="0"/>
                <a:ea typeface="MS PGothic"/>
                <a:cs typeface="Arial" charset="0"/>
              </a:rPr>
              <a:t>entre entidades</a:t>
            </a:r>
          </a:p>
        </p:txBody>
      </p:sp>
      <p:sp>
        <p:nvSpPr>
          <p:cNvPr id="13" name="50 CuadroTexto"/>
          <p:cNvSpPr txBox="1"/>
          <p:nvPr/>
        </p:nvSpPr>
        <p:spPr>
          <a:xfrm rot="16200000">
            <a:off x="2197784" y="4423808"/>
            <a:ext cx="1612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kern="0" dirty="0">
                <a:solidFill>
                  <a:prstClr val="white"/>
                </a:solidFill>
                <a:latin typeface="Trebuchet MS" panose="020B0603020202020204" pitchFamily="34" charset="0"/>
              </a:rPr>
              <a:t>INSTRUMENTOS</a:t>
            </a:r>
            <a:endParaRPr lang="es-CO" sz="1400" b="1" kern="0" dirty="0">
              <a:solidFill>
                <a:prstClr val="white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52 CuadroTexto"/>
          <p:cNvSpPr txBox="1"/>
          <p:nvPr/>
        </p:nvSpPr>
        <p:spPr>
          <a:xfrm>
            <a:off x="3233631" y="3041462"/>
            <a:ext cx="2216816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05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II Usuarios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05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III Formularios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05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IV Inventarios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05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V Formato Integrado - FI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05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VI Modelos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05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VIII Reportes</a:t>
            </a:r>
          </a:p>
          <a:p>
            <a:endParaRPr lang="es-CO" sz="1050" b="1" kern="0" dirty="0">
              <a:solidFill>
                <a:srgbClr val="5D300F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Text Box 71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5274255" y="1284500"/>
            <a:ext cx="1487137" cy="3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>
              <a:lnSpc>
                <a:spcPct val="80000"/>
              </a:lnSpc>
              <a:spcBef>
                <a:spcPct val="50000"/>
              </a:spcBef>
            </a:pPr>
            <a:r>
              <a:rPr lang="en-US" sz="1200" b="1" kern="0" dirty="0">
                <a:solidFill>
                  <a:prstClr val="white"/>
                </a:solidFill>
                <a:latin typeface="Calibri"/>
                <a:cs typeface="Calibri" pitchFamily="34" charset="0"/>
              </a:rPr>
              <a:t>de </a:t>
            </a:r>
            <a:r>
              <a:rPr lang="es-CO" sz="1200" b="1" kern="0" dirty="0">
                <a:solidFill>
                  <a:prstClr val="white"/>
                </a:solidFill>
                <a:latin typeface="Calibri"/>
                <a:cs typeface="Calibri" pitchFamily="34" charset="0"/>
              </a:rPr>
              <a:t>Trámites</a:t>
            </a:r>
          </a:p>
        </p:txBody>
      </p:sp>
      <p:sp>
        <p:nvSpPr>
          <p:cNvPr id="16" name="Text Box 74"/>
          <p:cNvSpPr txBox="1">
            <a:spLocks noChangeArrowheads="1"/>
          </p:cNvSpPr>
          <p:nvPr/>
        </p:nvSpPr>
        <p:spPr bwMode="auto">
          <a:xfrm>
            <a:off x="7401154" y="1267479"/>
            <a:ext cx="1293784" cy="32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>
              <a:lnSpc>
                <a:spcPct val="80000"/>
              </a:lnSpc>
              <a:spcBef>
                <a:spcPct val="50000"/>
              </a:spcBef>
            </a:pPr>
            <a:r>
              <a:rPr lang="es-CO" sz="1200" b="1" kern="0" dirty="0">
                <a:solidFill>
                  <a:prstClr val="white"/>
                </a:solidFill>
                <a:latin typeface="Calibri"/>
                <a:cs typeface="Calibri" pitchFamily="34" charset="0"/>
              </a:rPr>
              <a:t>de Trámites</a:t>
            </a:r>
          </a:p>
        </p:txBody>
      </p:sp>
      <p:sp>
        <p:nvSpPr>
          <p:cNvPr id="17" name="52 CuadroTexto"/>
          <p:cNvSpPr txBox="1"/>
          <p:nvPr/>
        </p:nvSpPr>
        <p:spPr>
          <a:xfrm>
            <a:off x="3485333" y="1354287"/>
            <a:ext cx="946961" cy="243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1200" b="1" kern="0" dirty="0">
                <a:solidFill>
                  <a:prstClr val="white"/>
                </a:solidFill>
                <a:latin typeface="Calibri"/>
                <a:cs typeface="Calibri" pitchFamily="34" charset="0"/>
              </a:rPr>
              <a:t>de </a:t>
            </a:r>
            <a:r>
              <a:rPr lang="es-CO" sz="1200" b="1" kern="0" dirty="0">
                <a:solidFill>
                  <a:prstClr val="white"/>
                </a:solidFill>
                <a:latin typeface="Calibri"/>
                <a:cs typeface="Calibri" pitchFamily="34" charset="0"/>
              </a:rPr>
              <a:t>Trámites</a:t>
            </a:r>
            <a:r>
              <a:rPr lang="es-CO" sz="1200" kern="0" dirty="0">
                <a:solidFill>
                  <a:prstClr val="white"/>
                </a:solidFill>
                <a:latin typeface="Calibri"/>
                <a:cs typeface="Calibri" pitchFamily="34" charset="0"/>
              </a:rPr>
              <a:t> </a:t>
            </a:r>
          </a:p>
        </p:txBody>
      </p:sp>
      <p:sp>
        <p:nvSpPr>
          <p:cNvPr id="18" name="52 CuadroTexto"/>
          <p:cNvSpPr txBox="1"/>
          <p:nvPr/>
        </p:nvSpPr>
        <p:spPr>
          <a:xfrm>
            <a:off x="5429395" y="1146263"/>
            <a:ext cx="1159693" cy="243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s-CO" sz="1200" b="1" kern="0" dirty="0">
                <a:solidFill>
                  <a:prstClr val="white"/>
                </a:solidFill>
                <a:latin typeface="Calibri"/>
                <a:cs typeface="Calibri" pitchFamily="34" charset="0"/>
              </a:rPr>
              <a:t>Priorización </a:t>
            </a:r>
          </a:p>
        </p:txBody>
      </p:sp>
      <p:sp>
        <p:nvSpPr>
          <p:cNvPr id="19" name="52 CuadroTexto"/>
          <p:cNvSpPr txBox="1"/>
          <p:nvPr/>
        </p:nvSpPr>
        <p:spPr>
          <a:xfrm>
            <a:off x="7380443" y="1121407"/>
            <a:ext cx="135425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s-CO" sz="1200" b="1" kern="0" dirty="0">
                <a:solidFill>
                  <a:prstClr val="white"/>
                </a:solidFill>
                <a:latin typeface="Calibri"/>
                <a:cs typeface="Calibri" pitchFamily="34" charset="0"/>
              </a:rPr>
              <a:t>Racionalización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s-CO" sz="1200" b="1" kern="0" dirty="0">
                <a:solidFill>
                  <a:prstClr val="white"/>
                </a:solidFill>
                <a:latin typeface="Calibri"/>
                <a:cs typeface="Calibri" pitchFamily="34" charset="0"/>
              </a:rPr>
              <a:t> </a:t>
            </a:r>
          </a:p>
        </p:txBody>
      </p:sp>
      <p:sp>
        <p:nvSpPr>
          <p:cNvPr id="20" name="37 CuadroTexto"/>
          <p:cNvSpPr txBox="1"/>
          <p:nvPr/>
        </p:nvSpPr>
        <p:spPr>
          <a:xfrm>
            <a:off x="8906722" y="2421538"/>
            <a:ext cx="1685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Cadenas de Trámites</a:t>
            </a:r>
          </a:p>
          <a:p>
            <a:pPr algn="ctr"/>
            <a:r>
              <a:rPr lang="en-US" sz="12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Ventanillas Únicas</a:t>
            </a:r>
          </a:p>
        </p:txBody>
      </p:sp>
      <p:pic>
        <p:nvPicPr>
          <p:cNvPr id="21" name="Imagen 8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16" r="-1356" b="71292"/>
          <a:stretch/>
        </p:blipFill>
        <p:spPr>
          <a:xfrm>
            <a:off x="8991021" y="914816"/>
            <a:ext cx="1524001" cy="1435890"/>
          </a:xfrm>
          <a:prstGeom prst="rect">
            <a:avLst/>
          </a:prstGeom>
        </p:spPr>
      </p:pic>
      <p:pic>
        <p:nvPicPr>
          <p:cNvPr id="22" name="Imagen 8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16" t="30988" r="-1356" b="62858"/>
          <a:stretch/>
        </p:blipFill>
        <p:spPr>
          <a:xfrm>
            <a:off x="9004369" y="2183743"/>
            <a:ext cx="1524001" cy="307833"/>
          </a:xfrm>
          <a:prstGeom prst="rect">
            <a:avLst/>
          </a:prstGeom>
        </p:spPr>
      </p:pic>
      <p:sp>
        <p:nvSpPr>
          <p:cNvPr id="23" name="39 CuadroTexto"/>
          <p:cNvSpPr txBox="1"/>
          <p:nvPr/>
        </p:nvSpPr>
        <p:spPr>
          <a:xfrm>
            <a:off x="7135220" y="2227966"/>
            <a:ext cx="1758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Trámites Optimizados</a:t>
            </a:r>
          </a:p>
          <a:p>
            <a:endParaRPr lang="es-CO" sz="1600" kern="0" dirty="0">
              <a:solidFill>
                <a:srgbClr val="5D300F"/>
              </a:solidFill>
              <a:latin typeface="Trebuchet MS" panose="020B0603020202020204" pitchFamily="34" charset="0"/>
            </a:endParaRPr>
          </a:p>
        </p:txBody>
      </p:sp>
      <p:sp>
        <p:nvSpPr>
          <p:cNvPr id="24" name="38 CuadroTexto"/>
          <p:cNvSpPr txBox="1"/>
          <p:nvPr/>
        </p:nvSpPr>
        <p:spPr>
          <a:xfrm>
            <a:off x="5427958" y="2122629"/>
            <a:ext cx="12731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Cronograma de</a:t>
            </a:r>
          </a:p>
          <a:p>
            <a:r>
              <a:rPr lang="en-US" sz="12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  Actividades</a:t>
            </a:r>
          </a:p>
          <a:p>
            <a:endParaRPr lang="es-CO" sz="1600" kern="0" dirty="0">
              <a:solidFill>
                <a:srgbClr val="5D300F"/>
              </a:solidFill>
              <a:latin typeface="Trebuchet MS" panose="020B0603020202020204" pitchFamily="34" charset="0"/>
            </a:endParaRPr>
          </a:p>
        </p:txBody>
      </p:sp>
      <p:sp>
        <p:nvSpPr>
          <p:cNvPr id="25" name="36 CuadroTexto"/>
          <p:cNvSpPr txBox="1"/>
          <p:nvPr/>
        </p:nvSpPr>
        <p:spPr>
          <a:xfrm>
            <a:off x="3057686" y="2096436"/>
            <a:ext cx="2193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Inventario de Trámites</a:t>
            </a:r>
          </a:p>
          <a:p>
            <a:pPr algn="ctr"/>
            <a:r>
              <a:rPr lang="en-US" sz="12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Trámites en  el Sistema</a:t>
            </a:r>
          </a:p>
          <a:p>
            <a:pPr algn="ctr"/>
            <a:endParaRPr lang="es-CO" sz="1600" kern="0" dirty="0">
              <a:solidFill>
                <a:srgbClr val="5D300F"/>
              </a:solidFill>
              <a:latin typeface="Trebuchet MS" panose="020B0603020202020204" pitchFamily="34" charset="0"/>
            </a:endParaRPr>
          </a:p>
        </p:txBody>
      </p:sp>
      <p:sp>
        <p:nvSpPr>
          <p:cNvPr id="26" name="53 CuadroTexto"/>
          <p:cNvSpPr txBox="1"/>
          <p:nvPr/>
        </p:nvSpPr>
        <p:spPr>
          <a:xfrm>
            <a:off x="5313673" y="3246365"/>
            <a:ext cx="16882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VII Racionalización </a:t>
            </a:r>
          </a:p>
          <a:p>
            <a:pPr algn="ctr"/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(Datos de Operación y </a:t>
            </a:r>
          </a:p>
          <a:p>
            <a:pPr algn="ctr"/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Racionalización)</a:t>
            </a:r>
          </a:p>
        </p:txBody>
      </p:sp>
      <p:sp>
        <p:nvSpPr>
          <p:cNvPr id="27" name="55 CuadroTexto"/>
          <p:cNvSpPr txBox="1"/>
          <p:nvPr/>
        </p:nvSpPr>
        <p:spPr>
          <a:xfrm>
            <a:off x="7271082" y="3308495"/>
            <a:ext cx="2056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 Racionalización </a:t>
            </a:r>
            <a:r>
              <a:rPr lang="es-CO" sz="7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(2)</a:t>
            </a:r>
          </a:p>
        </p:txBody>
      </p:sp>
      <p:sp>
        <p:nvSpPr>
          <p:cNvPr id="28" name="56 CuadroTexto"/>
          <p:cNvSpPr txBox="1"/>
          <p:nvPr/>
        </p:nvSpPr>
        <p:spPr>
          <a:xfrm>
            <a:off x="9170348" y="3277360"/>
            <a:ext cx="10779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Cadenas de Trámites </a:t>
            </a:r>
            <a:endParaRPr lang="es-CO" sz="700" b="1" kern="0" dirty="0">
              <a:solidFill>
                <a:srgbClr val="5D300F"/>
              </a:solidFill>
              <a:latin typeface="Trebuchet MS" panose="020B0603020202020204" pitchFamily="34" charset="0"/>
            </a:endParaRPr>
          </a:p>
        </p:txBody>
      </p:sp>
      <p:sp>
        <p:nvSpPr>
          <p:cNvPr id="29" name="17 CuadroTexto"/>
          <p:cNvSpPr txBox="1"/>
          <p:nvPr/>
        </p:nvSpPr>
        <p:spPr>
          <a:xfrm>
            <a:off x="7408765" y="4324304"/>
            <a:ext cx="12522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Metodología de</a:t>
            </a:r>
            <a:b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</a:br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 Racionalización</a:t>
            </a:r>
          </a:p>
        </p:txBody>
      </p:sp>
      <p:cxnSp>
        <p:nvCxnSpPr>
          <p:cNvPr id="30" name="13 Conector recto"/>
          <p:cNvCxnSpPr/>
          <p:nvPr/>
        </p:nvCxnSpPr>
        <p:spPr>
          <a:xfrm>
            <a:off x="3221440" y="4882858"/>
            <a:ext cx="7389410" cy="0"/>
          </a:xfrm>
          <a:prstGeom prst="line">
            <a:avLst/>
          </a:prstGeom>
          <a:noFill/>
          <a:ln w="25400" cap="flat" cmpd="sng" algn="ctr">
            <a:solidFill>
              <a:srgbClr val="ED8814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1" name="16 CuadroTexto"/>
          <p:cNvSpPr txBox="1"/>
          <p:nvPr/>
        </p:nvSpPr>
        <p:spPr>
          <a:xfrm>
            <a:off x="3370896" y="4324304"/>
            <a:ext cx="17359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Aprobación de nuevos tramites </a:t>
            </a:r>
          </a:p>
        </p:txBody>
      </p:sp>
      <p:sp>
        <p:nvSpPr>
          <p:cNvPr id="32" name="19 CuadroTexto"/>
          <p:cNvSpPr txBox="1"/>
          <p:nvPr/>
        </p:nvSpPr>
        <p:spPr>
          <a:xfrm>
            <a:off x="3348806" y="5165977"/>
            <a:ext cx="194398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Mesa de ayuda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Capacitaciones Virtuales  y Presenciales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Guía del usuario</a:t>
            </a:r>
          </a:p>
        </p:txBody>
      </p:sp>
      <p:sp>
        <p:nvSpPr>
          <p:cNvPr id="33" name="20 CuadroTexto">
            <a:hlinkClick r:id="" action="ppaction://noaction"/>
          </p:cNvPr>
          <p:cNvSpPr txBox="1"/>
          <p:nvPr/>
        </p:nvSpPr>
        <p:spPr>
          <a:xfrm>
            <a:off x="5464779" y="5335026"/>
            <a:ext cx="15200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Mesas Sectoriales </a:t>
            </a:r>
          </a:p>
        </p:txBody>
      </p:sp>
      <p:sp>
        <p:nvSpPr>
          <p:cNvPr id="34" name="21 CuadroTexto"/>
          <p:cNvSpPr txBox="1"/>
          <p:nvPr/>
        </p:nvSpPr>
        <p:spPr>
          <a:xfrm>
            <a:off x="7682305" y="5350496"/>
            <a:ext cx="8733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GRAT</a:t>
            </a:r>
          </a:p>
        </p:txBody>
      </p:sp>
      <p:sp>
        <p:nvSpPr>
          <p:cNvPr id="35" name="22 CuadroTexto"/>
          <p:cNvSpPr txBox="1"/>
          <p:nvPr/>
        </p:nvSpPr>
        <p:spPr>
          <a:xfrm>
            <a:off x="9480515" y="5326115"/>
            <a:ext cx="10379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GRAT</a:t>
            </a:r>
          </a:p>
        </p:txBody>
      </p:sp>
      <p:cxnSp>
        <p:nvCxnSpPr>
          <p:cNvPr id="36" name="13 Conector recto"/>
          <p:cNvCxnSpPr/>
          <p:nvPr/>
        </p:nvCxnSpPr>
        <p:spPr>
          <a:xfrm>
            <a:off x="8803824" y="2986319"/>
            <a:ext cx="0" cy="3166444"/>
          </a:xfrm>
          <a:prstGeom prst="line">
            <a:avLst/>
          </a:prstGeom>
          <a:noFill/>
          <a:ln w="25400" cap="flat" cmpd="sng" algn="ctr">
            <a:solidFill>
              <a:srgbClr val="ED8814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7" name="Text Box 45"/>
          <p:cNvSpPr txBox="1">
            <a:spLocks noChangeArrowheads="1"/>
          </p:cNvSpPr>
          <p:nvPr/>
        </p:nvSpPr>
        <p:spPr bwMode="auto">
          <a:xfrm>
            <a:off x="1512091" y="3335005"/>
            <a:ext cx="110639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s-ES" sz="1000" b="1" kern="0" dirty="0">
                <a:solidFill>
                  <a:prstClr val="black"/>
                </a:solidFill>
                <a:latin typeface="Trebuchet MS" panose="020B0603020202020204" pitchFamily="34" charset="0"/>
                <a:cs typeface="Calibri" pitchFamily="34" charset="0"/>
              </a:rPr>
              <a:t>TECNOLÓGICOS</a:t>
            </a:r>
          </a:p>
        </p:txBody>
      </p:sp>
      <p:sp>
        <p:nvSpPr>
          <p:cNvPr id="38" name="Text Box 45"/>
          <p:cNvSpPr txBox="1">
            <a:spLocks noChangeArrowheads="1"/>
          </p:cNvSpPr>
          <p:nvPr/>
        </p:nvSpPr>
        <p:spPr bwMode="auto">
          <a:xfrm>
            <a:off x="1503405" y="4344393"/>
            <a:ext cx="112402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s-ES" sz="1000" b="1" kern="0" dirty="0">
                <a:solidFill>
                  <a:prstClr val="black"/>
                </a:solidFill>
                <a:latin typeface="Trebuchet MS" panose="020B0603020202020204" pitchFamily="34" charset="0"/>
                <a:cs typeface="Calibri" pitchFamily="34" charset="0"/>
              </a:rPr>
              <a:t>METODOLOGÍAS</a:t>
            </a:r>
          </a:p>
        </p:txBody>
      </p:sp>
      <p:sp>
        <p:nvSpPr>
          <p:cNvPr id="39" name="Text Box 45"/>
          <p:cNvSpPr txBox="1">
            <a:spLocks noChangeArrowheads="1"/>
          </p:cNvSpPr>
          <p:nvPr/>
        </p:nvSpPr>
        <p:spPr bwMode="auto">
          <a:xfrm>
            <a:off x="1493924" y="5451876"/>
            <a:ext cx="11817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s-ES" sz="1000" b="1" kern="0" dirty="0">
                <a:solidFill>
                  <a:prstClr val="black"/>
                </a:solidFill>
                <a:latin typeface="Trebuchet MS" panose="020B0603020202020204" pitchFamily="34" charset="0"/>
                <a:cs typeface="Calibri" pitchFamily="34" charset="0"/>
              </a:rPr>
              <a:t>ASESORÍA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s-ES" sz="1000" b="1" kern="0" dirty="0">
                <a:solidFill>
                  <a:prstClr val="black"/>
                </a:solidFill>
                <a:latin typeface="Trebuchet MS" panose="020B0603020202020204" pitchFamily="34" charset="0"/>
                <a:cs typeface="Calibri" pitchFamily="34" charset="0"/>
              </a:rPr>
              <a:t>Y CAPACITACIÓN</a:t>
            </a:r>
          </a:p>
        </p:txBody>
      </p:sp>
      <p:sp>
        <p:nvSpPr>
          <p:cNvPr id="40" name="Rectángulo redondeado 25"/>
          <p:cNvSpPr/>
          <p:nvPr/>
        </p:nvSpPr>
        <p:spPr>
          <a:xfrm>
            <a:off x="8942498" y="800703"/>
            <a:ext cx="1623501" cy="2085510"/>
          </a:xfrm>
          <a:prstGeom prst="roundRect">
            <a:avLst/>
          </a:prstGeom>
          <a:noFill/>
          <a:ln w="22225">
            <a:solidFill>
              <a:srgbClr val="ED660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1" name="13 Conector recto"/>
          <p:cNvCxnSpPr/>
          <p:nvPr/>
        </p:nvCxnSpPr>
        <p:spPr>
          <a:xfrm flipV="1">
            <a:off x="3221440" y="4124534"/>
            <a:ext cx="7334906" cy="54141"/>
          </a:xfrm>
          <a:prstGeom prst="line">
            <a:avLst/>
          </a:prstGeom>
          <a:noFill/>
          <a:ln w="25400" cap="flat" cmpd="sng" algn="ctr">
            <a:solidFill>
              <a:srgbClr val="ED8814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2" name="52 CuadroTexto"/>
          <p:cNvSpPr txBox="1"/>
          <p:nvPr/>
        </p:nvSpPr>
        <p:spPr>
          <a:xfrm>
            <a:off x="3409765" y="1169458"/>
            <a:ext cx="1159693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s-CO" sz="1200" b="1" kern="0" dirty="0">
                <a:solidFill>
                  <a:prstClr val="white"/>
                </a:solidFill>
                <a:latin typeface="Calibri"/>
                <a:cs typeface="Calibri" pitchFamily="34" charset="0"/>
              </a:rPr>
              <a:t>Identificación </a:t>
            </a:r>
          </a:p>
        </p:txBody>
      </p:sp>
      <p:sp>
        <p:nvSpPr>
          <p:cNvPr id="43" name="Elipse 119"/>
          <p:cNvSpPr/>
          <p:nvPr/>
        </p:nvSpPr>
        <p:spPr>
          <a:xfrm>
            <a:off x="3318718" y="3136204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Rectángulo redondeado 109"/>
          <p:cNvSpPr/>
          <p:nvPr/>
        </p:nvSpPr>
        <p:spPr>
          <a:xfrm>
            <a:off x="3221441" y="795295"/>
            <a:ext cx="5618951" cy="2085510"/>
          </a:xfrm>
          <a:prstGeom prst="roundRect">
            <a:avLst/>
          </a:prstGeom>
          <a:noFill/>
          <a:ln w="22225">
            <a:solidFill>
              <a:srgbClr val="005E6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5" name="13 Conector recto"/>
          <p:cNvCxnSpPr/>
          <p:nvPr/>
        </p:nvCxnSpPr>
        <p:spPr>
          <a:xfrm>
            <a:off x="7037933" y="1096016"/>
            <a:ext cx="0" cy="5140147"/>
          </a:xfrm>
          <a:prstGeom prst="line">
            <a:avLst/>
          </a:prstGeom>
          <a:noFill/>
          <a:ln w="25400" cap="flat" cmpd="sng" algn="ctr">
            <a:solidFill>
              <a:srgbClr val="ED8814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6" name="13 Conector recto"/>
          <p:cNvCxnSpPr/>
          <p:nvPr/>
        </p:nvCxnSpPr>
        <p:spPr>
          <a:xfrm>
            <a:off x="5196656" y="1142365"/>
            <a:ext cx="0" cy="5050773"/>
          </a:xfrm>
          <a:prstGeom prst="line">
            <a:avLst/>
          </a:prstGeom>
          <a:noFill/>
          <a:ln w="25400" cap="flat" cmpd="sng" algn="ctr">
            <a:solidFill>
              <a:srgbClr val="ED8814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7" name="Rectángulo redondeado 65"/>
          <p:cNvSpPr/>
          <p:nvPr/>
        </p:nvSpPr>
        <p:spPr>
          <a:xfrm>
            <a:off x="9048865" y="1850751"/>
            <a:ext cx="1381010" cy="423761"/>
          </a:xfrm>
          <a:prstGeom prst="roundRect">
            <a:avLst/>
          </a:prstGeom>
          <a:solidFill>
            <a:srgbClr val="ED8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8" name="Text Box 77"/>
          <p:cNvSpPr txBox="1">
            <a:spLocks noChangeArrowheads="1"/>
          </p:cNvSpPr>
          <p:nvPr/>
        </p:nvSpPr>
        <p:spPr bwMode="auto">
          <a:xfrm>
            <a:off x="9097768" y="1872552"/>
            <a:ext cx="1293163" cy="304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>
              <a:lnSpc>
                <a:spcPct val="80000"/>
              </a:lnSpc>
              <a:spcBef>
                <a:spcPct val="50000"/>
              </a:spcBef>
            </a:pPr>
            <a:endParaRPr lang="es-CO" sz="1200" kern="0" dirty="0">
              <a:solidFill>
                <a:prstClr val="white"/>
              </a:solidFill>
              <a:latin typeface="Trebuchet MS" panose="020B0603020202020204" pitchFamily="34" charset="0"/>
              <a:cs typeface="Calibri" pitchFamily="34" charset="0"/>
            </a:endParaRPr>
          </a:p>
          <a:p>
            <a:pPr algn="ctr" eaLnBrk="1">
              <a:lnSpc>
                <a:spcPct val="80000"/>
              </a:lnSpc>
              <a:spcBef>
                <a:spcPct val="50000"/>
              </a:spcBef>
            </a:pPr>
            <a:r>
              <a:rPr lang="es-CO" sz="1200" b="1" kern="0" dirty="0">
                <a:solidFill>
                  <a:prstClr val="white"/>
                </a:solidFill>
                <a:latin typeface="Trebuchet MS" panose="020B0603020202020204" pitchFamily="34" charset="0"/>
                <a:cs typeface="Calibri" pitchFamily="34" charset="0"/>
              </a:rPr>
              <a:t>Interoperabilidad</a:t>
            </a:r>
          </a:p>
          <a:p>
            <a:pPr algn="ctr" eaLnBrk="1">
              <a:lnSpc>
                <a:spcPct val="80000"/>
              </a:lnSpc>
              <a:spcBef>
                <a:spcPct val="50000"/>
              </a:spcBef>
            </a:pPr>
            <a:endParaRPr lang="es-ES" sz="800" kern="0" dirty="0">
              <a:solidFill>
                <a:prstClr val="white"/>
              </a:solidFill>
              <a:latin typeface="Trebuchet MS" panose="020B0603020202020204" pitchFamily="34" charset="0"/>
              <a:cs typeface="Calibri" pitchFamily="34" charset="0"/>
            </a:endParaRPr>
          </a:p>
        </p:txBody>
      </p:sp>
      <p:pic>
        <p:nvPicPr>
          <p:cNvPr id="49" name="Imagen 7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978" y="2927852"/>
            <a:ext cx="1292355" cy="3636271"/>
          </a:xfrm>
          <a:prstGeom prst="rect">
            <a:avLst/>
          </a:prstGeom>
        </p:spPr>
      </p:pic>
      <p:sp>
        <p:nvSpPr>
          <p:cNvPr id="50" name="Elipse 126"/>
          <p:cNvSpPr/>
          <p:nvPr/>
        </p:nvSpPr>
        <p:spPr>
          <a:xfrm>
            <a:off x="3318718" y="3300961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1" name="Elipse 127"/>
          <p:cNvSpPr/>
          <p:nvPr/>
        </p:nvSpPr>
        <p:spPr>
          <a:xfrm>
            <a:off x="3318718" y="3461469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2" name="Elipse 128"/>
          <p:cNvSpPr/>
          <p:nvPr/>
        </p:nvSpPr>
        <p:spPr>
          <a:xfrm>
            <a:off x="3318718" y="3619501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3" name="Elipse 129"/>
          <p:cNvSpPr/>
          <p:nvPr/>
        </p:nvSpPr>
        <p:spPr>
          <a:xfrm>
            <a:off x="3321453" y="3780471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4" name="Elipse 131"/>
          <p:cNvSpPr/>
          <p:nvPr/>
        </p:nvSpPr>
        <p:spPr>
          <a:xfrm>
            <a:off x="3440021" y="5945849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5" name="Elipse 132"/>
          <p:cNvSpPr/>
          <p:nvPr/>
        </p:nvSpPr>
        <p:spPr>
          <a:xfrm>
            <a:off x="3434161" y="5436066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6" name="Elipse 133"/>
          <p:cNvSpPr/>
          <p:nvPr/>
        </p:nvSpPr>
        <p:spPr>
          <a:xfrm>
            <a:off x="3434161" y="5271256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7" name="Elipse 134"/>
          <p:cNvSpPr/>
          <p:nvPr/>
        </p:nvSpPr>
        <p:spPr>
          <a:xfrm>
            <a:off x="3321453" y="3933396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8" name="6 CuadroTexto"/>
          <p:cNvSpPr txBox="1"/>
          <p:nvPr/>
        </p:nvSpPr>
        <p:spPr>
          <a:xfrm>
            <a:off x="1642499" y="6601398"/>
            <a:ext cx="4730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>
                <a:solidFill>
                  <a:prstClr val="black"/>
                </a:solidFill>
                <a:latin typeface="Calibri"/>
              </a:rPr>
              <a:t>Fuente: Función Pública.</a:t>
            </a:r>
          </a:p>
        </p:txBody>
      </p:sp>
    </p:spTree>
    <p:extLst>
      <p:ext uri="{BB962C8B-B14F-4D97-AF65-F5344CB8AC3E}">
        <p14:creationId xmlns:p14="http://schemas.microsoft.com/office/powerpoint/2010/main" val="4248555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5"/>
          <p:cNvSpPr txBox="1">
            <a:spLocks noChangeArrowheads="1"/>
          </p:cNvSpPr>
          <p:nvPr/>
        </p:nvSpPr>
        <p:spPr bwMode="auto">
          <a:xfrm>
            <a:off x="1612391" y="434976"/>
            <a:ext cx="9144001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buNone/>
            </a:pPr>
            <a:r>
              <a:rPr lang="es-CO" sz="3200" b="1" dirty="0">
                <a:solidFill>
                  <a:srgbClr val="858585"/>
                </a:solidFill>
                <a:latin typeface="Calibri"/>
              </a:rPr>
              <a:t>¿Qué es racionalizar?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360" y="1812586"/>
            <a:ext cx="8751534" cy="3333364"/>
          </a:xfrm>
          <a:prstGeom prst="rect">
            <a:avLst/>
          </a:prstGeom>
        </p:spPr>
      </p:pic>
      <p:sp>
        <p:nvSpPr>
          <p:cNvPr id="4" name="8 Rectángulo"/>
          <p:cNvSpPr/>
          <p:nvPr/>
        </p:nvSpPr>
        <p:spPr>
          <a:xfrm>
            <a:off x="7215272" y="1947329"/>
            <a:ext cx="312294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Serie de actividades formuladas al interior de cada entidad que buscan reducir: costos, tiempos, documentos, procesos, pasos y acciones no presenciales que mejoren la calidad de vida de los ciudadanos.</a:t>
            </a:r>
          </a:p>
        </p:txBody>
      </p:sp>
      <p:sp>
        <p:nvSpPr>
          <p:cNvPr id="5" name="6 CuadroTexto"/>
          <p:cNvSpPr txBox="1"/>
          <p:nvPr/>
        </p:nvSpPr>
        <p:spPr>
          <a:xfrm>
            <a:off x="1715069" y="6441744"/>
            <a:ext cx="4730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>
                <a:solidFill>
                  <a:prstClr val="black"/>
                </a:solidFill>
                <a:latin typeface="Calibri"/>
              </a:rPr>
              <a:t>Fuente: Función Pública.</a:t>
            </a:r>
          </a:p>
        </p:txBody>
      </p:sp>
    </p:spTree>
    <p:extLst>
      <p:ext uri="{BB962C8B-B14F-4D97-AF65-F5344CB8AC3E}">
        <p14:creationId xmlns:p14="http://schemas.microsoft.com/office/powerpoint/2010/main" val="1796447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644" y="871917"/>
            <a:ext cx="7854712" cy="1161290"/>
          </a:xfrm>
          <a:prstGeom prst="rect">
            <a:avLst/>
          </a:prstGeom>
        </p:spPr>
      </p:pic>
      <p:sp>
        <p:nvSpPr>
          <p:cNvPr id="3" name="CuadroTexto 15"/>
          <p:cNvSpPr txBox="1">
            <a:spLocks noChangeArrowheads="1"/>
          </p:cNvSpPr>
          <p:nvPr/>
        </p:nvSpPr>
        <p:spPr bwMode="auto">
          <a:xfrm>
            <a:off x="1612391" y="362406"/>
            <a:ext cx="8911677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buNone/>
            </a:pPr>
            <a:r>
              <a:rPr lang="es-CO" b="1" dirty="0">
                <a:solidFill>
                  <a:srgbClr val="858585"/>
                </a:solidFill>
                <a:latin typeface="Calibri"/>
              </a:rPr>
              <a:t>Racionalización normativa</a:t>
            </a:r>
          </a:p>
        </p:txBody>
      </p:sp>
      <p:sp>
        <p:nvSpPr>
          <p:cNvPr id="4" name="1 CuadroTexto"/>
          <p:cNvSpPr txBox="1"/>
          <p:nvPr/>
        </p:nvSpPr>
        <p:spPr>
          <a:xfrm>
            <a:off x="1691990" y="2428353"/>
            <a:ext cx="31391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solidFill>
                  <a:prstClr val="black"/>
                </a:solidFill>
                <a:latin typeface="Calibri"/>
              </a:rPr>
              <a:t>¿Qué se puede realizar mediante una </a:t>
            </a:r>
            <a:r>
              <a:rPr lang="es-CO" sz="2000" b="1" dirty="0">
                <a:solidFill>
                  <a:prstClr val="black"/>
                </a:solidFill>
                <a:latin typeface="Calibri"/>
              </a:rPr>
              <a:t>racionalización normativa</a:t>
            </a:r>
            <a:r>
              <a:rPr lang="es-CO" sz="2000" dirty="0">
                <a:solidFill>
                  <a:prstClr val="black"/>
                </a:solidFill>
                <a:latin typeface="Calibri"/>
              </a:rPr>
              <a:t>?</a:t>
            </a:r>
          </a:p>
          <a:p>
            <a:pPr algn="ctr"/>
            <a:r>
              <a:rPr lang="es-CO" sz="2000" dirty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sp>
        <p:nvSpPr>
          <p:cNvPr id="5" name="1 Pentágono"/>
          <p:cNvSpPr/>
          <p:nvPr/>
        </p:nvSpPr>
        <p:spPr>
          <a:xfrm>
            <a:off x="5515397" y="2236445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8 Pentágono"/>
          <p:cNvSpPr/>
          <p:nvPr/>
        </p:nvSpPr>
        <p:spPr>
          <a:xfrm>
            <a:off x="5514089" y="2693647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b="1" dirty="0">
                <a:solidFill>
                  <a:prstClr val="black"/>
                </a:solidFill>
                <a:latin typeface="Calibri"/>
              </a:rPr>
              <a:t>       Reducir o eliminar pagos</a:t>
            </a:r>
          </a:p>
        </p:txBody>
      </p:sp>
      <p:sp>
        <p:nvSpPr>
          <p:cNvPr id="7" name="11 Pentágono"/>
          <p:cNvSpPr/>
          <p:nvPr/>
        </p:nvSpPr>
        <p:spPr>
          <a:xfrm>
            <a:off x="5508628" y="3151826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dirty="0">
              <a:solidFill>
                <a:prstClr val="black"/>
              </a:solidFill>
              <a:latin typeface="Calibri"/>
            </a:endParaRPr>
          </a:p>
          <a:p>
            <a:pPr algn="ctr"/>
            <a:r>
              <a:rPr lang="es-CO" b="1" dirty="0">
                <a:solidFill>
                  <a:prstClr val="black"/>
                </a:solidFill>
                <a:latin typeface="Calibri"/>
              </a:rPr>
              <a:t>       Generar incentivos para pagos</a:t>
            </a:r>
          </a:p>
          <a:p>
            <a:pPr algn="ctr"/>
            <a:endParaRPr lang="es-CO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13 Pentágono"/>
          <p:cNvSpPr/>
          <p:nvPr/>
        </p:nvSpPr>
        <p:spPr>
          <a:xfrm>
            <a:off x="5511575" y="3609029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dirty="0">
              <a:solidFill>
                <a:prstClr val="black"/>
              </a:solidFill>
              <a:latin typeface="Calibri"/>
            </a:endParaRPr>
          </a:p>
          <a:p>
            <a:r>
              <a:rPr lang="es-CO" b="1" dirty="0">
                <a:solidFill>
                  <a:prstClr val="black"/>
                </a:solidFill>
                <a:latin typeface="Calibri"/>
              </a:rPr>
              <a:t>        Eliminar pasos</a:t>
            </a:r>
          </a:p>
          <a:p>
            <a:pPr algn="ctr"/>
            <a:endParaRPr lang="es-CO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14 Pentágono"/>
          <p:cNvSpPr/>
          <p:nvPr/>
        </p:nvSpPr>
        <p:spPr>
          <a:xfrm>
            <a:off x="5508112" y="4080005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dirty="0">
              <a:solidFill>
                <a:prstClr val="black"/>
              </a:solidFill>
              <a:latin typeface="Calibri"/>
            </a:endParaRPr>
          </a:p>
          <a:p>
            <a:r>
              <a:rPr lang="es-CO" b="1" dirty="0">
                <a:solidFill>
                  <a:prstClr val="black"/>
                </a:solidFill>
                <a:latin typeface="Calibri"/>
              </a:rPr>
              <a:t>        Eliminar requisitos </a:t>
            </a:r>
          </a:p>
          <a:p>
            <a:pPr algn="ctr"/>
            <a:endParaRPr lang="es-CO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15 Pentágono"/>
          <p:cNvSpPr/>
          <p:nvPr/>
        </p:nvSpPr>
        <p:spPr>
          <a:xfrm>
            <a:off x="5506207" y="4546696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dirty="0">
              <a:solidFill>
                <a:prstClr val="black"/>
              </a:solidFill>
              <a:latin typeface="Calibri"/>
            </a:endParaRPr>
          </a:p>
          <a:p>
            <a:r>
              <a:rPr lang="es-CO" b="1" dirty="0">
                <a:solidFill>
                  <a:prstClr val="black"/>
                </a:solidFill>
                <a:latin typeface="Calibri"/>
              </a:rPr>
              <a:t>        Eliminar documentos </a:t>
            </a:r>
          </a:p>
          <a:p>
            <a:pPr algn="ctr"/>
            <a:endParaRPr lang="es-CO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16 Pentágono"/>
          <p:cNvSpPr/>
          <p:nvPr/>
        </p:nvSpPr>
        <p:spPr>
          <a:xfrm>
            <a:off x="5502283" y="5023070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dirty="0">
              <a:solidFill>
                <a:prstClr val="black"/>
              </a:solidFill>
              <a:latin typeface="Calibri"/>
            </a:endParaRPr>
          </a:p>
          <a:p>
            <a:r>
              <a:rPr lang="es-CO" b="1" dirty="0">
                <a:solidFill>
                  <a:prstClr val="black"/>
                </a:solidFill>
                <a:latin typeface="Calibri"/>
              </a:rPr>
              <a:t>        Ampliar cobertura</a:t>
            </a:r>
          </a:p>
          <a:p>
            <a:pPr algn="ctr"/>
            <a:endParaRPr lang="es-CO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3 CuadroTexto"/>
          <p:cNvSpPr txBox="1"/>
          <p:nvPr/>
        </p:nvSpPr>
        <p:spPr>
          <a:xfrm>
            <a:off x="5862147" y="2257679"/>
            <a:ext cx="2892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prstClr val="black"/>
                </a:solidFill>
                <a:latin typeface="Calibri"/>
              </a:rPr>
              <a:t>Eliminar un trámite</a:t>
            </a:r>
          </a:p>
        </p:txBody>
      </p:sp>
      <p:sp>
        <p:nvSpPr>
          <p:cNvPr id="13" name="17 Pentágono"/>
          <p:cNvSpPr/>
          <p:nvPr/>
        </p:nvSpPr>
        <p:spPr>
          <a:xfrm>
            <a:off x="5500005" y="5976303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dirty="0">
              <a:solidFill>
                <a:prstClr val="black"/>
              </a:solidFill>
              <a:latin typeface="Calibri"/>
            </a:endParaRPr>
          </a:p>
          <a:p>
            <a:r>
              <a:rPr lang="es-CO" b="1" dirty="0">
                <a:solidFill>
                  <a:prstClr val="black"/>
                </a:solidFill>
                <a:latin typeface="Calibri"/>
              </a:rPr>
              <a:t>       Reducir tiempo</a:t>
            </a:r>
          </a:p>
          <a:p>
            <a:pPr algn="ctr"/>
            <a:endParaRPr lang="es-CO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18 Pentágono"/>
          <p:cNvSpPr/>
          <p:nvPr/>
        </p:nvSpPr>
        <p:spPr>
          <a:xfrm>
            <a:off x="5499975" y="5491872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CO" b="1" dirty="0">
              <a:solidFill>
                <a:prstClr val="black"/>
              </a:solidFill>
              <a:latin typeface="Calibri"/>
            </a:endParaRPr>
          </a:p>
          <a:p>
            <a:r>
              <a:rPr lang="es-CO" b="1" dirty="0">
                <a:solidFill>
                  <a:prstClr val="black"/>
                </a:solidFill>
                <a:latin typeface="Calibri"/>
              </a:rPr>
              <a:t>       Ampliar vigencia</a:t>
            </a:r>
          </a:p>
          <a:p>
            <a:pPr algn="ctr"/>
            <a:endParaRPr lang="es-CO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20 Pentágono"/>
          <p:cNvSpPr/>
          <p:nvPr/>
        </p:nvSpPr>
        <p:spPr>
          <a:xfrm>
            <a:off x="5517914" y="2236444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21 Pentágono"/>
          <p:cNvSpPr/>
          <p:nvPr/>
        </p:nvSpPr>
        <p:spPr>
          <a:xfrm>
            <a:off x="5512443" y="2693646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22 Pentágono"/>
          <p:cNvSpPr/>
          <p:nvPr/>
        </p:nvSpPr>
        <p:spPr>
          <a:xfrm>
            <a:off x="5505224" y="3151825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23 Pentágono"/>
          <p:cNvSpPr/>
          <p:nvPr/>
        </p:nvSpPr>
        <p:spPr>
          <a:xfrm>
            <a:off x="5511577" y="3609028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24 Pentágono"/>
          <p:cNvSpPr/>
          <p:nvPr/>
        </p:nvSpPr>
        <p:spPr>
          <a:xfrm>
            <a:off x="5504646" y="4080005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25 Pentágono"/>
          <p:cNvSpPr/>
          <p:nvPr/>
        </p:nvSpPr>
        <p:spPr>
          <a:xfrm>
            <a:off x="5513133" y="4555478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26 Pentágono"/>
          <p:cNvSpPr/>
          <p:nvPr/>
        </p:nvSpPr>
        <p:spPr>
          <a:xfrm>
            <a:off x="5497233" y="5491872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27 Pentágono"/>
          <p:cNvSpPr/>
          <p:nvPr/>
        </p:nvSpPr>
        <p:spPr>
          <a:xfrm>
            <a:off x="5502744" y="5976303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28 Pentágono"/>
          <p:cNvSpPr/>
          <p:nvPr/>
        </p:nvSpPr>
        <p:spPr>
          <a:xfrm>
            <a:off x="5502282" y="5013474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4" name="Conector recto 23"/>
          <p:cNvCxnSpPr/>
          <p:nvPr/>
        </p:nvCxnSpPr>
        <p:spPr>
          <a:xfrm>
            <a:off x="2967943" y="3443637"/>
            <a:ext cx="0" cy="902939"/>
          </a:xfrm>
          <a:prstGeom prst="line">
            <a:avLst/>
          </a:prstGeom>
          <a:ln w="31750">
            <a:solidFill>
              <a:srgbClr val="005E6B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Rectángulo 24"/>
          <p:cNvSpPr/>
          <p:nvPr/>
        </p:nvSpPr>
        <p:spPr>
          <a:xfrm>
            <a:off x="1916090" y="1007779"/>
            <a:ext cx="83890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b="1" dirty="0">
                <a:solidFill>
                  <a:prstClr val="black"/>
                </a:solidFill>
                <a:latin typeface="Calibri"/>
              </a:rPr>
              <a:t>Ajuste o modificación de instrumentos normativos: Instrucciones, Resoluciones, Circulares, Decretos, Leyes, para simplificar o racionalizar trámites y facilitar la interacción del ciudadano con el Estado.</a:t>
            </a:r>
          </a:p>
        </p:txBody>
      </p:sp>
      <p:cxnSp>
        <p:nvCxnSpPr>
          <p:cNvPr id="26" name="Conector recto 25"/>
          <p:cNvCxnSpPr/>
          <p:nvPr/>
        </p:nvCxnSpPr>
        <p:spPr>
          <a:xfrm>
            <a:off x="3062013" y="6589282"/>
            <a:ext cx="2406946" cy="0"/>
          </a:xfrm>
          <a:prstGeom prst="line">
            <a:avLst/>
          </a:prstGeom>
          <a:ln w="31750">
            <a:solidFill>
              <a:srgbClr val="005E6B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>
            <a:off x="3066356" y="5677683"/>
            <a:ext cx="0" cy="902939"/>
          </a:xfrm>
          <a:prstGeom prst="line">
            <a:avLst/>
          </a:prstGeom>
          <a:ln w="31750">
            <a:solidFill>
              <a:srgbClr val="005E6B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8" name="Imagen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089" y="3933139"/>
            <a:ext cx="2117536" cy="2123109"/>
          </a:xfrm>
          <a:prstGeom prst="rect">
            <a:avLst/>
          </a:prstGeom>
        </p:spPr>
      </p:pic>
      <p:sp>
        <p:nvSpPr>
          <p:cNvPr id="29" name="6 CuadroTexto"/>
          <p:cNvSpPr txBox="1"/>
          <p:nvPr/>
        </p:nvSpPr>
        <p:spPr>
          <a:xfrm>
            <a:off x="1715069" y="6572370"/>
            <a:ext cx="4730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>
                <a:solidFill>
                  <a:prstClr val="black"/>
                </a:solidFill>
                <a:latin typeface="Calibri"/>
              </a:rPr>
              <a:t>Fuente: Función Pública.</a:t>
            </a:r>
          </a:p>
        </p:txBody>
      </p:sp>
    </p:spTree>
    <p:extLst>
      <p:ext uri="{BB962C8B-B14F-4D97-AF65-F5344CB8AC3E}">
        <p14:creationId xmlns:p14="http://schemas.microsoft.com/office/powerpoint/2010/main" val="3447915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445" y="965967"/>
            <a:ext cx="7245111" cy="1557531"/>
          </a:xfrm>
          <a:prstGeom prst="rect">
            <a:avLst/>
          </a:prstGeom>
        </p:spPr>
      </p:pic>
      <p:sp>
        <p:nvSpPr>
          <p:cNvPr id="3" name="CuadroTexto 15"/>
          <p:cNvSpPr txBox="1">
            <a:spLocks noChangeArrowheads="1"/>
          </p:cNvSpPr>
          <p:nvPr/>
        </p:nvSpPr>
        <p:spPr bwMode="auto">
          <a:xfrm>
            <a:off x="1612391" y="434976"/>
            <a:ext cx="8911677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buNone/>
            </a:pPr>
            <a:r>
              <a:rPr lang="es-CO" b="1" dirty="0">
                <a:solidFill>
                  <a:srgbClr val="858585"/>
                </a:solidFill>
                <a:latin typeface="Calibri"/>
              </a:rPr>
              <a:t>Racionalización administrativa</a:t>
            </a:r>
          </a:p>
        </p:txBody>
      </p:sp>
      <p:sp>
        <p:nvSpPr>
          <p:cNvPr id="4" name="1 CuadroTexto"/>
          <p:cNvSpPr txBox="1"/>
          <p:nvPr/>
        </p:nvSpPr>
        <p:spPr>
          <a:xfrm>
            <a:off x="1905554" y="2687236"/>
            <a:ext cx="83253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>
                <a:solidFill>
                  <a:prstClr val="black"/>
                </a:solidFill>
                <a:latin typeface="Calibri"/>
              </a:rPr>
              <a:t>¿Qué se puede realizar mediante una </a:t>
            </a:r>
            <a:r>
              <a:rPr lang="es-CO" b="1" dirty="0">
                <a:solidFill>
                  <a:prstClr val="black"/>
                </a:solidFill>
                <a:latin typeface="Calibri"/>
              </a:rPr>
              <a:t>racionalización administrativa</a:t>
            </a:r>
            <a:r>
              <a:rPr lang="es-CO" dirty="0">
                <a:solidFill>
                  <a:prstClr val="black"/>
                </a:solidFill>
                <a:latin typeface="Calibri"/>
              </a:rPr>
              <a:t>?</a:t>
            </a:r>
          </a:p>
          <a:p>
            <a:pPr algn="just"/>
            <a:r>
              <a:rPr lang="es-CO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>
                <a:solidFill>
                  <a:prstClr val="black"/>
                </a:solidFill>
                <a:latin typeface="Calibri"/>
              </a:rPr>
              <a:t>Optimización de procesos internos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>
                <a:solidFill>
                  <a:prstClr val="black"/>
                </a:solidFill>
                <a:latin typeface="Calibri"/>
              </a:rPr>
              <a:t>Reducción de pasos 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>
                <a:solidFill>
                  <a:prstClr val="black"/>
                </a:solidFill>
                <a:latin typeface="Calibri"/>
              </a:rPr>
              <a:t>Reducción del tiempo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>
                <a:solidFill>
                  <a:prstClr val="black"/>
                </a:solidFill>
                <a:latin typeface="Calibri"/>
              </a:rPr>
              <a:t>Estandarización y simplificación de formularios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>
                <a:solidFill>
                  <a:prstClr val="black"/>
                </a:solidFill>
                <a:latin typeface="Calibri"/>
              </a:rPr>
              <a:t>Eliminación de requisitos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>
                <a:solidFill>
                  <a:prstClr val="black"/>
                </a:solidFill>
                <a:latin typeface="Calibri"/>
              </a:rPr>
              <a:t>Ampliación de puntos de atención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>
                <a:solidFill>
                  <a:prstClr val="black"/>
                </a:solidFill>
                <a:latin typeface="Calibri"/>
              </a:rPr>
              <a:t>Extensión de horarios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endParaRPr lang="es-CO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614" y="3014714"/>
            <a:ext cx="2247288" cy="2247286"/>
          </a:xfrm>
          <a:prstGeom prst="rect">
            <a:avLst/>
          </a:prstGeom>
        </p:spPr>
      </p:pic>
      <p:sp>
        <p:nvSpPr>
          <p:cNvPr id="6" name="Elipse 5"/>
          <p:cNvSpPr/>
          <p:nvPr/>
        </p:nvSpPr>
        <p:spPr>
          <a:xfrm>
            <a:off x="2140541" y="3352441"/>
            <a:ext cx="126410" cy="126698"/>
          </a:xfrm>
          <a:prstGeom prst="ellipse">
            <a:avLst/>
          </a:prstGeom>
          <a:solidFill>
            <a:srgbClr val="ED8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Elipse 6"/>
          <p:cNvSpPr/>
          <p:nvPr/>
        </p:nvSpPr>
        <p:spPr>
          <a:xfrm>
            <a:off x="2140541" y="3628666"/>
            <a:ext cx="126410" cy="126698"/>
          </a:xfrm>
          <a:prstGeom prst="ellipse">
            <a:avLst/>
          </a:prstGeom>
          <a:solidFill>
            <a:srgbClr val="ED8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Elipse 7"/>
          <p:cNvSpPr/>
          <p:nvPr/>
        </p:nvSpPr>
        <p:spPr>
          <a:xfrm>
            <a:off x="2140541" y="3904891"/>
            <a:ext cx="126410" cy="126698"/>
          </a:xfrm>
          <a:prstGeom prst="ellipse">
            <a:avLst/>
          </a:prstGeom>
          <a:solidFill>
            <a:srgbClr val="ED8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Elipse 8"/>
          <p:cNvSpPr/>
          <p:nvPr/>
        </p:nvSpPr>
        <p:spPr>
          <a:xfrm>
            <a:off x="2140541" y="4181116"/>
            <a:ext cx="126410" cy="126698"/>
          </a:xfrm>
          <a:prstGeom prst="ellipse">
            <a:avLst/>
          </a:prstGeom>
          <a:solidFill>
            <a:srgbClr val="ED8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Elipse 9"/>
          <p:cNvSpPr/>
          <p:nvPr/>
        </p:nvSpPr>
        <p:spPr>
          <a:xfrm>
            <a:off x="2140541" y="4457341"/>
            <a:ext cx="126410" cy="126698"/>
          </a:xfrm>
          <a:prstGeom prst="ellipse">
            <a:avLst/>
          </a:prstGeom>
          <a:solidFill>
            <a:srgbClr val="ED8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Elipse 10"/>
          <p:cNvSpPr/>
          <p:nvPr/>
        </p:nvSpPr>
        <p:spPr>
          <a:xfrm>
            <a:off x="2140541" y="4733566"/>
            <a:ext cx="126410" cy="126698"/>
          </a:xfrm>
          <a:prstGeom prst="ellipse">
            <a:avLst/>
          </a:prstGeom>
          <a:solidFill>
            <a:srgbClr val="ED8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Elipse 11"/>
          <p:cNvSpPr/>
          <p:nvPr/>
        </p:nvSpPr>
        <p:spPr>
          <a:xfrm>
            <a:off x="2140541" y="5009791"/>
            <a:ext cx="126410" cy="126698"/>
          </a:xfrm>
          <a:prstGeom prst="ellipse">
            <a:avLst/>
          </a:prstGeom>
          <a:solidFill>
            <a:srgbClr val="ED8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3" name="Conector recto 12"/>
          <p:cNvCxnSpPr/>
          <p:nvPr/>
        </p:nvCxnSpPr>
        <p:spPr>
          <a:xfrm>
            <a:off x="9107258" y="5262000"/>
            <a:ext cx="0" cy="340310"/>
          </a:xfrm>
          <a:prstGeom prst="line">
            <a:avLst/>
          </a:prstGeom>
          <a:ln w="31750">
            <a:solidFill>
              <a:srgbClr val="ED8814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 flipH="1">
            <a:off x="2203746" y="5602310"/>
            <a:ext cx="6903512" cy="0"/>
          </a:xfrm>
          <a:prstGeom prst="line">
            <a:avLst/>
          </a:prstGeom>
          <a:ln w="31750">
            <a:solidFill>
              <a:srgbClr val="ED8814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Rectángulo 14"/>
          <p:cNvSpPr/>
          <p:nvPr/>
        </p:nvSpPr>
        <p:spPr>
          <a:xfrm>
            <a:off x="2915702" y="1195980"/>
            <a:ext cx="6418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000" b="1" dirty="0">
                <a:solidFill>
                  <a:prstClr val="black"/>
                </a:solidFill>
                <a:latin typeface="Calibri"/>
              </a:rPr>
              <a:t>Mejora de los procedimientos internos y de las condiciones de prestación del servicio asociados a los trámites y otros procedimientos administrativos </a:t>
            </a:r>
          </a:p>
        </p:txBody>
      </p:sp>
      <p:sp>
        <p:nvSpPr>
          <p:cNvPr id="16" name="6 CuadroTexto"/>
          <p:cNvSpPr txBox="1"/>
          <p:nvPr/>
        </p:nvSpPr>
        <p:spPr>
          <a:xfrm>
            <a:off x="1715069" y="6441744"/>
            <a:ext cx="4730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>
                <a:solidFill>
                  <a:prstClr val="black"/>
                </a:solidFill>
                <a:latin typeface="Calibri"/>
              </a:rPr>
              <a:t>Fuente: Función Pública.</a:t>
            </a:r>
          </a:p>
        </p:txBody>
      </p:sp>
    </p:spTree>
    <p:extLst>
      <p:ext uri="{BB962C8B-B14F-4D97-AF65-F5344CB8AC3E}">
        <p14:creationId xmlns:p14="http://schemas.microsoft.com/office/powerpoint/2010/main" val="3211913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5"/>
          <p:cNvSpPr txBox="1">
            <a:spLocks noChangeArrowheads="1"/>
          </p:cNvSpPr>
          <p:nvPr/>
        </p:nvSpPr>
        <p:spPr bwMode="auto">
          <a:xfrm>
            <a:off x="1612391" y="434976"/>
            <a:ext cx="8911677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buNone/>
            </a:pPr>
            <a:r>
              <a:rPr lang="es-CO" b="1" dirty="0">
                <a:solidFill>
                  <a:srgbClr val="858585"/>
                </a:solidFill>
                <a:latin typeface="Calibri"/>
              </a:rPr>
              <a:t>Racionalización tecnológica</a:t>
            </a:r>
          </a:p>
        </p:txBody>
      </p:sp>
      <p:sp>
        <p:nvSpPr>
          <p:cNvPr id="3" name="1 CuadroTexto"/>
          <p:cNvSpPr txBox="1"/>
          <p:nvPr/>
        </p:nvSpPr>
        <p:spPr>
          <a:xfrm>
            <a:off x="1905554" y="2581129"/>
            <a:ext cx="83253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>
                <a:solidFill>
                  <a:prstClr val="black"/>
                </a:solidFill>
                <a:latin typeface="Calibri"/>
              </a:rPr>
              <a:t>¿Qué se puede realizar mediante una </a:t>
            </a:r>
            <a:r>
              <a:rPr lang="es-CO" b="1" dirty="0">
                <a:solidFill>
                  <a:prstClr val="black"/>
                </a:solidFill>
                <a:latin typeface="Calibri"/>
              </a:rPr>
              <a:t>racionalización tecnológica</a:t>
            </a:r>
            <a:r>
              <a:rPr lang="es-CO" dirty="0">
                <a:solidFill>
                  <a:prstClr val="black"/>
                </a:solidFill>
                <a:latin typeface="Calibri"/>
              </a:rPr>
              <a:t>?</a:t>
            </a:r>
          </a:p>
          <a:p>
            <a:pPr algn="just"/>
            <a:r>
              <a:rPr lang="es-CO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>
                <a:solidFill>
                  <a:prstClr val="black"/>
                </a:solidFill>
                <a:latin typeface="Calibri"/>
              </a:rPr>
              <a:t>Formularios en línea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>
                <a:solidFill>
                  <a:prstClr val="black"/>
                </a:solidFill>
                <a:latin typeface="Calibri"/>
              </a:rPr>
              <a:t>Pagos en línea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>
                <a:solidFill>
                  <a:prstClr val="black"/>
                </a:solidFill>
                <a:latin typeface="Calibri"/>
              </a:rPr>
              <a:t>Envío de documentos electrónicos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>
                <a:solidFill>
                  <a:prstClr val="black"/>
                </a:solidFill>
                <a:latin typeface="Calibri"/>
              </a:rPr>
              <a:t>Seguimiento en línea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>
                <a:solidFill>
                  <a:prstClr val="black"/>
                </a:solidFill>
                <a:latin typeface="Calibri"/>
              </a:rPr>
              <a:t>Firma electrónica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>
                <a:solidFill>
                  <a:prstClr val="black"/>
                </a:solidFill>
                <a:latin typeface="Calibri"/>
              </a:rPr>
              <a:t>Trámite totalmente en línea 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endParaRPr lang="es-CO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614" y="3000485"/>
            <a:ext cx="2247288" cy="2253202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2140541" y="3260366"/>
            <a:ext cx="126410" cy="126698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Elipse 5"/>
          <p:cNvSpPr/>
          <p:nvPr/>
        </p:nvSpPr>
        <p:spPr>
          <a:xfrm>
            <a:off x="2140541" y="3536591"/>
            <a:ext cx="126410" cy="126698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Elipse 6"/>
          <p:cNvSpPr/>
          <p:nvPr/>
        </p:nvSpPr>
        <p:spPr>
          <a:xfrm>
            <a:off x="2140541" y="3812816"/>
            <a:ext cx="126410" cy="126698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Elipse 7"/>
          <p:cNvSpPr/>
          <p:nvPr/>
        </p:nvSpPr>
        <p:spPr>
          <a:xfrm>
            <a:off x="2140541" y="4089041"/>
            <a:ext cx="126410" cy="126698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Elipse 8"/>
          <p:cNvSpPr/>
          <p:nvPr/>
        </p:nvSpPr>
        <p:spPr>
          <a:xfrm>
            <a:off x="2140541" y="4365266"/>
            <a:ext cx="126410" cy="126698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Elipse 9"/>
          <p:cNvSpPr/>
          <p:nvPr/>
        </p:nvSpPr>
        <p:spPr>
          <a:xfrm>
            <a:off x="2140541" y="4641491"/>
            <a:ext cx="126410" cy="126698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1" name="Conector recto 10"/>
          <p:cNvCxnSpPr/>
          <p:nvPr/>
        </p:nvCxnSpPr>
        <p:spPr>
          <a:xfrm>
            <a:off x="9107258" y="5262000"/>
            <a:ext cx="0" cy="340310"/>
          </a:xfrm>
          <a:prstGeom prst="line">
            <a:avLst/>
          </a:prstGeom>
          <a:ln w="31750">
            <a:solidFill>
              <a:srgbClr val="ED6608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 flipH="1">
            <a:off x="2203746" y="5602310"/>
            <a:ext cx="6903512" cy="0"/>
          </a:xfrm>
          <a:prstGeom prst="line">
            <a:avLst/>
          </a:prstGeom>
          <a:ln w="31750">
            <a:solidFill>
              <a:srgbClr val="ED6608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644" y="1079174"/>
            <a:ext cx="7854712" cy="116129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2266951" y="1167395"/>
            <a:ext cx="76027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b="1" dirty="0">
                <a:solidFill>
                  <a:prstClr val="black"/>
                </a:solidFill>
                <a:latin typeface="Calibri"/>
              </a:rPr>
              <a:t>Incorporación de medios electrónicos para automatizar total o parcialmente trámites y otros procedimientos administrativos, de modo que los mismos puedan ser realizados en línea por los ciudadanos</a:t>
            </a:r>
          </a:p>
        </p:txBody>
      </p:sp>
      <p:sp>
        <p:nvSpPr>
          <p:cNvPr id="15" name="6 CuadroTexto"/>
          <p:cNvSpPr txBox="1"/>
          <p:nvPr/>
        </p:nvSpPr>
        <p:spPr>
          <a:xfrm>
            <a:off x="1715069" y="6441744"/>
            <a:ext cx="4730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>
                <a:solidFill>
                  <a:prstClr val="black"/>
                </a:solidFill>
                <a:latin typeface="Calibri"/>
              </a:rPr>
              <a:t>Fuente: Función Pública.</a:t>
            </a:r>
          </a:p>
        </p:txBody>
      </p:sp>
    </p:spTree>
    <p:extLst>
      <p:ext uri="{BB962C8B-B14F-4D97-AF65-F5344CB8AC3E}">
        <p14:creationId xmlns:p14="http://schemas.microsoft.com/office/powerpoint/2010/main" val="3261575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Diagrama 27"/>
          <p:cNvGraphicFramePr/>
          <p:nvPr>
            <p:extLst>
              <p:ext uri="{D42A27DB-BD31-4B8C-83A1-F6EECF244321}">
                <p14:modId xmlns:p14="http://schemas.microsoft.com/office/powerpoint/2010/main" val="2325916074"/>
              </p:ext>
            </p:extLst>
          </p:nvPr>
        </p:nvGraphicFramePr>
        <p:xfrm>
          <a:off x="3035990" y="1823357"/>
          <a:ext cx="6518827" cy="3992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7" name="Grupo 16"/>
          <p:cNvGrpSpPr/>
          <p:nvPr/>
        </p:nvGrpSpPr>
        <p:grpSpPr>
          <a:xfrm>
            <a:off x="5673573" y="3344164"/>
            <a:ext cx="1243660" cy="950913"/>
            <a:chOff x="4412544" y="3294807"/>
            <a:chExt cx="1243660" cy="950913"/>
          </a:xfrm>
        </p:grpSpPr>
        <p:sp>
          <p:nvSpPr>
            <p:cNvPr id="14" name="Flecha: curvada hacia arriba 13"/>
            <p:cNvSpPr/>
            <p:nvPr/>
          </p:nvSpPr>
          <p:spPr>
            <a:xfrm rot="10800000">
              <a:off x="4412544" y="3294807"/>
              <a:ext cx="1243660" cy="450574"/>
            </a:xfrm>
            <a:prstGeom prst="curvedUpArrow">
              <a:avLst/>
            </a:prstGeom>
            <a:solidFill>
              <a:srgbClr val="858585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lecha: curvada hacia arriba 14"/>
            <p:cNvSpPr/>
            <p:nvPr/>
          </p:nvSpPr>
          <p:spPr>
            <a:xfrm>
              <a:off x="4505739" y="3795146"/>
              <a:ext cx="1150465" cy="450574"/>
            </a:xfrm>
            <a:prstGeom prst="curvedUpArrow">
              <a:avLst/>
            </a:prstGeom>
            <a:solidFill>
              <a:srgbClr val="858585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4572000" y="3404497"/>
              <a:ext cx="95168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Gestión del Cambio</a:t>
              </a:r>
            </a:p>
          </p:txBody>
        </p:sp>
      </p:grpSp>
      <p:sp>
        <p:nvSpPr>
          <p:cNvPr id="5" name="CuadroTexto 4"/>
          <p:cNvSpPr txBox="1"/>
          <p:nvPr/>
        </p:nvSpPr>
        <p:spPr>
          <a:xfrm>
            <a:off x="7855510" y="1969004"/>
            <a:ext cx="108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PLANEAR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8041039" y="5264283"/>
            <a:ext cx="108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HACER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724838" y="1995508"/>
            <a:ext cx="108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ACTUAR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3545458" y="5264283"/>
            <a:ext cx="1448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VERIFICAR</a:t>
            </a: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242" y="549477"/>
            <a:ext cx="5138938" cy="460249"/>
          </a:xfrm>
          <a:prstGeom prst="rect">
            <a:avLst/>
          </a:prstGeom>
        </p:spPr>
      </p:pic>
      <p:sp>
        <p:nvSpPr>
          <p:cNvPr id="26" name="CuadroTexto 15"/>
          <p:cNvSpPr txBox="1">
            <a:spLocks noChangeArrowheads="1"/>
          </p:cNvSpPr>
          <p:nvPr/>
        </p:nvSpPr>
        <p:spPr bwMode="auto">
          <a:xfrm>
            <a:off x="1153749" y="474926"/>
            <a:ext cx="74470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s-ES_tradnl" altLang="es-CO" sz="3200" b="1" dirty="0">
                <a:solidFill>
                  <a:prstClr val="white"/>
                </a:solidFill>
              </a:rPr>
              <a:t>2.</a:t>
            </a:r>
          </a:p>
        </p:txBody>
      </p:sp>
      <p:sp>
        <p:nvSpPr>
          <p:cNvPr id="27" name="CuadroTexto 18"/>
          <p:cNvSpPr txBox="1">
            <a:spLocks noChangeArrowheads="1"/>
          </p:cNvSpPr>
          <p:nvPr/>
        </p:nvSpPr>
        <p:spPr bwMode="auto">
          <a:xfrm>
            <a:off x="1898454" y="558249"/>
            <a:ext cx="7390420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s-ES_tradnl" altLang="es-CO" sz="2500" dirty="0">
                <a:solidFill>
                  <a:srgbClr val="7F7F7F"/>
                </a:solidFill>
                <a:ea typeface="MS PGothic" pitchFamily="34" charset="-128"/>
              </a:rPr>
              <a:t>Pasos para la racionalización de trámites</a:t>
            </a:r>
          </a:p>
        </p:txBody>
      </p:sp>
    </p:spTree>
    <p:extLst>
      <p:ext uri="{BB962C8B-B14F-4D97-AF65-F5344CB8AC3E}">
        <p14:creationId xmlns:p14="http://schemas.microsoft.com/office/powerpoint/2010/main" val="3757227843"/>
      </p:ext>
    </p:extLst>
  </p:cSld>
  <p:clrMapOvr>
    <a:masterClrMapping/>
  </p:clrMapOvr>
</p:sld>
</file>

<file path=ppt/theme/theme1.xml><?xml version="1.0" encoding="utf-8"?>
<a:theme xmlns:a="http://schemas.openxmlformats.org/drawingml/2006/main" name="7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3782</TotalTime>
  <Words>905</Words>
  <Application>Microsoft Office PowerPoint</Application>
  <PresentationFormat>Panorámica</PresentationFormat>
  <Paragraphs>202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16</vt:i4>
      </vt:variant>
    </vt:vector>
  </HeadingPairs>
  <TitlesOfParts>
    <vt:vector size="26" baseType="lpstr">
      <vt:lpstr>MS PGothic</vt:lpstr>
      <vt:lpstr>Arial</vt:lpstr>
      <vt:lpstr>Calibri</vt:lpstr>
      <vt:lpstr>Calibri Light</vt:lpstr>
      <vt:lpstr>Times New Roman</vt:lpstr>
      <vt:lpstr>Trebuchet MS</vt:lpstr>
      <vt:lpstr>Verdana</vt:lpstr>
      <vt:lpstr>Wingdings</vt:lpstr>
      <vt:lpstr>7_Tema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felipe trivino</dc:creator>
  <cp:lastModifiedBy>Juan David Mendoza</cp:lastModifiedBy>
  <cp:revision>134</cp:revision>
  <dcterms:created xsi:type="dcterms:W3CDTF">2017-04-24T16:12:47Z</dcterms:created>
  <dcterms:modified xsi:type="dcterms:W3CDTF">2017-05-23T21:32:24Z</dcterms:modified>
</cp:coreProperties>
</file>