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68" r:id="rId5"/>
    <p:sldId id="269" r:id="rId6"/>
    <p:sldId id="270" r:id="rId7"/>
    <p:sldId id="273" r:id="rId8"/>
    <p:sldId id="274" r:id="rId9"/>
    <p:sldId id="276" r:id="rId10"/>
    <p:sldId id="278" r:id="rId11"/>
    <p:sldId id="277" r:id="rId1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8888"/>
    <a:srgbClr val="4D4D4D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2023-05-16_Presentacion_titul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7467" y="1881314"/>
            <a:ext cx="4443385" cy="1366493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titulo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7467" y="3190077"/>
            <a:ext cx="4909632" cy="701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28408" y="817091"/>
            <a:ext cx="1242537" cy="1064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7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4488" y="2582862"/>
            <a:ext cx="4335462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19138" y="980281"/>
            <a:ext cx="3236912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/>
                <a:cs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154488" y="3090467"/>
            <a:ext cx="4335462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167188" y="3777850"/>
            <a:ext cx="4233862" cy="35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1" name="Marcador de contenido 3"/>
          <p:cNvSpPr>
            <a:spLocks noGrp="1"/>
          </p:cNvSpPr>
          <p:nvPr>
            <p:ph sz="half" idx="14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2</a:t>
            </a:r>
            <a:endParaRPr lang="es-ES" dirty="0"/>
          </a:p>
        </p:txBody>
      </p:sp>
      <p:sp>
        <p:nvSpPr>
          <p:cNvPr id="13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838434" y="167084"/>
            <a:ext cx="2885966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Clic para editar título</a:t>
            </a:r>
          </a:p>
        </p:txBody>
      </p:sp>
      <p:sp>
        <p:nvSpPr>
          <p:cNvPr id="15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148138" y="1585517"/>
            <a:ext cx="4335462" cy="8846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38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49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1816099"/>
            <a:ext cx="3008313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403350"/>
            <a:ext cx="5111750" cy="26225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4" y="2308224"/>
            <a:ext cx="3008313" cy="1343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67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24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08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2023-05-16_Presentacion_cier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>
            <a:off x="3784600" y="2139950"/>
            <a:ext cx="5118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Carrera 6 No. 12-62 </a:t>
            </a:r>
          </a:p>
          <a:p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Bogotá, D.C. Colombia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Teléfono: </a:t>
            </a:r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601 7395656  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Fax: </a:t>
            </a:r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601 7395657 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Código Postal: </a:t>
            </a:r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111711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	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Internet: </a:t>
            </a:r>
            <a:r>
              <a:rPr lang="es-ES" sz="1600" b="1" dirty="0" err="1" smtClean="0">
                <a:solidFill>
                  <a:srgbClr val="4D4D4D"/>
                </a:solidFill>
                <a:latin typeface="Helvetica"/>
                <a:cs typeface="Helvetica"/>
              </a:rPr>
              <a:t>www.funcionpublica.gov.co</a:t>
            </a:r>
            <a:endParaRPr lang="es-ES" sz="1600" b="1" dirty="0" smtClean="0">
              <a:solidFill>
                <a:srgbClr val="4D4D4D"/>
              </a:solidFill>
              <a:latin typeface="Helvetica"/>
              <a:cs typeface="Helvetica"/>
            </a:endParaRP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Email: </a:t>
            </a:r>
            <a:r>
              <a:rPr lang="es-ES" sz="1600" b="1" dirty="0" err="1" smtClean="0">
                <a:solidFill>
                  <a:srgbClr val="4D4D4D"/>
                </a:solidFill>
                <a:latin typeface="Helvetica"/>
                <a:cs typeface="Helvetica"/>
              </a:rPr>
              <a:t>eva@funcionpublica.gov.co</a:t>
            </a:r>
            <a:endParaRPr lang="es-ES" sz="1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933450"/>
            <a:ext cx="2088421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1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2023-05-16_Presentacion_portad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202940" y="1219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467360" y="2175530"/>
            <a:ext cx="1676400" cy="5067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Contenido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2593340" y="1039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1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2207260" y="836302"/>
            <a:ext cx="66040" cy="3735698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contenido 2"/>
          <p:cNvSpPr>
            <a:spLocks noGrp="1"/>
          </p:cNvSpPr>
          <p:nvPr>
            <p:ph idx="15"/>
          </p:nvPr>
        </p:nvSpPr>
        <p:spPr>
          <a:xfrm>
            <a:off x="3202940" y="18923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6" name="Marcador de contenido 2"/>
          <p:cNvSpPr>
            <a:spLocks noGrp="1"/>
          </p:cNvSpPr>
          <p:nvPr>
            <p:ph idx="16" hasCustomPrompt="1"/>
          </p:nvPr>
        </p:nvSpPr>
        <p:spPr>
          <a:xfrm>
            <a:off x="2593340" y="17126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2</a:t>
            </a:r>
          </a:p>
        </p:txBody>
      </p:sp>
      <p:sp>
        <p:nvSpPr>
          <p:cNvPr id="17" name="Marcador de contenido 2"/>
          <p:cNvSpPr>
            <a:spLocks noGrp="1"/>
          </p:cNvSpPr>
          <p:nvPr>
            <p:ph idx="17"/>
          </p:nvPr>
        </p:nvSpPr>
        <p:spPr>
          <a:xfrm>
            <a:off x="3202940" y="25590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8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2593340" y="23793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3</a:t>
            </a:r>
          </a:p>
        </p:txBody>
      </p:sp>
      <p:sp>
        <p:nvSpPr>
          <p:cNvPr id="19" name="Marcador de contenido 2"/>
          <p:cNvSpPr>
            <a:spLocks noGrp="1"/>
          </p:cNvSpPr>
          <p:nvPr>
            <p:ph idx="19"/>
          </p:nvPr>
        </p:nvSpPr>
        <p:spPr>
          <a:xfrm>
            <a:off x="3202940" y="3251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2593340" y="3071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4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1"/>
          </p:nvPr>
        </p:nvSpPr>
        <p:spPr>
          <a:xfrm>
            <a:off x="3202940" y="39814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2593340" y="38017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241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7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067" y="174229"/>
            <a:ext cx="5473866" cy="448071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0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75289"/>
            <a:ext cx="5572145" cy="393126"/>
          </a:xfrm>
          <a:prstGeom prst="rect">
            <a:avLst/>
          </a:prstGeom>
        </p:spPr>
        <p:txBody>
          <a:bodyPr vert="horz"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pPr/>
              <a:t>30/05/2023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06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436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1372192"/>
            <a:ext cx="4001013" cy="2109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Modificar texto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13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91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0" y="49466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5640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5640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65950" y="489783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 descr="2023-05-16_Logo_vida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07951"/>
            <a:ext cx="1003300" cy="503350"/>
          </a:xfrm>
          <a:prstGeom prst="rect">
            <a:avLst/>
          </a:prstGeom>
        </p:spPr>
      </p:pic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1"/>
            <a:ext cx="1371600" cy="688124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3321050" y="4932041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 err="1" smtClean="0">
                <a:latin typeface="Helvetica"/>
                <a:cs typeface="Helvetica"/>
              </a:rPr>
              <a:t>www.funcionpublica.gov.co</a:t>
            </a:r>
            <a:endParaRPr lang="es-ES" sz="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345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1" r:id="rId3"/>
    <p:sldLayoutId id="2147483662" r:id="rId4"/>
    <p:sldLayoutId id="2147483649" r:id="rId5"/>
    <p:sldLayoutId id="2147483650" r:id="rId6"/>
    <p:sldLayoutId id="2147483660" r:id="rId7"/>
    <p:sldLayoutId id="2147483652" r:id="rId8"/>
    <p:sldLayoutId id="2147483655" r:id="rId9"/>
    <p:sldLayoutId id="2147483657" r:id="rId10"/>
    <p:sldLayoutId id="2147483653" r:id="rId11"/>
    <p:sldLayoutId id="2147483654" r:id="rId12"/>
    <p:sldLayoutId id="2147483656" r:id="rId13"/>
    <p:sldLayoutId id="2147483658" r:id="rId14"/>
    <p:sldLayoutId id="21474836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2023-05-16_Presentaciones_port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31800" y="3545938"/>
            <a:ext cx="1879600" cy="589231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82600" y="2275050"/>
            <a:ext cx="1924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888888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888888"/>
              </a:solidFill>
              <a:latin typeface="Helvetica"/>
              <a:cs typeface="Helvetic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603500" y="2275050"/>
            <a:ext cx="1924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888888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888888"/>
              </a:solidFill>
              <a:latin typeface="Helvetica"/>
              <a:cs typeface="Helvetica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22800" y="2275050"/>
            <a:ext cx="1924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888888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888888"/>
              </a:solidFill>
              <a:latin typeface="Helvetica"/>
              <a:cs typeface="Helvetica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654800" y="2275050"/>
            <a:ext cx="1924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888888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888888"/>
              </a:solidFill>
              <a:latin typeface="Helvetica"/>
              <a:cs typeface="Helvetica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25019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45720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65913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n 12" descr="Recurso 24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89" y="1627283"/>
            <a:ext cx="721562" cy="608271"/>
          </a:xfrm>
          <a:prstGeom prst="rect">
            <a:avLst/>
          </a:prstGeom>
        </p:spPr>
      </p:pic>
      <p:pic>
        <p:nvPicPr>
          <p:cNvPr id="14" name="Imagen 13" descr="Recurso 24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95" y="1482644"/>
            <a:ext cx="763905" cy="763905"/>
          </a:xfrm>
          <a:prstGeom prst="rect">
            <a:avLst/>
          </a:prstGeom>
        </p:spPr>
      </p:pic>
      <p:pic>
        <p:nvPicPr>
          <p:cNvPr id="15" name="Imagen 14" descr="Recurso 24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01" y="1518762"/>
            <a:ext cx="558799" cy="716792"/>
          </a:xfrm>
          <a:prstGeom prst="rect">
            <a:avLst/>
          </a:prstGeom>
        </p:spPr>
      </p:pic>
      <p:pic>
        <p:nvPicPr>
          <p:cNvPr id="16" name="Imagen 15" descr="Recurso 243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619" y="1518762"/>
            <a:ext cx="660082" cy="66008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520700" y="3517315"/>
            <a:ext cx="170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2616201" y="3545938"/>
            <a:ext cx="1879600" cy="589231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/>
          <p:cNvSpPr txBox="1"/>
          <p:nvPr/>
        </p:nvSpPr>
        <p:spPr>
          <a:xfrm>
            <a:off x="2705101" y="3517315"/>
            <a:ext cx="170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4622801" y="3545938"/>
            <a:ext cx="1879600" cy="589231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4711701" y="3517315"/>
            <a:ext cx="170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6654800" y="3545938"/>
            <a:ext cx="1879600" cy="589231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6743700" y="3517315"/>
            <a:ext cx="170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7798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91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contenido 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contenido 9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contenido 10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contenido 11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11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39636" y="1150441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CD00"/>
                </a:solidFill>
                <a:latin typeface="Helvetica"/>
                <a:cs typeface="Helvetica"/>
              </a:rPr>
              <a:t>1</a:t>
            </a:r>
            <a:endParaRPr lang="es-ES" sz="2000" b="1" dirty="0">
              <a:solidFill>
                <a:srgbClr val="FFCD00"/>
              </a:solidFill>
              <a:latin typeface="Helvetica"/>
              <a:cs typeface="Helvetica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52857" y="1171502"/>
            <a:ext cx="304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Haga clic para agregar texto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3550910" y="1550652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039636" y="1664033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CD00"/>
                </a:solidFill>
                <a:latin typeface="Helvetica"/>
                <a:cs typeface="Helvetica"/>
              </a:rPr>
              <a:t>2</a:t>
            </a:r>
            <a:endParaRPr lang="es-ES" sz="2000" b="1" dirty="0">
              <a:solidFill>
                <a:srgbClr val="FFCD00"/>
              </a:solidFill>
              <a:latin typeface="Helvetica"/>
              <a:cs typeface="Helvetica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452857" y="1685094"/>
            <a:ext cx="304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Haga clic para agregar texto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3550910" y="2064244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039636" y="2168286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CD00"/>
                </a:solidFill>
                <a:latin typeface="Helvetica"/>
                <a:cs typeface="Helvetica"/>
              </a:rPr>
              <a:t>3</a:t>
            </a:r>
            <a:endParaRPr lang="es-ES" sz="2000" b="1" dirty="0">
              <a:solidFill>
                <a:srgbClr val="FFCD00"/>
              </a:solidFill>
              <a:latin typeface="Helvetica"/>
              <a:cs typeface="Helvetica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452857" y="2189347"/>
            <a:ext cx="304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Haga clic para agregar texto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3550910" y="2568497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3039636" y="2686546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CD00"/>
                </a:solidFill>
                <a:latin typeface="Helvetica"/>
                <a:cs typeface="Helvetica"/>
              </a:rPr>
              <a:t>4</a:t>
            </a:r>
            <a:endParaRPr lang="es-ES" sz="2000" b="1" dirty="0">
              <a:solidFill>
                <a:srgbClr val="FFCD00"/>
              </a:solidFill>
              <a:latin typeface="Helvetica"/>
              <a:cs typeface="Helvetica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452857" y="2707607"/>
            <a:ext cx="304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Haga clic para agregar texto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3550910" y="3086757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3039636" y="3209476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CD00"/>
                </a:solidFill>
                <a:latin typeface="Helvetica"/>
                <a:cs typeface="Helvetica"/>
              </a:rPr>
              <a:t>5</a:t>
            </a:r>
            <a:endParaRPr lang="es-ES" sz="2000" b="1" dirty="0">
              <a:solidFill>
                <a:srgbClr val="FFCD00"/>
              </a:solidFill>
              <a:latin typeface="Helvetica"/>
              <a:cs typeface="Helvetica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452857" y="3230537"/>
            <a:ext cx="304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Haga clic para agregar texto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3550910" y="3609687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3039636" y="3737074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CD00"/>
                </a:solidFill>
                <a:latin typeface="Helvetica"/>
                <a:cs typeface="Helvetica"/>
              </a:rPr>
              <a:t>6</a:t>
            </a:r>
            <a:endParaRPr lang="es-ES" sz="2000" b="1" dirty="0">
              <a:solidFill>
                <a:srgbClr val="FFCD00"/>
              </a:solidFill>
              <a:latin typeface="Helvetica"/>
              <a:cs typeface="Helvetica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452857" y="3758135"/>
            <a:ext cx="304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Haga clic para agregar texto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3550910" y="4137285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752848" y="2486491"/>
            <a:ext cx="1612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4D4D4D"/>
                </a:solidFill>
                <a:latin typeface="Helvetica"/>
                <a:cs typeface="Helvetica"/>
              </a:rPr>
              <a:t>Contenido</a:t>
            </a:r>
            <a:endParaRPr lang="es-ES" sz="20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2477754" y="1276350"/>
            <a:ext cx="146050" cy="2852936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1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75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316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s-ES" dirty="0" smtClean="0"/>
              <a:t>7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581650" y="2222500"/>
            <a:ext cx="1924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pic>
        <p:nvPicPr>
          <p:cNvPr id="7" name="Imagen 6" descr="Recurso 24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1168400"/>
            <a:ext cx="1054100" cy="10541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581650" y="3330496"/>
            <a:ext cx="19240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1626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974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26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6035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228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6548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25019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5720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5913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Recurso 24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88" y="1317923"/>
            <a:ext cx="1088541" cy="917632"/>
          </a:xfrm>
          <a:prstGeom prst="rect">
            <a:avLst/>
          </a:prstGeom>
        </p:spPr>
      </p:pic>
      <p:pic>
        <p:nvPicPr>
          <p:cNvPr id="12" name="Imagen 11" descr="Recurso 24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95" y="1087040"/>
            <a:ext cx="1159510" cy="1159510"/>
          </a:xfrm>
          <a:prstGeom prst="rect">
            <a:avLst/>
          </a:prstGeom>
        </p:spPr>
      </p:pic>
      <p:pic>
        <p:nvPicPr>
          <p:cNvPr id="13" name="Imagen 12" descr="Recurso 24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1" y="971076"/>
            <a:ext cx="977899" cy="1254387"/>
          </a:xfrm>
          <a:prstGeom prst="rect">
            <a:avLst/>
          </a:prstGeom>
        </p:spPr>
      </p:pic>
      <p:pic>
        <p:nvPicPr>
          <p:cNvPr id="14" name="Imagen 13" descr="Recurso 243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68" y="1006713"/>
            <a:ext cx="1110615" cy="111061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38735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60350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62280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65480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5597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826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6035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228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654800" y="2275050"/>
            <a:ext cx="1924050" cy="1218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4D4D4D"/>
                </a:solidFill>
                <a:latin typeface="Helvetica"/>
                <a:cs typeface="Helvetica"/>
              </a:rPr>
              <a:t>50%</a:t>
            </a:r>
            <a:endParaRPr lang="es-ES" sz="6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25019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45720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6591300" y="1560830"/>
            <a:ext cx="0" cy="2542540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n 12" descr="Recurso 24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88" y="1317923"/>
            <a:ext cx="1088541" cy="917632"/>
          </a:xfrm>
          <a:prstGeom prst="rect">
            <a:avLst/>
          </a:prstGeom>
        </p:spPr>
      </p:pic>
      <p:pic>
        <p:nvPicPr>
          <p:cNvPr id="14" name="Imagen 13" descr="Recurso 24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95" y="1087040"/>
            <a:ext cx="1159510" cy="1159510"/>
          </a:xfrm>
          <a:prstGeom prst="rect">
            <a:avLst/>
          </a:prstGeom>
        </p:spPr>
      </p:pic>
      <p:pic>
        <p:nvPicPr>
          <p:cNvPr id="15" name="Imagen 14" descr="Recurso 24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1" y="971076"/>
            <a:ext cx="977899" cy="1254387"/>
          </a:xfrm>
          <a:prstGeom prst="rect">
            <a:avLst/>
          </a:prstGeom>
        </p:spPr>
      </p:pic>
      <p:pic>
        <p:nvPicPr>
          <p:cNvPr id="16" name="Imagen 15" descr="Recurso 243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68" y="1006713"/>
            <a:ext cx="1110615" cy="1110615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38735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60350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62280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654800" y="3491915"/>
            <a:ext cx="1924050" cy="64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Lorem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Helvetica"/>
                <a:cs typeface="Helvetica"/>
              </a:rPr>
              <a:t>Ipsum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es simplemente el</a:t>
            </a:r>
            <a:endParaRPr lang="es-ES" sz="1600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9059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130</Words>
  <Application>Microsoft Office PowerPoint</Application>
  <PresentationFormat>Presentación en pantalla (16:9)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</dc:creator>
  <cp:lastModifiedBy>Validar</cp:lastModifiedBy>
  <cp:revision>23</cp:revision>
  <dcterms:created xsi:type="dcterms:W3CDTF">2023-05-18T14:24:05Z</dcterms:created>
  <dcterms:modified xsi:type="dcterms:W3CDTF">2023-05-30T23:09:32Z</dcterms:modified>
</cp:coreProperties>
</file>